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Script_engine" TargetMode="External"/><Relationship Id="rId2" Type="http://schemas.openxmlformats.org/officeDocument/2006/relationships/hyperlink" Target="http://en.wikipedia.org/wiki/ECM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3BC0-406B-3C4E-F228-09D15AC35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F542-49FF-4ABC-F2D3-9670BAEE5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6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F7BC-756D-130C-F610-984BC33D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ADBB-65BA-4834-B6EA-C4AD500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E2E3E7"/>
                </a:solidFill>
                <a:effectLst/>
                <a:latin typeface="BlinkMacSystemFont"/>
              </a:rPr>
              <a:t>JavaScript</a:t>
            </a:r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 was initially created to “make web pages alive”.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The programs in this language are called </a:t>
            </a:r>
            <a:r>
              <a:rPr lang="en-GB" b="0" i="1" dirty="0">
                <a:solidFill>
                  <a:srgbClr val="E2E3E7"/>
                </a:solidFill>
                <a:effectLst/>
                <a:latin typeface="BlinkMacSystemFont"/>
              </a:rPr>
              <a:t>scripts</a:t>
            </a:r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. They can be written right in a web page’s HTML and run automatically as the page loads.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Scripts are provided and executed as plain text. They don’t need special preparation or compilation to run.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5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521F-5B60-7087-4AD4-0E69B8BB1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JAVASCRIPT VS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9EC8A-7091-08BA-4E16-F903F1B0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E2E3E7"/>
                </a:solidFill>
                <a:effectLst/>
                <a:latin typeface="BlinkMacSystemFont"/>
              </a:rPr>
              <a:t>Why is it called </a:t>
            </a:r>
            <a:r>
              <a:rPr lang="en-GB" b="1" i="0" u="sng" dirty="0">
                <a:solidFill>
                  <a:srgbClr val="E2E3E7"/>
                </a:solidFill>
                <a:effectLst/>
                <a:latin typeface="BlinkMacSystemFont"/>
              </a:rPr>
              <a:t>Java</a:t>
            </a:r>
            <a:r>
              <a:rPr lang="en-GB" b="1" i="0" dirty="0">
                <a:solidFill>
                  <a:srgbClr val="E2E3E7"/>
                </a:solidFill>
                <a:effectLst/>
                <a:latin typeface="BlinkMacSystemFont"/>
              </a:rPr>
              <a:t>Script?</a:t>
            </a:r>
          </a:p>
          <a:p>
            <a:pPr lvl="1"/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When JavaScript was created, it initially had another name: “</a:t>
            </a:r>
            <a:r>
              <a:rPr lang="en-GB" b="0" i="0" dirty="0" err="1">
                <a:solidFill>
                  <a:srgbClr val="E2E3E7"/>
                </a:solidFill>
                <a:effectLst/>
                <a:latin typeface="BlinkMacSystemFont"/>
              </a:rPr>
              <a:t>LiveScript</a:t>
            </a:r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”. But Java was very popular at that time, so it was decided that positioning a new language as a “younger brother” of Java would help.</a:t>
            </a:r>
            <a:endParaRPr lang="en-GB" b="1" dirty="0">
              <a:solidFill>
                <a:srgbClr val="E2E3E7"/>
              </a:solidFill>
              <a:latin typeface="BlinkMacSystemFont"/>
            </a:endParaRPr>
          </a:p>
          <a:p>
            <a:pPr lvl="1"/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But as it evolved, JavaScript became a fully independent language with its own specification called </a:t>
            </a:r>
            <a:r>
              <a:rPr lang="en-GB" b="0" i="0" u="none" strike="noStrike" dirty="0">
                <a:effectLst/>
                <a:latin typeface="BlinkMacSystemFont"/>
                <a:hlinkClick r:id="rId2"/>
              </a:rPr>
              <a:t>ECMAScript</a:t>
            </a:r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, and now it has no relation to Java at all.</a:t>
            </a:r>
            <a:endParaRPr lang="en-GB" b="1" i="0" dirty="0">
              <a:solidFill>
                <a:srgbClr val="E2E3E7"/>
              </a:solidFill>
              <a:effectLst/>
              <a:latin typeface="BlinkMacSystemFont"/>
            </a:endParaRP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Today, JavaScript can execute not only in the browser, but also on the server, or actually on any device that has a special program called </a:t>
            </a:r>
            <a:r>
              <a:rPr lang="en-GB" b="0" i="0" u="none" strike="noStrike" dirty="0">
                <a:effectLst/>
                <a:latin typeface="BlinkMacSystemFont"/>
                <a:hlinkClick r:id="rId3"/>
              </a:rPr>
              <a:t>the JavaScript engine</a:t>
            </a:r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.</a:t>
            </a:r>
            <a:endParaRPr lang="en-GB" b="1" i="0" dirty="0">
              <a:solidFill>
                <a:srgbClr val="E2E3E7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524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87E4-3481-A8C3-72A3-0E634969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JAVASCRIPT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A0F0-B20F-EA55-E4D9-5286AB12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Add new HTML to the page, change the existing content, modify styles.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React to user actions, run on mouse clicks, pointer movements, key presses.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Send requests over the network to remote servers, download and upload files</a:t>
            </a:r>
            <a:endParaRPr lang="en-IN" b="0" i="0" dirty="0">
              <a:solidFill>
                <a:srgbClr val="E2E3E7"/>
              </a:solidFill>
              <a:effectLst/>
              <a:latin typeface="BlinkMacSystemFont"/>
            </a:endParaRP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Get and set cookies, ask questions to the visitor, show messages.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Remember the data on the client-side (“local storage”).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75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8E7E-CE0E-75C5-9B5B-C7D87156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CAN’T JAVASCRIPT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EF9F-8105-2117-67A4-6EB0995D2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JavaScript on a webpage may not read/write arbitrary files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Modern browsers allow it to work with files, but the access is limited</a:t>
            </a:r>
            <a:endParaRPr lang="en-GB" dirty="0">
              <a:solidFill>
                <a:srgbClr val="E2E3E7"/>
              </a:solidFill>
              <a:latin typeface="BlinkMacSystemFont"/>
            </a:endParaRP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JavaScript can easily communicate over the net to the server where the current page came from. But its ability to receive data from other sites/domains is crippled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Different tabs/windows generally do not know about each other (Same Origin Policy)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8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CD16-15D8-6357-9BD7-D48CEFAC3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JAVASCRIPT UNIQUE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DE191-7A80-7242-5F5F-12C53ED08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Full integration with HTML/CSS.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Simple things are done simply.</a:t>
            </a:r>
          </a:p>
          <a:p>
            <a:r>
              <a:rPr lang="en-GB" b="0" i="0" dirty="0">
                <a:solidFill>
                  <a:srgbClr val="E2E3E7"/>
                </a:solidFill>
                <a:effectLst/>
                <a:latin typeface="BlinkMacSystemFont"/>
              </a:rPr>
              <a:t>Supported by all major browsers and enabled by default.</a:t>
            </a:r>
          </a:p>
        </p:txBody>
      </p:sp>
    </p:spTree>
    <p:extLst>
      <p:ext uri="{BB962C8B-B14F-4D97-AF65-F5344CB8AC3E}">
        <p14:creationId xmlns:p14="http://schemas.microsoft.com/office/powerpoint/2010/main" val="178490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B504-7A33-3EB4-9E53-8312C38B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HISTORY OF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2A83-2102-5146-E54F-D2357CEA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Invented by Brendan </a:t>
            </a:r>
            <a:r>
              <a:rPr lang="en-GB" dirty="0" err="1"/>
              <a:t>Eich</a:t>
            </a:r>
            <a:r>
              <a:rPr lang="en-GB" dirty="0"/>
              <a:t> at Netscape in just 10 days! Originally called Mocha, then </a:t>
            </a:r>
            <a:r>
              <a:rPr lang="en-GB" dirty="0" err="1"/>
              <a:t>LiveScript</a:t>
            </a:r>
            <a:r>
              <a:rPr lang="en-GB" dirty="0"/>
              <a:t>, then JavaScript(1995)</a:t>
            </a:r>
          </a:p>
          <a:p>
            <a:r>
              <a:rPr lang="en-GB" dirty="0"/>
              <a:t>Netscape submitted JavaScript to </a:t>
            </a:r>
            <a:r>
              <a:rPr lang="en-GB" dirty="0" err="1"/>
              <a:t>Ecma</a:t>
            </a:r>
            <a:r>
              <a:rPr lang="en-GB" dirty="0"/>
              <a:t> International (ECMA) for standardization.(1996)</a:t>
            </a:r>
          </a:p>
          <a:p>
            <a:r>
              <a:rPr lang="en-GB" dirty="0"/>
              <a:t>ECMA continued to release new versions of the standard, adding features like classes and modules.(1998)</a:t>
            </a:r>
          </a:p>
          <a:p>
            <a:r>
              <a:rPr lang="en-GB" dirty="0"/>
              <a:t>The rise of Node.js enabled JavaScript to run on servers, opening doors for server-side development.(2009)</a:t>
            </a:r>
          </a:p>
          <a:p>
            <a:r>
              <a:rPr lang="en-GB" dirty="0"/>
              <a:t>Complete access to all browsers(present)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55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E9F1-C9F9-E262-BC92-755A3789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61B9-276D-FA57-D872-68D246B78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WIDELY USED TOOLS</a:t>
            </a:r>
          </a:p>
          <a:p>
            <a:pPr marL="0" indent="0">
              <a:buNone/>
            </a:pPr>
            <a:endParaRPr lang="en-GB" dirty="0"/>
          </a:p>
          <a:p>
            <a:pPr lvl="1"/>
            <a:r>
              <a:rPr lang="en-GB" dirty="0"/>
              <a:t>NOTEPAD / NOTEPAD++</a:t>
            </a:r>
          </a:p>
          <a:p>
            <a:pPr lvl="1"/>
            <a:r>
              <a:rPr lang="en-GB" dirty="0"/>
              <a:t>VS CODE</a:t>
            </a:r>
          </a:p>
          <a:p>
            <a:pPr lvl="1"/>
            <a:r>
              <a:rPr lang="en-GB" dirty="0"/>
              <a:t>SUBLIME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50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48</TotalTime>
  <Words>456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BlinkMacSystemFont</vt:lpstr>
      <vt:lpstr>Century Gothic</vt:lpstr>
      <vt:lpstr>Wingdings 2</vt:lpstr>
      <vt:lpstr>Quotable</vt:lpstr>
      <vt:lpstr>JAVA SCRIPT</vt:lpstr>
      <vt:lpstr>WHAT IS JAVASCRIPT</vt:lpstr>
      <vt:lpstr>JAVASCRIPT VS JAVA</vt:lpstr>
      <vt:lpstr>WHAT CAN JAVASCRIPT DO?</vt:lpstr>
      <vt:lpstr>WHAT CAN’T JAVASCRIPT DO?</vt:lpstr>
      <vt:lpstr>WHAT MAKES JAVASCRIPT UNIQUE</vt:lpstr>
      <vt:lpstr>HISTORY OF JS</vt:lpstr>
      <vt:lpstr>TOOLS FOR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sai vardhan</dc:creator>
  <cp:lastModifiedBy>sai vardhan</cp:lastModifiedBy>
  <cp:revision>4</cp:revision>
  <dcterms:created xsi:type="dcterms:W3CDTF">2024-03-31T18:15:35Z</dcterms:created>
  <dcterms:modified xsi:type="dcterms:W3CDTF">2025-01-23T13:53:35Z</dcterms:modified>
</cp:coreProperties>
</file>