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5B95-2BE5-AF14-01FC-5EDEEC241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08FBB-F775-3301-9B71-719576FEB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7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60FA-EEB2-1452-2319-38773BA8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OBJECTS IN JS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0157-74E2-7C8D-5362-50A54B9B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In JavaScript, objects are collections of key-value pairs. </a:t>
            </a:r>
          </a:p>
          <a:p>
            <a:r>
              <a:rPr lang="en-GB" dirty="0"/>
              <a:t>They are one of the fundamental data types in the language and are widely used for storing and organizing data.</a:t>
            </a:r>
          </a:p>
          <a:p>
            <a:r>
              <a:rPr lang="en-GB" dirty="0"/>
              <a:t> Here's how you can create and work with object key-value pairs in JavaScript:</a:t>
            </a:r>
          </a:p>
          <a:p>
            <a:pPr lvl="1"/>
            <a:r>
              <a:rPr lang="en-GB" dirty="0"/>
              <a:t>Creating objects</a:t>
            </a:r>
          </a:p>
          <a:p>
            <a:pPr lvl="1"/>
            <a:r>
              <a:rPr lang="en-GB" dirty="0"/>
              <a:t>Accessing Objects</a:t>
            </a:r>
          </a:p>
          <a:p>
            <a:pPr lvl="1"/>
            <a:r>
              <a:rPr lang="en-GB" dirty="0"/>
              <a:t>Adding</a:t>
            </a:r>
          </a:p>
          <a:p>
            <a:pPr lvl="1"/>
            <a:r>
              <a:rPr lang="en-GB" dirty="0"/>
              <a:t>Deleting</a:t>
            </a:r>
          </a:p>
          <a:p>
            <a:pPr lvl="1"/>
            <a:r>
              <a:rPr lang="en-GB" dirty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7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12E4-469C-88E3-86DA-E940FC8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A0C1-F376-B806-C8CE-9683188B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–1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2E7EB-1F03-DFA1-4D61-D6D87218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44" y="3826608"/>
            <a:ext cx="4401674" cy="152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CE4B4-A1F8-652C-7029-541ED77F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6" y="3714878"/>
            <a:ext cx="4122214" cy="16370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6B97B1-DBCA-96DE-7391-661EC3F41351}"/>
              </a:ext>
            </a:extLst>
          </p:cNvPr>
          <p:cNvSpPr txBox="1">
            <a:spLocks/>
          </p:cNvSpPr>
          <p:nvPr/>
        </p:nvSpPr>
        <p:spPr>
          <a:xfrm>
            <a:off x="6104711" y="233777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Method – 2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Font typeface="Wingdings 2" charset="2"/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2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9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46FD-6DE8-8A7D-C876-FBFE55FA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1063-5D99-68CE-3A3E-EB383EDA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pPr lvl="1"/>
            <a:r>
              <a:rPr lang="en-GB" dirty="0" err="1"/>
              <a:t>Objectname.value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C5C1D-DB3D-6ACE-293C-17020F2C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05" y="4099419"/>
            <a:ext cx="5898622" cy="8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FE1-B70C-32B0-9461-4F4D7C7C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/ MODIFYING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3522-BECB-B786-10DD-D62E3D86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Adding / Modification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 err="1"/>
              <a:t>Objectname.attribute</a:t>
            </a:r>
            <a:r>
              <a:rPr lang="en-GB" dirty="0"/>
              <a:t> = value;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287D69-9653-E652-3B4D-2D4B959C7923}"/>
              </a:ext>
            </a:extLst>
          </p:cNvPr>
          <p:cNvSpPr txBox="1">
            <a:spLocks/>
          </p:cNvSpPr>
          <p:nvPr/>
        </p:nvSpPr>
        <p:spPr>
          <a:xfrm>
            <a:off x="5518889" y="222228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Adding </a:t>
            </a:r>
            <a:r>
              <a:rPr lang="en-GB"/>
              <a:t>/ Modification</a:t>
            </a:r>
            <a:endParaRPr lang="en-GB" dirty="0"/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 err="1"/>
              <a:t>Objectname</a:t>
            </a:r>
            <a:r>
              <a:rPr lang="en-GB" dirty="0"/>
              <a:t>[attribute]= value;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4A9AE-929C-1203-356A-F2BA4CCB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60" y="4499632"/>
            <a:ext cx="4910622" cy="9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FE1-B70C-32B0-9461-4F4D7C7C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3522-BECB-B786-10DD-D62E3D86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ATTRIBUTE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/>
              <a:t>Delete </a:t>
            </a:r>
            <a:r>
              <a:rPr lang="en-GB" dirty="0" err="1"/>
              <a:t>Objectname.attribute</a:t>
            </a:r>
            <a:r>
              <a:rPr lang="en-GB" dirty="0"/>
              <a:t>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287D69-9653-E652-3B4D-2D4B959C7923}"/>
              </a:ext>
            </a:extLst>
          </p:cNvPr>
          <p:cNvSpPr txBox="1">
            <a:spLocks/>
          </p:cNvSpPr>
          <p:nvPr/>
        </p:nvSpPr>
        <p:spPr>
          <a:xfrm>
            <a:off x="5518889" y="2222286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DELETING ATTRIBUTE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/>
              <a:t>Delete </a:t>
            </a:r>
            <a:r>
              <a:rPr lang="en-GB" dirty="0" err="1"/>
              <a:t>Objectname</a:t>
            </a:r>
            <a:r>
              <a:rPr lang="en-GB" dirty="0"/>
              <a:t>[attribute];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30467-700C-86DF-1BD8-1AE8D6F2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86" y="4560531"/>
            <a:ext cx="3516101" cy="10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2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D151-BE84-72D0-2E54-264A4CD4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OBJECT PROPERTIES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A19F5E-3F83-F035-357A-A2A666EE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6" y="2343612"/>
            <a:ext cx="7951041" cy="4111688"/>
          </a:xfrm>
        </p:spPr>
      </p:pic>
    </p:spTree>
    <p:extLst>
      <p:ext uri="{BB962C8B-B14F-4D97-AF65-F5344CB8AC3E}">
        <p14:creationId xmlns:p14="http://schemas.microsoft.com/office/powerpoint/2010/main" val="64989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CB84-E25E-50C6-054C-62B3AE3C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5A15-AADB-78C2-0673-9DE711AF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objects also have built-in methods for various operations. </a:t>
            </a:r>
          </a:p>
          <a:p>
            <a:r>
              <a:rPr lang="en-GB" dirty="0"/>
              <a:t>Some common ones include </a:t>
            </a:r>
            <a:r>
              <a:rPr lang="en-GB" dirty="0" err="1"/>
              <a:t>Object.keys</a:t>
            </a:r>
            <a:r>
              <a:rPr lang="en-GB" dirty="0"/>
              <a:t>(), </a:t>
            </a:r>
            <a:r>
              <a:rPr lang="en-GB" dirty="0" err="1"/>
              <a:t>Object.values</a:t>
            </a:r>
            <a:r>
              <a:rPr lang="en-GB" dirty="0"/>
              <a:t>(), and </a:t>
            </a:r>
            <a:r>
              <a:rPr lang="en-GB" dirty="0" err="1"/>
              <a:t>Object.entries</a:t>
            </a:r>
            <a:r>
              <a:rPr lang="en-GB" dirty="0"/>
              <a:t>().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9E81A-9B59-6582-56CE-CDC6EA9E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94" y="4037507"/>
            <a:ext cx="7493474" cy="9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72</TotalTime>
  <Words>155</Words>
  <Application>Microsoft Office PowerPoint</Application>
  <PresentationFormat>Widescreen</PresentationFormat>
  <Paragraphs>53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OBJECTS IN JAVASCRIPT</vt:lpstr>
      <vt:lpstr>OBJECTS IN JS</vt:lpstr>
      <vt:lpstr>CREATING OBJECTS</vt:lpstr>
      <vt:lpstr>ACCESSING VALUES</vt:lpstr>
      <vt:lpstr>ADDING / MODIFYING</vt:lpstr>
      <vt:lpstr>DELETING PROPERTIES</vt:lpstr>
      <vt:lpstr>ITERATING OVER OBJECT PROPERTIES</vt:lpstr>
      <vt:lpstr>OTHER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IN JAVASCRIPT</dc:title>
  <dc:creator>sai vardhan</dc:creator>
  <cp:lastModifiedBy>sai vardhan</cp:lastModifiedBy>
  <cp:revision>5</cp:revision>
  <dcterms:created xsi:type="dcterms:W3CDTF">2024-04-13T04:48:03Z</dcterms:created>
  <dcterms:modified xsi:type="dcterms:W3CDTF">2025-02-04T04:38:31Z</dcterms:modified>
</cp:coreProperties>
</file>