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60"/>
  </p:normalViewPr>
  <p:slideViewPr>
    <p:cSldViewPr snapToGrid="0">
      <p:cViewPr>
        <p:scale>
          <a:sx n="33" d="100"/>
          <a:sy n="33" d="100"/>
        </p:scale>
        <p:origin x="1794" y="9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34D5-C5DC-6F4B-FC40-50051168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MODULES IN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975C0-6505-89A9-6770-42ABD7746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34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CC9D-9E4E-9586-4C3F-BA36AEFB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in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A09F-E31A-48CB-4366-655F4730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Module is nothing but a file or a script file</a:t>
            </a:r>
          </a:p>
          <a:p>
            <a:r>
              <a:rPr lang="en-GB" dirty="0"/>
              <a:t>Modules will split code into multiple files</a:t>
            </a:r>
          </a:p>
          <a:p>
            <a:r>
              <a:rPr lang="en-GB" dirty="0"/>
              <a:t>Types in Modules</a:t>
            </a:r>
          </a:p>
          <a:p>
            <a:pPr lvl="1"/>
            <a:r>
              <a:rPr lang="en-GB" dirty="0"/>
              <a:t>Import</a:t>
            </a:r>
          </a:p>
          <a:p>
            <a:pPr lvl="1"/>
            <a:r>
              <a:rPr lang="en-GB" dirty="0"/>
              <a:t>Export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33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9DDE-C4DC-A4DD-5054-A73BE2C2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 &amp; Export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5ACC-96FA-A773-0469-AF0EF7B2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Import:</a:t>
            </a:r>
          </a:p>
          <a:p>
            <a:pPr lvl="1"/>
            <a:r>
              <a:rPr lang="en-GB" dirty="0"/>
              <a:t>This allows us to import the functionality from other modules.</a:t>
            </a:r>
          </a:p>
          <a:p>
            <a:pPr lvl="1"/>
            <a:r>
              <a:rPr lang="en-GB" dirty="0"/>
              <a:t>Syntax:</a:t>
            </a:r>
          </a:p>
          <a:p>
            <a:pPr lvl="2"/>
            <a:r>
              <a:rPr lang="en-GB" dirty="0"/>
              <a:t>Import {functions/variables/classes} from “./location.js”;</a:t>
            </a:r>
          </a:p>
          <a:p>
            <a:r>
              <a:rPr lang="en-GB" b="1" dirty="0"/>
              <a:t>Export:</a:t>
            </a:r>
          </a:p>
          <a:p>
            <a:pPr lvl="1"/>
            <a:r>
              <a:rPr lang="en-IN" dirty="0"/>
              <a:t>This allows us to export a particular property from the current module to another module.</a:t>
            </a:r>
          </a:p>
          <a:p>
            <a:pPr lvl="1"/>
            <a:r>
              <a:rPr lang="en-IN" dirty="0"/>
              <a:t>Syntax:</a:t>
            </a:r>
          </a:p>
          <a:p>
            <a:pPr lvl="2"/>
            <a:r>
              <a:rPr lang="en-IN" dirty="0"/>
              <a:t>Export functions/variables/classes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83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CC1F-AC1C-1750-E6CD-1376D92B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Exporting / Importing of Functions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F045C-E43D-C5CC-837B-33622CB2C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012" y="2842074"/>
            <a:ext cx="3724560" cy="3248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059CA-6BFC-D4E6-C987-AADF3202B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763" y="3109842"/>
            <a:ext cx="4768068" cy="9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5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2AC5-9A7C-A9A6-43B5-184275E5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Exporting / Importing of variables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EC2DD-0C7B-F8E1-B812-AC3A96614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39" y="2795809"/>
            <a:ext cx="3803433" cy="2920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86373-54DF-5557-8DDD-71A3F45E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92" y="3429000"/>
            <a:ext cx="3639815" cy="10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0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C172-CB90-6BDC-75C3-3F0EF36D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96" y="429021"/>
            <a:ext cx="10571998" cy="970450"/>
          </a:xfrm>
        </p:spPr>
        <p:txBody>
          <a:bodyPr/>
          <a:lstStyle/>
          <a:p>
            <a:r>
              <a:rPr lang="en-GB" dirty="0"/>
              <a:t>Importing / Exporting through multiple files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38A0E-68F4-A580-1C49-ED4D93B9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11" y="2855925"/>
            <a:ext cx="3788328" cy="3088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F7AAC-665B-8672-016B-E6F204CE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95" y="2789313"/>
            <a:ext cx="4419716" cy="1146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9F33C-31A0-DD59-14E4-21D167FAE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995" y="4276787"/>
            <a:ext cx="4419716" cy="17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E6CE-B67D-276F-B469-B503EA23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Renaming Feature in Importing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985FB-5759-2000-C88C-67DF9C4DD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55" y="2905552"/>
            <a:ext cx="3723012" cy="270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B222B7-837E-253A-16CE-1AF12ACEB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678" y="2905552"/>
            <a:ext cx="4942244" cy="1148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D91E7-EC4A-B950-5C06-11709545F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228" y="4320115"/>
            <a:ext cx="4065921" cy="18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6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495A-2710-72EE-E320-5F5EA18C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Renaming Feature in Exporting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97350-3C10-F49B-71AC-A83507D5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55" y="2905552"/>
            <a:ext cx="3723012" cy="2708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C2AA86-1D3F-EAB7-EDD1-005A2DC3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73" y="3000840"/>
            <a:ext cx="3723011" cy="1017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17405-3DDD-07E5-5104-1500C3A96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559" y="4259559"/>
            <a:ext cx="4131237" cy="19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7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39</TotalTime>
  <Words>113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MODULES IN JAVASCRIPT</vt:lpstr>
      <vt:lpstr>Modules in JavaScript</vt:lpstr>
      <vt:lpstr>Import &amp; Export</vt:lpstr>
      <vt:lpstr>Exporting / Importing of Functions</vt:lpstr>
      <vt:lpstr>Exporting / Importing of variables</vt:lpstr>
      <vt:lpstr>Importing / Exporting through multiple files</vt:lpstr>
      <vt:lpstr>Renaming Feature in Importing</vt:lpstr>
      <vt:lpstr>Renaming Feature in Exporting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vardhan</dc:creator>
  <cp:lastModifiedBy>sai vardhan</cp:lastModifiedBy>
  <cp:revision>8</cp:revision>
  <dcterms:created xsi:type="dcterms:W3CDTF">2024-04-23T11:54:28Z</dcterms:created>
  <dcterms:modified xsi:type="dcterms:W3CDTF">2024-06-05T17:09:45Z</dcterms:modified>
</cp:coreProperties>
</file>