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2368" autoAdjust="0"/>
  </p:normalViewPr>
  <p:slideViewPr>
    <p:cSldViewPr snapToGrid="0">
      <p:cViewPr varScale="1">
        <p:scale>
          <a:sx n="71" d="100"/>
          <a:sy n="71" d="100"/>
        </p:scale>
        <p:origin x="3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E2BDF-FE64-4459-BFBB-3F77D47571B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B901E-80AF-4D30-8003-D192DA729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4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B901E-80AF-4D30-8003-D192DA7292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7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2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79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42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4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6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5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8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7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5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2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4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00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7A3A-26FF-9976-0467-F31AF1587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EVENTS IN JAVASCRIPT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2E744-8DB8-B1AA-B8AC-CB0A2AE23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Sai Vardhan 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511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D746-9615-6007-B323-36C19808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77" y="545159"/>
            <a:ext cx="10571998" cy="970450"/>
          </a:xfrm>
        </p:spPr>
        <p:txBody>
          <a:bodyPr/>
          <a:lstStyle/>
          <a:p>
            <a:r>
              <a:rPr lang="en-US" dirty="0"/>
              <a:t>CALL BACK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84D77-A0AB-E44C-4939-3B8D13D71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524" y="2391233"/>
            <a:ext cx="5618949" cy="401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08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14D3-2345-0A6E-050C-B953DD35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1A49A-C6FE-7FBD-31BB-A61C07D3F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above example, if we take more than 10 internal functions, then it would be the result in more time complexity</a:t>
            </a:r>
          </a:p>
          <a:p>
            <a:r>
              <a:rPr lang="en-US" dirty="0"/>
              <a:t>This we used to call as </a:t>
            </a:r>
            <a:r>
              <a:rPr lang="en-US" b="1" dirty="0"/>
              <a:t>call back hell</a:t>
            </a:r>
          </a:p>
          <a:p>
            <a:r>
              <a:rPr lang="en-US" dirty="0"/>
              <a:t>There are some solutions for all these Call back hells</a:t>
            </a:r>
          </a:p>
        </p:txBody>
      </p:sp>
    </p:spTree>
    <p:extLst>
      <p:ext uri="{BB962C8B-B14F-4D97-AF65-F5344CB8AC3E}">
        <p14:creationId xmlns:p14="http://schemas.microsoft.com/office/powerpoint/2010/main" val="3399670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C494-43B3-4A72-C2B1-E34A289F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 (</a:t>
            </a:r>
            <a:r>
              <a:rPr lang="en-US" dirty="0" err="1"/>
              <a:t>Spliting</a:t>
            </a:r>
            <a:r>
              <a:rPr lang="en-US" dirty="0"/>
              <a:t> functions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0455B-AF94-470B-EACF-808A449CD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18" y="2859938"/>
            <a:ext cx="3844982" cy="3390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9C6025-6125-4C8B-01D7-B15708051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692" y="3173586"/>
            <a:ext cx="3941785" cy="226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58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C8FB-8D4F-8983-0189-C59E980B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 (Using Promise)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EA8F-52E8-BF82-E4AD-22E88D2E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 PROMISE A RESULT”</a:t>
            </a:r>
          </a:p>
          <a:p>
            <a:r>
              <a:rPr lang="en-US" dirty="0"/>
              <a:t>“Producing code” is code that can take some time</a:t>
            </a:r>
          </a:p>
          <a:p>
            <a:r>
              <a:rPr lang="en-US" dirty="0"/>
              <a:t>“Consuming code” is code that must wait for the result</a:t>
            </a:r>
          </a:p>
          <a:p>
            <a:r>
              <a:rPr lang="en-US" b="1" dirty="0"/>
              <a:t>Example:</a:t>
            </a:r>
          </a:p>
          <a:p>
            <a:pPr marL="457200" lvl="1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F1FD4-D5C1-B40F-A25B-5CBF3DA23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93" y="4725315"/>
            <a:ext cx="4276756" cy="113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6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C8FB-8D4F-8983-0189-C59E980B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 (Using Promise)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EA8F-52E8-BF82-E4AD-22E88D2E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Promise state and values</a:t>
            </a:r>
          </a:p>
          <a:p>
            <a:pPr lvl="1"/>
            <a:r>
              <a:rPr lang="en-US" b="1" dirty="0"/>
              <a:t>Pending	-	(Undefined)</a:t>
            </a:r>
          </a:p>
          <a:p>
            <a:pPr lvl="1"/>
            <a:r>
              <a:rPr lang="en-US" b="1" dirty="0" err="1"/>
              <a:t>Fillfilled</a:t>
            </a:r>
            <a:r>
              <a:rPr lang="en-US" b="1" dirty="0"/>
              <a:t>	-	(resolved value)</a:t>
            </a:r>
          </a:p>
          <a:p>
            <a:pPr lvl="1"/>
            <a:r>
              <a:rPr lang="en-US" b="1" dirty="0"/>
              <a:t>Rejected	-	(reason for rejection)</a:t>
            </a:r>
          </a:p>
          <a:p>
            <a:r>
              <a:rPr lang="en-US" b="1" dirty="0"/>
              <a:t>Promise methods</a:t>
            </a:r>
          </a:p>
          <a:p>
            <a:pPr lvl="1"/>
            <a:r>
              <a:rPr lang="en-US" b="1" dirty="0" err="1"/>
              <a:t>Promise.all</a:t>
            </a:r>
            <a:r>
              <a:rPr lang="en-US" b="1" dirty="0"/>
              <a:t>() – All outputs</a:t>
            </a:r>
          </a:p>
          <a:p>
            <a:pPr lvl="1"/>
            <a:r>
              <a:rPr lang="en-US" b="1" dirty="0" err="1"/>
              <a:t>Promise.race</a:t>
            </a:r>
            <a:r>
              <a:rPr lang="en-US" b="1" dirty="0"/>
              <a:t>() – Which solved first will be displayed</a:t>
            </a:r>
          </a:p>
          <a:p>
            <a:pPr lvl="1"/>
            <a:r>
              <a:rPr lang="en-US" b="1" dirty="0" err="1"/>
              <a:t>Promise.any</a:t>
            </a:r>
            <a:r>
              <a:rPr lang="en-US" b="1" dirty="0"/>
              <a:t>() – Any resolved</a:t>
            </a:r>
          </a:p>
          <a:p>
            <a:pPr lvl="1"/>
            <a:r>
              <a:rPr lang="en-US" b="1" dirty="0" err="1"/>
              <a:t>Promise.allSettled</a:t>
            </a:r>
            <a:r>
              <a:rPr lang="en-US" b="1" dirty="0"/>
              <a:t>() – All either resolve or reject</a:t>
            </a:r>
          </a:p>
        </p:txBody>
      </p:sp>
    </p:spTree>
    <p:extLst>
      <p:ext uri="{BB962C8B-B14F-4D97-AF65-F5344CB8AC3E}">
        <p14:creationId xmlns:p14="http://schemas.microsoft.com/office/powerpoint/2010/main" val="1732368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B093-ECAC-3E4C-74D2-EA57B0FD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 (Using Promise)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7B06D-E0D9-32B9-1666-199FD98CA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562" y="2489600"/>
            <a:ext cx="3798992" cy="3921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1418E6-E231-02E3-CD3A-2B7F95A19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710" y="3815229"/>
            <a:ext cx="4161908" cy="106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25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8FA6-A958-E2E0-5026-080C408B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3 (Using Async await)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F5A65-805B-24CB-3600-BC53D20D0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though the data can be accessed by using promises, there are some disadvantages of using promises like </a:t>
            </a:r>
            <a:r>
              <a:rPr lang="en-US" b="1" dirty="0"/>
              <a:t>chaining of promises.</a:t>
            </a:r>
          </a:p>
          <a:p>
            <a:r>
              <a:rPr lang="en-US" b="1" dirty="0"/>
              <a:t>“Async and Await make promises easier to write”</a:t>
            </a:r>
          </a:p>
          <a:p>
            <a:r>
              <a:rPr lang="en-US" b="1" dirty="0"/>
              <a:t>Async </a:t>
            </a:r>
            <a:r>
              <a:rPr lang="en-US" dirty="0"/>
              <a:t>makes a function return a promise</a:t>
            </a:r>
          </a:p>
          <a:p>
            <a:r>
              <a:rPr lang="en-US" b="1" dirty="0"/>
              <a:t>Await </a:t>
            </a:r>
            <a:r>
              <a:rPr lang="en-US" dirty="0"/>
              <a:t>makes a function wait for a promise</a:t>
            </a:r>
          </a:p>
          <a:p>
            <a:r>
              <a:rPr lang="en-US" b="1" dirty="0"/>
              <a:t>Note</a:t>
            </a:r>
            <a:r>
              <a:rPr lang="en-US" b="1"/>
              <a:t>: </a:t>
            </a:r>
            <a:r>
              <a:rPr lang="en-US"/>
              <a:t>Syntax </a:t>
            </a:r>
            <a:r>
              <a:rPr lang="en-US" dirty="0"/>
              <a:t>changes only will be changes when compared to promise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112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8FA6-A958-E2E0-5026-080C408B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3 (Using Async await)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F5A65-805B-24CB-3600-BC53D20D0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F8921-1A69-548A-55D3-58D743ECC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499" y="3429000"/>
            <a:ext cx="4383713" cy="2370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096193-1EA2-2D95-E540-9F122D33F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720" y="3537990"/>
            <a:ext cx="4305857" cy="215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E0F8-B7F7-56B8-2EAF-BAF41937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 IN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8D093-9636-6C10-3197-4807AB6CE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94790"/>
            <a:ext cx="10554574" cy="3636511"/>
          </a:xfrm>
        </p:spPr>
        <p:txBody>
          <a:bodyPr/>
          <a:lstStyle/>
          <a:p>
            <a:r>
              <a:rPr lang="en-GB" dirty="0"/>
              <a:t>The change in the state of an object is known as an Event</a:t>
            </a:r>
          </a:p>
          <a:p>
            <a:r>
              <a:rPr lang="en-GB" dirty="0"/>
              <a:t>In HTML, various events represent that some activity is performed by the user or by the browser</a:t>
            </a:r>
          </a:p>
          <a:p>
            <a:r>
              <a:rPr lang="en-GB" dirty="0"/>
              <a:t>When JavaScript code is included in HTML, JS reacts over these events and allows the execution</a:t>
            </a:r>
          </a:p>
          <a:p>
            <a:r>
              <a:rPr lang="en-GB" dirty="0"/>
              <a:t>The process of reacting to the events is called Event Handling</a:t>
            </a:r>
          </a:p>
          <a:p>
            <a:r>
              <a:rPr lang="en-GB" dirty="0"/>
              <a:t>Thus, JavaScript handles the HTML events via Event Handlers</a:t>
            </a:r>
          </a:p>
          <a:p>
            <a:pPr lvl="1"/>
            <a:r>
              <a:rPr lang="en-GB" dirty="0"/>
              <a:t>For example, when a user clicks over the browser add </a:t>
            </a:r>
            <a:r>
              <a:rPr lang="en-GB" dirty="0" err="1"/>
              <a:t>js</a:t>
            </a:r>
            <a:r>
              <a:rPr lang="en-GB" dirty="0"/>
              <a:t> code which will execute the task to be performed on the event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63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C8E4-933C-BED3-FFC7-48F1A525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171FA-14BF-9EAD-0E35-2B28AAFDA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MOUSE EVENTS</a:t>
            </a:r>
          </a:p>
          <a:p>
            <a:r>
              <a:rPr lang="en-GB" dirty="0"/>
              <a:t>KEYBOARD EVENTS</a:t>
            </a:r>
          </a:p>
          <a:p>
            <a:r>
              <a:rPr lang="en-GB" dirty="0"/>
              <a:t>FORM EVENTS</a:t>
            </a:r>
          </a:p>
          <a:p>
            <a:r>
              <a:rPr lang="en-GB" dirty="0"/>
              <a:t>WINDOW / DOCUMENT WINDOW</a:t>
            </a:r>
          </a:p>
        </p:txBody>
      </p:sp>
    </p:spTree>
    <p:extLst>
      <p:ext uri="{BB962C8B-B14F-4D97-AF65-F5344CB8AC3E}">
        <p14:creationId xmlns:p14="http://schemas.microsoft.com/office/powerpoint/2010/main" val="312183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2BC4-66B7-D054-1F3E-50368481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MOUSE &amp; WINDOW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3090C-CD19-9B95-6D8A-E7958456C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MOUSE EVENTS</a:t>
            </a:r>
          </a:p>
          <a:p>
            <a:pPr lvl="1"/>
            <a:r>
              <a:rPr lang="en-GB" dirty="0"/>
              <a:t>CLICK</a:t>
            </a:r>
          </a:p>
          <a:p>
            <a:pPr lvl="1"/>
            <a:r>
              <a:rPr lang="en-GB" dirty="0"/>
              <a:t>MOUSE OVER</a:t>
            </a:r>
          </a:p>
          <a:p>
            <a:pPr lvl="1"/>
            <a:r>
              <a:rPr lang="en-GB" dirty="0"/>
              <a:t>MOUSE OUT</a:t>
            </a:r>
          </a:p>
          <a:p>
            <a:pPr lvl="1"/>
            <a:r>
              <a:rPr lang="en-GB" dirty="0"/>
              <a:t>MOUSE UP</a:t>
            </a:r>
          </a:p>
          <a:p>
            <a:pPr lvl="1"/>
            <a:r>
              <a:rPr lang="en-GB" dirty="0"/>
              <a:t>MOUSE MOVE</a:t>
            </a:r>
          </a:p>
          <a:p>
            <a:r>
              <a:rPr lang="en-GB" dirty="0"/>
              <a:t>WINDOW / DOCUMENT WINDOW</a:t>
            </a:r>
          </a:p>
          <a:p>
            <a:pPr lvl="1"/>
            <a:r>
              <a:rPr lang="en-GB" dirty="0"/>
              <a:t>ON LOAD</a:t>
            </a:r>
          </a:p>
          <a:p>
            <a:pPr lvl="1"/>
            <a:r>
              <a:rPr lang="en-GB" dirty="0"/>
              <a:t>ON RESIZE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65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D66E-26D8-DA0A-0423-C31DC09A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BOARD EVENTS &amp; FORM EVENTS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E9CBD-8C06-32E1-C129-29D81D03A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 BOARD EVENTS</a:t>
            </a:r>
          </a:p>
          <a:p>
            <a:pPr lvl="1"/>
            <a:r>
              <a:rPr lang="en-GB" dirty="0"/>
              <a:t>KEY DOWN</a:t>
            </a:r>
          </a:p>
          <a:p>
            <a:pPr lvl="1"/>
            <a:r>
              <a:rPr lang="en-GB" dirty="0"/>
              <a:t>KEY UP</a:t>
            </a:r>
          </a:p>
          <a:p>
            <a:r>
              <a:rPr lang="en-GB" dirty="0"/>
              <a:t>FORM EVENTS</a:t>
            </a:r>
          </a:p>
          <a:p>
            <a:pPr lvl="1"/>
            <a:r>
              <a:rPr lang="en-GB" dirty="0"/>
              <a:t>ON FOCUS</a:t>
            </a:r>
          </a:p>
          <a:p>
            <a:pPr lvl="1"/>
            <a:r>
              <a:rPr lang="en-GB" dirty="0"/>
              <a:t>ON SUBMIT</a:t>
            </a:r>
          </a:p>
          <a:p>
            <a:pPr lvl="1"/>
            <a:r>
              <a:rPr lang="en-GB" dirty="0"/>
              <a:t>ON BLUR</a:t>
            </a:r>
          </a:p>
          <a:p>
            <a:pPr lvl="1"/>
            <a:r>
              <a:rPr lang="en-GB" dirty="0"/>
              <a:t>ON CHANGE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70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7A3A-26FF-9976-0467-F31AF1587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SERVER ACTIONS IN JS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2E744-8DB8-B1AA-B8AC-CB0A2AE23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Sai Vardhan 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51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CDFB-88D4-E625-B662-25A5CB7B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ACTIONS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0D25-AED0-F902-9CC3-8A9A792D0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actions used to perform certain actions using APIs are known as Server actions.</a:t>
            </a:r>
          </a:p>
          <a:p>
            <a:r>
              <a:rPr lang="en-GB" dirty="0"/>
              <a:t>The actions will be made on the server with an API to access the data.</a:t>
            </a:r>
          </a:p>
          <a:p>
            <a:r>
              <a:rPr lang="en-GB" dirty="0"/>
              <a:t>AJAX (Asynchronous JavaScript and XML) is used to interact and request data from the server.</a:t>
            </a:r>
          </a:p>
          <a:p>
            <a:endParaRPr lang="en-GB" dirty="0"/>
          </a:p>
          <a:p>
            <a:r>
              <a:rPr lang="en-GB" b="1" dirty="0"/>
              <a:t>Fetch Method:</a:t>
            </a:r>
          </a:p>
          <a:p>
            <a:pPr lvl="1"/>
            <a:r>
              <a:rPr lang="en-GB" dirty="0"/>
              <a:t>Helps to communicate with the server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87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0877-58E5-B308-2A45-CCB3C9CA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ACTIONS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F4E2-55B2-08C6-3951-30C9D5D3C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AJAX CALLS:</a:t>
            </a:r>
          </a:p>
          <a:p>
            <a:pPr lvl="1"/>
            <a:r>
              <a:rPr lang="en-GB" dirty="0"/>
              <a:t>SERVER PUT – Update</a:t>
            </a:r>
          </a:p>
          <a:p>
            <a:pPr lvl="2"/>
            <a:r>
              <a:rPr lang="en-GB" dirty="0"/>
              <a:t>Status Code = 200</a:t>
            </a:r>
          </a:p>
          <a:p>
            <a:pPr lvl="1"/>
            <a:r>
              <a:rPr lang="en-GB" dirty="0"/>
              <a:t>SERVER GET – Retrieve</a:t>
            </a:r>
          </a:p>
          <a:p>
            <a:pPr lvl="2"/>
            <a:r>
              <a:rPr lang="en-GB" dirty="0"/>
              <a:t>Status code = 200</a:t>
            </a:r>
          </a:p>
          <a:p>
            <a:pPr lvl="1"/>
            <a:r>
              <a:rPr lang="en-GB" dirty="0"/>
              <a:t>SERVER POST – Create</a:t>
            </a:r>
          </a:p>
          <a:p>
            <a:pPr lvl="2"/>
            <a:r>
              <a:rPr lang="en-GB" dirty="0"/>
              <a:t>Status code = 201</a:t>
            </a:r>
          </a:p>
          <a:p>
            <a:pPr lvl="1"/>
            <a:r>
              <a:rPr lang="en-GB" dirty="0"/>
              <a:t>SERVER DELETE – Delete</a:t>
            </a:r>
          </a:p>
          <a:p>
            <a:pPr lvl="2"/>
            <a:r>
              <a:rPr lang="en-GB" dirty="0"/>
              <a:t>Status code = 204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05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0E85-0177-9B4F-AD7F-44433C71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0CFD0-CB1F-0576-FDC7-99906BB5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 will call back later”</a:t>
            </a:r>
          </a:p>
          <a:p>
            <a:r>
              <a:rPr lang="en-US" dirty="0"/>
              <a:t>A call back is a function passed as an argument to another function</a:t>
            </a:r>
          </a:p>
          <a:p>
            <a:r>
              <a:rPr lang="en-US" dirty="0"/>
              <a:t>This technique allows a function to call another function</a:t>
            </a:r>
          </a:p>
          <a:p>
            <a:r>
              <a:rPr lang="en-US" dirty="0"/>
              <a:t>A call back function can run after another function has finished</a:t>
            </a:r>
          </a:p>
          <a:p>
            <a:r>
              <a:rPr lang="en-US" b="1" dirty="0"/>
              <a:t>Example:</a:t>
            </a:r>
          </a:p>
          <a:p>
            <a:pPr lvl="1"/>
            <a:r>
              <a:rPr lang="en-US" dirty="0" err="1"/>
              <a:t>setTimeout</a:t>
            </a:r>
            <a:r>
              <a:rPr lang="en-US" dirty="0"/>
              <a:t>(()=&gt;{</a:t>
            </a:r>
          </a:p>
          <a:p>
            <a:pPr marL="914400" lvl="2" indent="0">
              <a:buNone/>
            </a:pPr>
            <a:r>
              <a:rPr lang="en-US" dirty="0"/>
              <a:t>console.log(“Hello World”);</a:t>
            </a:r>
          </a:p>
          <a:p>
            <a:pPr marL="914400" lvl="2" indent="0">
              <a:buNone/>
            </a:pPr>
            <a:r>
              <a:rPr lang="en-US" dirty="0"/>
              <a:t>},1000);</a:t>
            </a:r>
          </a:p>
        </p:txBody>
      </p:sp>
    </p:spTree>
    <p:extLst>
      <p:ext uri="{BB962C8B-B14F-4D97-AF65-F5344CB8AC3E}">
        <p14:creationId xmlns:p14="http://schemas.microsoft.com/office/powerpoint/2010/main" val="1620060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143</TotalTime>
  <Words>567</Words>
  <Application>Microsoft Office PowerPoint</Application>
  <PresentationFormat>Widescreen</PresentationFormat>
  <Paragraphs>95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Century Gothic</vt:lpstr>
      <vt:lpstr>Wingdings 2</vt:lpstr>
      <vt:lpstr>Quotable</vt:lpstr>
      <vt:lpstr>EVENTS IN JAVASCRIPT</vt:lpstr>
      <vt:lpstr>EVENTS IN JS</vt:lpstr>
      <vt:lpstr>TYPES OF EVENTS</vt:lpstr>
      <vt:lpstr>MOUSE &amp; WINDOW EVENTS</vt:lpstr>
      <vt:lpstr>KEY BOARD EVENTS &amp; FORM EVENTS </vt:lpstr>
      <vt:lpstr>SERVER ACTIONS IN JS</vt:lpstr>
      <vt:lpstr>SERVER ACTIONS</vt:lpstr>
      <vt:lpstr>SERVER ACTIONS </vt:lpstr>
      <vt:lpstr>CALL BACKS</vt:lpstr>
      <vt:lpstr>CALL BACK EXAMPLE</vt:lpstr>
      <vt:lpstr>CALL BACK EXAMPLE</vt:lpstr>
      <vt:lpstr>SOLUTION 1 (Spliting functions )</vt:lpstr>
      <vt:lpstr>Solution 2 (Using Promise)</vt:lpstr>
      <vt:lpstr>Solution 2 (Using Promise)</vt:lpstr>
      <vt:lpstr>SOLUTION 2 (Using Promise)</vt:lpstr>
      <vt:lpstr>Solution 3 (Using Async await)</vt:lpstr>
      <vt:lpstr>Solution 3 (Using Async await)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 IN JAVASCRIPT</dc:title>
  <dc:creator>sai vardhan</dc:creator>
  <cp:lastModifiedBy>sai vardhan</cp:lastModifiedBy>
  <cp:revision>39</cp:revision>
  <dcterms:created xsi:type="dcterms:W3CDTF">2024-04-25T15:29:51Z</dcterms:created>
  <dcterms:modified xsi:type="dcterms:W3CDTF">2024-07-23T16:00:25Z</dcterms:modified>
</cp:coreProperties>
</file>