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F232-DBAB-7ED1-FB1C-D7E962C6F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ES6 -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E73C0-FBE8-8D03-4509-A4293A3692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Sai Vardhan T</a:t>
            </a:r>
          </a:p>
        </p:txBody>
      </p:sp>
    </p:spTree>
    <p:extLst>
      <p:ext uri="{BB962C8B-B14F-4D97-AF65-F5344CB8AC3E}">
        <p14:creationId xmlns:p14="http://schemas.microsoft.com/office/powerpoint/2010/main" val="107796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0FD6-1F25-6C6C-E8E3-F6ACB358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PROMISES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68829-3058-2283-5B4F-5CF426B3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97" y="2046775"/>
            <a:ext cx="4581673" cy="45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5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F4487-379A-0EE5-15B7-4DE36479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D0FD-C0D0-A6E3-28B5-34E9D3C30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Promise.all</a:t>
            </a:r>
            <a:r>
              <a:rPr lang="en-US" dirty="0"/>
              <a:t>()</a:t>
            </a:r>
          </a:p>
          <a:p>
            <a:r>
              <a:rPr lang="en-US" dirty="0" err="1"/>
              <a:t>Promise.race</a:t>
            </a:r>
            <a:r>
              <a:rPr lang="en-US" dirty="0"/>
              <a:t>()</a:t>
            </a:r>
          </a:p>
          <a:p>
            <a:r>
              <a:rPr lang="en-US" dirty="0" err="1"/>
              <a:t>Promise.allSettled</a:t>
            </a:r>
            <a:r>
              <a:rPr lang="en-US" dirty="0"/>
              <a:t>()</a:t>
            </a:r>
          </a:p>
          <a:p>
            <a:r>
              <a:rPr lang="en-US" dirty="0" err="1"/>
              <a:t>Promise.any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14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6F46-DB10-83CB-FD9A-91E97506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Promise.all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AAED2-D4F2-6F19-92D4-9E841417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all promises in parallel and waits for all to resolve.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43EF4-8C25-801E-F3A8-F4649A998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317" y="3229241"/>
            <a:ext cx="7579365" cy="238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8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6020-AF29-4B03-690F-8EF58166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Promise.race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3828-5F3A-92D4-DDB7-0774FD86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first settled promise.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18E1-6D47-5EAA-280D-31A175E3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19" y="3539213"/>
            <a:ext cx="8266967" cy="168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8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CA83-7C61-2FF4-C7A7-E378EB7D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Promise.allSettled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E31B3-AD76-BBD8-577A-2D3F7088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Waits for all promises and returns their status.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4C594-F448-C812-736F-35EDA0EB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22" y="3323948"/>
            <a:ext cx="7678956" cy="200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6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39BB-2664-D066-D2E4-64E24A6DD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Promise.any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7133-084E-5324-D528-D2C391C3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the first resolved promise (ignores rejections).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EBF52-A70D-7685-B866-6CB5FE72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930" y="3322178"/>
            <a:ext cx="8550139" cy="20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6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112-7B21-AFAE-5713-51E145E63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54F8-3056-39BC-DBA1-809418AF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assignment makes it easy to assign array values and object properties to variables.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FACAF-46DE-A2A8-B502-6E7ACDC02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921" y="3556762"/>
            <a:ext cx="4726456" cy="259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1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DE00-C614-C005-FB5F-4D9B2B71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</a:t>
            </a:r>
            <a:r>
              <a:rPr lang="en-US" dirty="0" err="1"/>
              <a:t>Destructuring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65E2-19DA-F80E-6E17-D82C94DC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Destructuring</a:t>
            </a:r>
            <a:r>
              <a:rPr lang="en-US" dirty="0"/>
              <a:t> assignment makes it easy to assign array values and object properties to variables.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A9DFF-F64F-5730-5827-B61CBB2BF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345" y="3681680"/>
            <a:ext cx="8173848" cy="185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1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51B1-C205-CDAC-FF1D-080DE18D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Spread (...)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F924E-F04B-E26B-6061-EDF21E9A2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... operator expands an </a:t>
            </a:r>
            <a:r>
              <a:rPr lang="en-US" dirty="0" err="1"/>
              <a:t>iterable</a:t>
            </a:r>
            <a:r>
              <a:rPr lang="en-US" dirty="0"/>
              <a:t> (like an array) into more elements: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D50AB-60F4-037C-8310-ADC3B10B8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917" y="3503289"/>
            <a:ext cx="6172495" cy="221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20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4139-8A53-8693-E996-089E5033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04EAA-1311-4DC7-BCAB-507CA90D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Promise represents a value that may be available now, in the future, or never. It has three states:</a:t>
            </a:r>
          </a:p>
          <a:p>
            <a:endParaRPr lang="en-US" dirty="0"/>
          </a:p>
          <a:p>
            <a:r>
              <a:rPr lang="en-US" dirty="0"/>
              <a:t>Pending – Initial state, neither fulfilled nor rejected.</a:t>
            </a:r>
          </a:p>
          <a:p>
            <a:r>
              <a:rPr lang="en-US" dirty="0"/>
              <a:t>Fulfilled – The operation completed successfully.</a:t>
            </a:r>
          </a:p>
          <a:p>
            <a:r>
              <a:rPr lang="en-US" dirty="0"/>
              <a:t>Rejected – The operation failed.</a:t>
            </a:r>
          </a:p>
        </p:txBody>
      </p:sp>
    </p:spTree>
    <p:extLst>
      <p:ext uri="{BB962C8B-B14F-4D97-AF65-F5344CB8AC3E}">
        <p14:creationId xmlns:p14="http://schemas.microsoft.com/office/powerpoint/2010/main" val="88188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BF87-6449-BF13-0255-E6BC8FD0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93E6-7913-7B20-4E7A-1669A2A4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of Promises:</a:t>
            </a:r>
          </a:p>
          <a:p>
            <a:pPr lvl="1"/>
            <a:r>
              <a:rPr lang="en-US" dirty="0"/>
              <a:t>Creation of Promise</a:t>
            </a:r>
          </a:p>
          <a:p>
            <a:pPr lvl="1"/>
            <a:r>
              <a:rPr lang="en-US" dirty="0"/>
              <a:t>Handling Promises</a:t>
            </a:r>
          </a:p>
          <a:p>
            <a:pPr lvl="2"/>
            <a:r>
              <a:rPr lang="en-US" dirty="0"/>
              <a:t>Using then and catch</a:t>
            </a:r>
          </a:p>
          <a:p>
            <a:pPr lvl="2"/>
            <a:r>
              <a:rPr lang="en-US" dirty="0"/>
              <a:t>Using async and await</a:t>
            </a:r>
          </a:p>
          <a:p>
            <a:pPr lvl="1"/>
            <a:r>
              <a:rPr lang="en-US" dirty="0"/>
              <a:t>Chaining Promises</a:t>
            </a:r>
          </a:p>
          <a:p>
            <a:pPr lvl="1"/>
            <a:r>
              <a:rPr lang="en-US" dirty="0"/>
              <a:t>Promise Methods</a:t>
            </a:r>
          </a:p>
        </p:txBody>
      </p:sp>
    </p:spTree>
    <p:extLst>
      <p:ext uri="{BB962C8B-B14F-4D97-AF65-F5344CB8AC3E}">
        <p14:creationId xmlns:p14="http://schemas.microsoft.com/office/powerpoint/2010/main" val="108437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7462-6FA5-4588-93EB-13971C5F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770C8-D1F2-3D5B-7342-83574EC4A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Promise is created using the Promise constructor: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B2A47-B3EA-4D1C-41B0-C7AC84E7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73" y="3382862"/>
            <a:ext cx="6115069" cy="30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4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E639-CAB4-3BCA-9D93-8A15948D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64256-4D08-43A3-A844-0AA767C9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.then() and .catch()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CA501-04A3-0CD1-1EFE-F16A9A13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79" y="3086907"/>
            <a:ext cx="6567641" cy="31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FFD45-E76A-17A7-FDD6-50AA10D03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6F7C-0751-81AA-9602-739A1153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2922-F330-771B-CC1A-C4FDB3D8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async/await (Modern Approach)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9021C-5AB6-9814-ADA4-AB8A1BDC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08" y="3026088"/>
            <a:ext cx="4992749" cy="33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04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35</TotalTime>
  <Words>232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Quotable</vt:lpstr>
      <vt:lpstr>ES6 - Features</vt:lpstr>
      <vt:lpstr>Object Destructuring</vt:lpstr>
      <vt:lpstr>Array Destructuring</vt:lpstr>
      <vt:lpstr>The Spread (...) Operator</vt:lpstr>
      <vt:lpstr>PROMISES</vt:lpstr>
      <vt:lpstr>PROMISES</vt:lpstr>
      <vt:lpstr>CREATION OF PROMISE</vt:lpstr>
      <vt:lpstr>Handling Promises</vt:lpstr>
      <vt:lpstr>Handling Promises</vt:lpstr>
      <vt:lpstr>CHAINING PROMISES</vt:lpstr>
      <vt:lpstr>PROMISE METHODS</vt:lpstr>
      <vt:lpstr>Promise.all()</vt:lpstr>
      <vt:lpstr>Promise.race()</vt:lpstr>
      <vt:lpstr>Promise.allSettled()</vt:lpstr>
      <vt:lpstr>Promise.any()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vardhan</dc:creator>
  <cp:lastModifiedBy>sai vardhan</cp:lastModifiedBy>
  <cp:revision>23</cp:revision>
  <dcterms:created xsi:type="dcterms:W3CDTF">2025-02-04T05:52:41Z</dcterms:created>
  <dcterms:modified xsi:type="dcterms:W3CDTF">2025-02-04T06:28:40Z</dcterms:modified>
</cp:coreProperties>
</file>