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8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9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2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5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4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2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4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9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81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F2C0-955A-39BD-39AE-2E6BD30BF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VARIABLES IN 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5B76-63BB-C847-8E2E-F62552968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43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92FC-54A8-0A77-18F4-DD28C587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1199-BBB3-62D0-5AE9-C876E8B84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Comments in JavaScript are used to annotate code, provide explanations, or temporarily disable code execution. </a:t>
            </a:r>
          </a:p>
          <a:p>
            <a:r>
              <a:rPr lang="en-GB" dirty="0"/>
              <a:t>There are two main ways to write comments in JavaScript:</a:t>
            </a:r>
          </a:p>
          <a:p>
            <a:pPr lvl="1"/>
            <a:r>
              <a:rPr lang="en-GB" dirty="0"/>
              <a:t>Single Line Comments</a:t>
            </a:r>
          </a:p>
          <a:p>
            <a:pPr lvl="1"/>
            <a:r>
              <a:rPr lang="en-GB" dirty="0"/>
              <a:t>Multi Line Comments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94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1452-41D3-377F-A26A-F293C3A9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LINE 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30BF-BF0D-D2B1-0DBE-02ACD9F29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 line comments start with // and extend to the end of the line: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SYNTAX:</a:t>
            </a:r>
          </a:p>
          <a:p>
            <a:pPr lvl="1"/>
            <a:r>
              <a:rPr lang="en-GB" dirty="0"/>
              <a:t>//Hello How are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69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1995-9814-1936-FC8D-C8097714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LINE 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41CC-FC7E-E269-6F4E-C7B9B3D3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Multi-line comments start with /* and end with */. They can span multiple lines: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SYNTAX:</a:t>
            </a:r>
          </a:p>
          <a:p>
            <a:pPr lvl="1"/>
            <a:r>
              <a:rPr lang="en-GB" dirty="0"/>
              <a:t>/* HELLO</a:t>
            </a:r>
          </a:p>
          <a:p>
            <a:pPr marL="457200" lvl="1" indent="0">
              <a:buNone/>
            </a:pPr>
            <a:r>
              <a:rPr lang="en-GB" dirty="0"/>
              <a:t>	 HOW</a:t>
            </a:r>
          </a:p>
          <a:p>
            <a:pPr marL="457200" lvl="1" indent="0">
              <a:buNone/>
            </a:pPr>
            <a:r>
              <a:rPr lang="en-GB" dirty="0"/>
              <a:t>	ARE</a:t>
            </a:r>
          </a:p>
          <a:p>
            <a:pPr marL="457200" lvl="1" indent="0">
              <a:buNone/>
            </a:pPr>
            <a:r>
              <a:rPr lang="en-GB"/>
              <a:t>	YOU */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56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F8CE-20F0-B7F4-3CD5-F55B032A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9657-23D1-9FB1-52E4-AD021AD7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3E3E3"/>
                </a:solidFill>
                <a:effectLst/>
                <a:latin typeface="Google Sans"/>
              </a:rPr>
              <a:t>Variables are the building blocks of any programming language, and JavaScript is no exception. </a:t>
            </a:r>
          </a:p>
          <a:p>
            <a:r>
              <a:rPr lang="en-GB" b="0" i="0" dirty="0">
                <a:solidFill>
                  <a:srgbClr val="E3E3E3"/>
                </a:solidFill>
                <a:effectLst/>
                <a:latin typeface="Google Sans"/>
              </a:rPr>
              <a:t>They allow you to store information that your code can use and manipulate.</a:t>
            </a:r>
          </a:p>
          <a:p>
            <a:r>
              <a:rPr lang="en-GB" dirty="0">
                <a:solidFill>
                  <a:srgbClr val="E3E3E3"/>
                </a:solidFill>
                <a:latin typeface="Google Sans"/>
              </a:rPr>
              <a:t>Basic Rules while creating </a:t>
            </a:r>
            <a:r>
              <a:rPr lang="en-GB" dirty="0" err="1">
                <a:solidFill>
                  <a:srgbClr val="E3E3E3"/>
                </a:solidFill>
                <a:latin typeface="Google Sans"/>
              </a:rPr>
              <a:t>Javascript</a:t>
            </a:r>
            <a:r>
              <a:rPr lang="en-GB" dirty="0">
                <a:solidFill>
                  <a:srgbClr val="E3E3E3"/>
                </a:solidFill>
                <a:latin typeface="Google Sans"/>
              </a:rPr>
              <a:t> variables:</a:t>
            </a:r>
          </a:p>
          <a:p>
            <a:pPr lvl="1"/>
            <a:r>
              <a:rPr lang="en-GB" dirty="0"/>
              <a:t>Must start with a letter, underscore (_), or dollar sign ($).</a:t>
            </a:r>
          </a:p>
          <a:p>
            <a:pPr lvl="1"/>
            <a:r>
              <a:rPr lang="en-GB" dirty="0"/>
              <a:t>Can contain letters, numbers, underscores, and dollar signs.</a:t>
            </a:r>
          </a:p>
          <a:p>
            <a:pPr lvl="1"/>
            <a:r>
              <a:rPr lang="en-GB" dirty="0"/>
              <a:t>Are case-sensitive (e.g., age is different from Age).</a:t>
            </a:r>
          </a:p>
          <a:p>
            <a:pPr lvl="1"/>
            <a:r>
              <a:rPr lang="en-GB" dirty="0"/>
              <a:t>Cannot be reserved keywords in JavaScript (like var, function, if).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13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3190-480B-C97D-5A7B-E82946CA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ANOLOGY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B04D-0F39-853D-AC3E-7B9266D1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easily grasp the concept of a “variable” if we imagine it as a “box” for data, with a uniquely-named sticker on it.</a:t>
            </a:r>
          </a:p>
          <a:p>
            <a:r>
              <a:rPr lang="en-GB" dirty="0"/>
              <a:t>For instance, the variable message can be imagined as a box labelled "message" with the value "Hello!" in it: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34427-B2B1-F443-0FFF-3D0CED97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956" y="4525298"/>
            <a:ext cx="2207595" cy="1885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24B60-4BD6-C2F7-1BD0-DE31E3CDA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43" y="4576521"/>
            <a:ext cx="3929846" cy="18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A23A-B84B-17A1-61F2-D19A9238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DECLARATIONS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1FE5-BEAB-8427-E4C7-8D9D4C3F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Variables can be declared in 3 ways:</a:t>
            </a:r>
          </a:p>
          <a:p>
            <a:endParaRPr lang="en-GB" dirty="0"/>
          </a:p>
          <a:p>
            <a:pPr lvl="1"/>
            <a:r>
              <a:rPr lang="en-GB" dirty="0"/>
              <a:t>Using var</a:t>
            </a:r>
          </a:p>
          <a:p>
            <a:pPr lvl="1"/>
            <a:r>
              <a:rPr lang="en-GB" dirty="0"/>
              <a:t>Using let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const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92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F2AF-59E9-4CCE-FB7C-55F0BC8C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B542-EF9E-1733-8216-3330B39F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var keyword was used in all JavaScript code from 1995 to 2015.</a:t>
            </a:r>
          </a:p>
          <a:p>
            <a:r>
              <a:rPr lang="en-GB" dirty="0"/>
              <a:t>The var keyword should only be used in code written for older browsers.</a:t>
            </a:r>
          </a:p>
          <a:p>
            <a:r>
              <a:rPr lang="en-GB" dirty="0"/>
              <a:t>var is function-scoped, meaning it's accessible within the function where it's declared.</a:t>
            </a:r>
          </a:p>
          <a:p>
            <a:r>
              <a:rPr lang="en-GB" dirty="0"/>
              <a:t>It can be re-declared and updated.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pPr lvl="1"/>
            <a:r>
              <a:rPr lang="en-GB" dirty="0"/>
              <a:t>var </a:t>
            </a:r>
            <a:r>
              <a:rPr lang="en-GB" dirty="0" err="1"/>
              <a:t>variable_name</a:t>
            </a:r>
            <a:r>
              <a:rPr lang="en-GB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52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9211-27A4-5935-180A-D5D912C1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LET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FD98-DEFA-F4DF-A040-0F632BCF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is block-scoped, meaning it's limited to the block (within curly braces) where it's defined.</a:t>
            </a:r>
          </a:p>
          <a:p>
            <a:r>
              <a:rPr lang="en-GB" dirty="0"/>
              <a:t>It can be updated but not re-declared within the same scope.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pPr lvl="1"/>
            <a:r>
              <a:rPr lang="en-GB" dirty="0"/>
              <a:t>let </a:t>
            </a:r>
            <a:r>
              <a:rPr lang="en-GB" dirty="0" err="1"/>
              <a:t>variable_name</a:t>
            </a:r>
            <a:r>
              <a:rPr lang="en-GB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9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5D4C-1FF9-8541-1A71-0DA84C2B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CONST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9456-0AB4-B914-9E61-632402D1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is also block-scoped.</a:t>
            </a:r>
          </a:p>
          <a:p>
            <a:r>
              <a:rPr lang="en-GB" dirty="0"/>
              <a:t>It cannot be updated or re-declared once initialized. However, for objects and arrays, the properties or elements inside them can be modified.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variable_name</a:t>
            </a:r>
            <a:r>
              <a:rPr lang="en-GB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78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91D5-A300-4074-C41E-F211DA0B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5598-CCB8-C65C-13A1-1F022FE1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 JavaScript, a variable can be assigned the value null, which represents the intentional absence of any object value. Here's how you can use null with variables: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pPr lvl="1"/>
            <a:r>
              <a:rPr lang="en-GB" dirty="0"/>
              <a:t>var x = null;</a:t>
            </a:r>
          </a:p>
          <a:p>
            <a:pPr lvl="1"/>
            <a:r>
              <a:rPr lang="en-GB" dirty="0"/>
              <a:t>let y = null;</a:t>
            </a:r>
          </a:p>
          <a:p>
            <a:pPr lvl="1"/>
            <a:r>
              <a:rPr lang="en-GB" dirty="0" err="1"/>
              <a:t>const</a:t>
            </a:r>
            <a:r>
              <a:rPr lang="en-GB" dirty="0"/>
              <a:t> z =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9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F2C0-955A-39BD-39AE-2E6BD30BF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COMMENTS IN 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5B76-63BB-C847-8E2E-F62552968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416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</TotalTime>
  <Words>458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Google Sans</vt:lpstr>
      <vt:lpstr>Wingdings 2</vt:lpstr>
      <vt:lpstr>Quotable</vt:lpstr>
      <vt:lpstr>VARIABLES IN JS</vt:lpstr>
      <vt:lpstr>INTRODUCTION</vt:lpstr>
      <vt:lpstr>REAL LIFE ANOLOGY</vt:lpstr>
      <vt:lpstr>TYPES OF DECLARATIONS</vt:lpstr>
      <vt:lpstr>USING VAR</vt:lpstr>
      <vt:lpstr>USING LET</vt:lpstr>
      <vt:lpstr>USING CONST</vt:lpstr>
      <vt:lpstr>NULL VARIABLE</vt:lpstr>
      <vt:lpstr>COMMENTS IN JS</vt:lpstr>
      <vt:lpstr>INTRODUCTION</vt:lpstr>
      <vt:lpstr>SINGLE LINE COMMENTS</vt:lpstr>
      <vt:lpstr>MULTI LINE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IN JS</dc:title>
  <dc:creator>sai vardhan</dc:creator>
  <cp:lastModifiedBy>sai vardhan</cp:lastModifiedBy>
  <cp:revision>5</cp:revision>
  <dcterms:created xsi:type="dcterms:W3CDTF">2024-03-31T18:56:25Z</dcterms:created>
  <dcterms:modified xsi:type="dcterms:W3CDTF">2024-05-29T05:50:34Z</dcterms:modified>
</cp:coreProperties>
</file>