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3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0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1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1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3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6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7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9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57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3B65-F115-1D5A-39F9-D872674FF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TYPES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B5A1D-0780-94EE-6C32-4B36B363F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67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9460-1D52-F5D4-D502-DBB4CB74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C69F-8E6E-C659-F977-8F5912E4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 data types are mutable (can be changed) and are stored as references in memory.</a:t>
            </a:r>
          </a:p>
          <a:p>
            <a:pPr lvl="1"/>
            <a:r>
              <a:rPr lang="en-GB" dirty="0"/>
              <a:t>OBJECT</a:t>
            </a:r>
          </a:p>
          <a:p>
            <a:pPr lvl="1"/>
            <a:r>
              <a:rPr lang="en-GB" dirty="0"/>
              <a:t>ARRAY</a:t>
            </a:r>
          </a:p>
          <a:p>
            <a:pPr lvl="1"/>
            <a:r>
              <a:rPr lang="en-GB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26091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E0F3-DD6E-6AD3-53AF-6B164D27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FC7D-965B-D9DC-9362-D174C521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OBJECT:</a:t>
            </a:r>
          </a:p>
          <a:p>
            <a:pPr lvl="1"/>
            <a:r>
              <a:rPr lang="en-GB" dirty="0"/>
              <a:t>Represents a collection of key-value pairs.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Let a = {name:”</a:t>
            </a:r>
            <a:r>
              <a:rPr lang="en-GB" dirty="0" err="1"/>
              <a:t>abc</a:t>
            </a:r>
            <a:r>
              <a:rPr lang="en-GB" dirty="0"/>
              <a:t>” , age:30};</a:t>
            </a:r>
          </a:p>
          <a:p>
            <a:pPr lvl="2"/>
            <a:r>
              <a:rPr lang="en-GB" dirty="0"/>
              <a:t>Var b = {1:10 , 2:20};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 = {1:200 , a:”Sai”};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797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8D9C-6013-6B2D-95AA-0F6A592C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F647-F498-6EEB-2C4F-E4475633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ARRAY:</a:t>
            </a:r>
          </a:p>
          <a:p>
            <a:pPr lvl="1"/>
            <a:r>
              <a:rPr lang="en-GB" dirty="0"/>
              <a:t>Represents a collection of elements stored in a linear sequence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Var a = [1,2,3,4,4,5];</a:t>
            </a:r>
          </a:p>
          <a:p>
            <a:pPr lvl="2"/>
            <a:r>
              <a:rPr lang="en-GB" dirty="0"/>
              <a:t>Let b = [“sai”,”vardhan”,”</a:t>
            </a:r>
            <a:r>
              <a:rPr lang="en-GB" dirty="0" err="1"/>
              <a:t>codegnan</a:t>
            </a:r>
            <a:r>
              <a:rPr lang="en-GB" dirty="0"/>
              <a:t>”];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 = [1,2,3,4];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1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1ECD-E3CB-236B-126F-C352BAEE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6587-B586-7FE4-7455-67BA5E12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FUNCTION:</a:t>
            </a:r>
          </a:p>
          <a:p>
            <a:pPr lvl="1"/>
            <a:r>
              <a:rPr lang="en-GB" dirty="0"/>
              <a:t>Represents a reusable block of code that perform </a:t>
            </a:r>
            <a:r>
              <a:rPr lang="en-GB" dirty="0" err="1"/>
              <a:t>specifc</a:t>
            </a:r>
            <a:r>
              <a:rPr lang="en-GB" dirty="0"/>
              <a:t> task</a:t>
            </a:r>
          </a:p>
          <a:p>
            <a:pPr lvl="1"/>
            <a:r>
              <a:rPr lang="en-GB" dirty="0"/>
              <a:t>Example:</a:t>
            </a:r>
          </a:p>
          <a:p>
            <a:pPr lvl="2"/>
            <a:r>
              <a:rPr lang="en-GB"/>
              <a:t>Function greet(</a:t>
            </a:r>
            <a:r>
              <a:rPr lang="en-GB" dirty="0"/>
              <a:t>name){</a:t>
            </a:r>
          </a:p>
          <a:p>
            <a:pPr marL="1371600" lvl="3" indent="0">
              <a:buNone/>
            </a:pPr>
            <a:r>
              <a:rPr lang="en-GB" dirty="0"/>
              <a:t>Console.log(“</a:t>
            </a:r>
            <a:r>
              <a:rPr lang="en-GB" dirty="0" err="1"/>
              <a:t>Hello”+name</a:t>
            </a:r>
            <a:r>
              <a:rPr lang="en-GB" dirty="0"/>
              <a:t>);</a:t>
            </a:r>
            <a:endParaRPr lang="en-IN" dirty="0"/>
          </a:p>
          <a:p>
            <a:pPr marL="1371600" lvl="3" indent="0">
              <a:buNone/>
            </a:pPr>
            <a:r>
              <a:rPr lang="en-IN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28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E6A3-F821-9092-F166-B9C377C0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01E4-2038-E6D8-27A5-EA93534C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some special data types apart from primitive and reference data types</a:t>
            </a:r>
            <a:r>
              <a:rPr lang="en-IN" dirty="0"/>
              <a:t> as follows:</a:t>
            </a:r>
          </a:p>
          <a:p>
            <a:pPr lvl="1"/>
            <a:r>
              <a:rPr lang="en-IN" dirty="0" err="1"/>
              <a:t>NaN</a:t>
            </a:r>
            <a:r>
              <a:rPr lang="en-IN" dirty="0"/>
              <a:t> (Not a Number)</a:t>
            </a:r>
          </a:p>
          <a:p>
            <a:pPr lvl="1"/>
            <a:r>
              <a:rPr lang="en-IN" dirty="0"/>
              <a:t>Infinity</a:t>
            </a:r>
          </a:p>
          <a:p>
            <a:pPr lvl="1"/>
            <a:r>
              <a:rPr lang="en-IN" dirty="0" err="1"/>
              <a:t>BigInt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72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EBA1-D48D-CB83-85F8-DF8EC410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12AE-8BBF-0CA4-B8DC-E35A2FF6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It represents the value which is not valid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Var a = </a:t>
            </a:r>
            <a:r>
              <a:rPr lang="en-GB" dirty="0" err="1"/>
              <a:t>NaN</a:t>
            </a:r>
            <a:r>
              <a:rPr lang="en-GB" dirty="0"/>
              <a:t>;</a:t>
            </a:r>
          </a:p>
          <a:p>
            <a:pPr lvl="2"/>
            <a:r>
              <a:rPr lang="en-GB" dirty="0"/>
              <a:t>Let b = </a:t>
            </a:r>
            <a:r>
              <a:rPr lang="en-GB" dirty="0" err="1"/>
              <a:t>Number.NaN</a:t>
            </a:r>
            <a:r>
              <a:rPr lang="en-GB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56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EBA1-D48D-CB83-85F8-DF8EC410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12AE-8BBF-0CA4-B8DC-E35A2FF6A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Infinity:</a:t>
            </a:r>
          </a:p>
          <a:p>
            <a:pPr lvl="1"/>
            <a:r>
              <a:rPr lang="en-GB" dirty="0"/>
              <a:t>Represents both positive infinity and negative infinity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Var a = Infinity;</a:t>
            </a:r>
          </a:p>
          <a:p>
            <a:pPr lvl="2"/>
            <a:r>
              <a:rPr lang="en-GB" dirty="0"/>
              <a:t>Let b = -Infinity;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60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2A50-7B5E-3B9F-59DE-0099263E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SPECIAL 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ABAC-7A16-9147-3853-C70C2377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BigInt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Represents arbitrary-precision integers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Var a = 134567898754345678987543456789;</a:t>
            </a:r>
          </a:p>
          <a:p>
            <a:pPr lvl="2"/>
            <a:r>
              <a:rPr lang="en-GB" dirty="0"/>
              <a:t>Let b = 123456789876543234567809876545678;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 = 234579097532345789;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53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521A-B887-C5B8-3596-E33E3B88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5D92-ABB5-5572-AFE7-7025D095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Data type is the property that denotes type of the data declared.</a:t>
            </a:r>
          </a:p>
          <a:p>
            <a:r>
              <a:rPr lang="en-GB" dirty="0"/>
              <a:t>JavaScript supports several data types, which can be categorized into three main categories: </a:t>
            </a:r>
          </a:p>
          <a:p>
            <a:pPr lvl="1"/>
            <a:r>
              <a:rPr lang="en-GB" dirty="0"/>
              <a:t>primitive data types</a:t>
            </a:r>
          </a:p>
          <a:p>
            <a:pPr lvl="1"/>
            <a:r>
              <a:rPr lang="en-GB" dirty="0"/>
              <a:t>Reference data types</a:t>
            </a:r>
          </a:p>
          <a:p>
            <a:pPr lvl="1"/>
            <a:r>
              <a:rPr lang="en-GB" dirty="0"/>
              <a:t>Special data 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20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84BD-DD36-1B8A-A107-1502FA52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2DA0-776F-09DE-7B8F-FC545A68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Primitive </a:t>
            </a:r>
            <a:r>
              <a:rPr lang="en-GB"/>
              <a:t>data types are </a:t>
            </a:r>
            <a:r>
              <a:rPr lang="en-GB" dirty="0"/>
              <a:t>stored directly in memory.</a:t>
            </a:r>
          </a:p>
          <a:p>
            <a:pPr lvl="1"/>
            <a:r>
              <a:rPr lang="en-GB" dirty="0"/>
              <a:t>Number</a:t>
            </a:r>
          </a:p>
          <a:p>
            <a:pPr lvl="1"/>
            <a:r>
              <a:rPr lang="en-GB" dirty="0"/>
              <a:t>Float</a:t>
            </a:r>
          </a:p>
          <a:p>
            <a:pPr lvl="1"/>
            <a:r>
              <a:rPr lang="en-GB" dirty="0"/>
              <a:t>String	</a:t>
            </a:r>
          </a:p>
          <a:p>
            <a:pPr lvl="1"/>
            <a:r>
              <a:rPr lang="en-GB" dirty="0"/>
              <a:t>Boolean	</a:t>
            </a:r>
          </a:p>
          <a:p>
            <a:pPr lvl="1"/>
            <a:r>
              <a:rPr lang="en-GB" dirty="0"/>
              <a:t>Undefined</a:t>
            </a:r>
          </a:p>
          <a:p>
            <a:pPr lvl="1"/>
            <a:r>
              <a:rPr lang="en-GB" dirty="0"/>
              <a:t>Null</a:t>
            </a:r>
          </a:p>
          <a:p>
            <a:pPr lvl="1"/>
            <a:r>
              <a:rPr lang="en-GB" dirty="0"/>
              <a:t>symbol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62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957C-667D-C8F7-B7BB-50306227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6B99-512D-D572-348D-B52328AB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Number:</a:t>
            </a:r>
          </a:p>
          <a:p>
            <a:pPr lvl="1"/>
            <a:r>
              <a:rPr lang="en-GB" dirty="0"/>
              <a:t>Represents numeric Values</a:t>
            </a:r>
          </a:p>
          <a:p>
            <a:pPr lvl="1"/>
            <a:r>
              <a:rPr lang="en-GB" dirty="0"/>
              <a:t>Example:</a:t>
            </a:r>
          </a:p>
          <a:p>
            <a:pPr lvl="2"/>
            <a:r>
              <a:rPr lang="en-GB" dirty="0"/>
              <a:t>Var a = 10;</a:t>
            </a:r>
          </a:p>
          <a:p>
            <a:pPr lvl="2"/>
            <a:r>
              <a:rPr lang="en-GB" dirty="0"/>
              <a:t>Let b = 20;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 = 30;</a:t>
            </a:r>
          </a:p>
        </p:txBody>
      </p:sp>
    </p:spTree>
    <p:extLst>
      <p:ext uri="{BB962C8B-B14F-4D97-AF65-F5344CB8AC3E}">
        <p14:creationId xmlns:p14="http://schemas.microsoft.com/office/powerpoint/2010/main" val="366448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28CA-D3D1-2ABC-AB7D-E6E9B034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088D-5B11-1EAF-1C5B-55475ACA9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String:</a:t>
            </a:r>
          </a:p>
          <a:p>
            <a:pPr lvl="1"/>
            <a:r>
              <a:rPr lang="en-GB" b="0" i="0" dirty="0">
                <a:solidFill>
                  <a:srgbClr val="ECECEC"/>
                </a:solidFill>
                <a:effectLst/>
                <a:latin typeface="Söhne"/>
              </a:rPr>
              <a:t>Represents a sequence of characters, enclosed within single (' ') or double (" ") quotes.</a:t>
            </a:r>
          </a:p>
          <a:p>
            <a:pPr lvl="1"/>
            <a:r>
              <a:rPr lang="en-GB" dirty="0">
                <a:solidFill>
                  <a:srgbClr val="ECECEC"/>
                </a:solidFill>
                <a:latin typeface="Söhne"/>
              </a:rPr>
              <a:t>Examples:</a:t>
            </a:r>
          </a:p>
          <a:p>
            <a:pPr lvl="2"/>
            <a:r>
              <a:rPr lang="en-GB" dirty="0">
                <a:solidFill>
                  <a:srgbClr val="ECECEC"/>
                </a:solidFill>
                <a:latin typeface="Söhne"/>
              </a:rPr>
              <a:t>Var a = “hello”;</a:t>
            </a:r>
          </a:p>
          <a:p>
            <a:pPr lvl="2"/>
            <a:r>
              <a:rPr lang="en-GB" dirty="0">
                <a:solidFill>
                  <a:srgbClr val="ECECEC"/>
                </a:solidFill>
                <a:latin typeface="Söhne"/>
              </a:rPr>
              <a:t>Let b = “World”;</a:t>
            </a:r>
          </a:p>
          <a:p>
            <a:pPr lvl="2"/>
            <a:r>
              <a:rPr lang="en-GB" dirty="0" err="1">
                <a:solidFill>
                  <a:srgbClr val="ECECEC"/>
                </a:solidFill>
                <a:latin typeface="Söhne"/>
              </a:rPr>
              <a:t>const</a:t>
            </a:r>
            <a:r>
              <a:rPr lang="en-GB" dirty="0">
                <a:solidFill>
                  <a:srgbClr val="ECECEC"/>
                </a:solidFill>
                <a:latin typeface="Söhne"/>
              </a:rPr>
              <a:t> c = “</a:t>
            </a:r>
            <a:r>
              <a:rPr lang="en-GB" dirty="0" err="1">
                <a:solidFill>
                  <a:srgbClr val="ECECEC"/>
                </a:solidFill>
                <a:latin typeface="Söhne"/>
              </a:rPr>
              <a:t>abcd</a:t>
            </a:r>
            <a:r>
              <a:rPr lang="en-GB" dirty="0">
                <a:solidFill>
                  <a:srgbClr val="ECECEC"/>
                </a:solidFill>
                <a:latin typeface="Söhne"/>
              </a:rPr>
              <a:t>”;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5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5992-0183-AF97-CFC3-94C89155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D6E6-504D-74EA-296E-DFD54908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Boolean:</a:t>
            </a:r>
          </a:p>
          <a:p>
            <a:pPr lvl="1"/>
            <a:r>
              <a:rPr lang="en-GB" dirty="0"/>
              <a:t>Represents a logical value, either true or false.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Var a = true;</a:t>
            </a:r>
          </a:p>
          <a:p>
            <a:pPr lvl="2"/>
            <a:r>
              <a:rPr lang="en-GB" dirty="0"/>
              <a:t>Let b = false;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 = true;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89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9BA-B6AF-2B43-104E-41DBA98F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F5F2-73C5-9A0B-0226-38C1E949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Undefined</a:t>
            </a:r>
          </a:p>
          <a:p>
            <a:pPr lvl="1"/>
            <a:r>
              <a:rPr lang="en-GB" dirty="0"/>
              <a:t>Represents a variable that has been declared but has not been assigned a value yet.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Var a;</a:t>
            </a:r>
          </a:p>
          <a:p>
            <a:pPr lvl="2"/>
            <a:r>
              <a:rPr lang="en-GB" dirty="0"/>
              <a:t>Let b;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74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B41D-D373-95F3-9383-D04AEA01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D351-4502-5685-E72E-CDC73B70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Null:</a:t>
            </a:r>
          </a:p>
          <a:p>
            <a:pPr lvl="1"/>
            <a:r>
              <a:rPr lang="en-GB" dirty="0"/>
              <a:t>Represents the intentional absence of any object value.</a:t>
            </a:r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Var a = null;</a:t>
            </a:r>
          </a:p>
          <a:p>
            <a:pPr lvl="2"/>
            <a:r>
              <a:rPr lang="en-GB" dirty="0"/>
              <a:t>Let b = null;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 = null;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54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5835-AAA4-6803-351D-8E04EC5B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C8A4-AEA4-A94A-6EBA-91D0D2AB8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Symbol:</a:t>
            </a:r>
          </a:p>
          <a:p>
            <a:pPr lvl="1"/>
            <a:r>
              <a:rPr lang="en-IN" dirty="0"/>
              <a:t>Represents a unique identifier.</a:t>
            </a:r>
            <a:endParaRPr lang="en-GB" dirty="0"/>
          </a:p>
          <a:p>
            <a:pPr lvl="1"/>
            <a:r>
              <a:rPr lang="en-GB" dirty="0"/>
              <a:t>Examples:</a:t>
            </a:r>
          </a:p>
          <a:p>
            <a:pPr lvl="2"/>
            <a:r>
              <a:rPr lang="en-GB" dirty="0"/>
              <a:t>Var a = Symbol(“</a:t>
            </a:r>
            <a:r>
              <a:rPr lang="en-GB" dirty="0" err="1"/>
              <a:t>abcd</a:t>
            </a:r>
            <a:r>
              <a:rPr lang="en-GB" dirty="0"/>
              <a:t>”);</a:t>
            </a:r>
          </a:p>
          <a:p>
            <a:pPr lvl="2"/>
            <a:r>
              <a:rPr lang="en-GB" dirty="0"/>
              <a:t>Let b  = Symbol(123);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c = Symbol(null);</a:t>
            </a:r>
          </a:p>
        </p:txBody>
      </p:sp>
    </p:spTree>
    <p:extLst>
      <p:ext uri="{BB962C8B-B14F-4D97-AF65-F5344CB8AC3E}">
        <p14:creationId xmlns:p14="http://schemas.microsoft.com/office/powerpoint/2010/main" val="206456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138</TotalTime>
  <Words>523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Söhne</vt:lpstr>
      <vt:lpstr>Wingdings 2</vt:lpstr>
      <vt:lpstr>Quotable</vt:lpstr>
      <vt:lpstr>DATA TYPES IN JAVASCRIPT</vt:lpstr>
      <vt:lpstr>DATA TYPES IN JS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PRIMITIVE DATA TYPES</vt:lpstr>
      <vt:lpstr>REFERENCE DATA TYPES IN JS</vt:lpstr>
      <vt:lpstr>REFERENCE DATA TYPES IN JS</vt:lpstr>
      <vt:lpstr>REFERENCE DATA TYPES IN JS</vt:lpstr>
      <vt:lpstr>REFERENCE DATA TYPES IN JS</vt:lpstr>
      <vt:lpstr>SPECIAL DATA TYPES IN JS</vt:lpstr>
      <vt:lpstr>SPECIAL DATA TYPES IN JS</vt:lpstr>
      <vt:lpstr>SPECIAL DATA TYPES IN JS</vt:lpstr>
      <vt:lpstr>SPECIAL DATA TYPES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JAVASCRIPT</dc:title>
  <dc:creator>sai vardhan</dc:creator>
  <cp:lastModifiedBy>sai vardhan</cp:lastModifiedBy>
  <cp:revision>9</cp:revision>
  <dcterms:created xsi:type="dcterms:W3CDTF">2024-03-31T19:20:31Z</dcterms:created>
  <dcterms:modified xsi:type="dcterms:W3CDTF">2025-01-25T03:57:49Z</dcterms:modified>
</cp:coreProperties>
</file>