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7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3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04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2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7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6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59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E670-C879-D6AE-B9A1-1ED3FFD9F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OPERATORS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16525-78A0-BB0D-B200-E330A9C59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20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AA15-AE36-47C9-7B6B-2B660ED1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Concatenation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1FFC-3D56-F624-CCBF-76BBB84F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 a = “Hello”;</a:t>
            </a:r>
          </a:p>
          <a:p>
            <a:r>
              <a:rPr lang="en-GB" dirty="0"/>
              <a:t>Var b = “World”;</a:t>
            </a:r>
          </a:p>
          <a:p>
            <a:r>
              <a:rPr lang="en-GB" dirty="0"/>
              <a:t>Var greet = a + ‘ ‘ + b;</a:t>
            </a:r>
          </a:p>
          <a:p>
            <a:r>
              <a:rPr lang="en-GB" dirty="0"/>
              <a:t>Console.log(greet);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94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8A8-AC9E-1EE6-0A3F-6FD8DEA4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587E-2E88-F9F4-FBD8-F61C7E9D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JavaScript supports various types of operators, which are used for performing different operations on variables and values. </a:t>
            </a:r>
          </a:p>
          <a:p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Here's an overview of all the operators in JavaScript with clear examples for each:</a:t>
            </a:r>
          </a:p>
          <a:p>
            <a:pPr lvl="1"/>
            <a:r>
              <a:rPr lang="en-GB" dirty="0">
                <a:solidFill>
                  <a:srgbClr val="ECECEC"/>
                </a:solidFill>
                <a:latin typeface="Söhne"/>
              </a:rPr>
              <a:t>Arithmetic Operators</a:t>
            </a:r>
          </a:p>
          <a:p>
            <a:pPr lvl="1"/>
            <a:r>
              <a:rPr lang="en-GB" dirty="0">
                <a:solidFill>
                  <a:srgbClr val="ECECEC"/>
                </a:solidFill>
                <a:latin typeface="Söhne"/>
              </a:rPr>
              <a:t>Assignment Operators</a:t>
            </a:r>
          </a:p>
          <a:p>
            <a:pPr lvl="1"/>
            <a:r>
              <a:rPr lang="en-GB" dirty="0">
                <a:solidFill>
                  <a:srgbClr val="ECECEC"/>
                </a:solidFill>
                <a:latin typeface="Söhne"/>
              </a:rPr>
              <a:t>Comparison </a:t>
            </a:r>
            <a:r>
              <a:rPr lang="en-IN" dirty="0">
                <a:solidFill>
                  <a:srgbClr val="ECECEC"/>
                </a:solidFill>
                <a:latin typeface="Söhne"/>
              </a:rPr>
              <a:t>Operators</a:t>
            </a:r>
          </a:p>
          <a:p>
            <a:pPr lvl="1"/>
            <a:r>
              <a:rPr lang="en-IN" dirty="0">
                <a:solidFill>
                  <a:srgbClr val="ECECEC"/>
                </a:solidFill>
                <a:latin typeface="Söhne"/>
              </a:rPr>
              <a:t>Logical Operators</a:t>
            </a:r>
          </a:p>
          <a:p>
            <a:pPr lvl="1"/>
            <a:r>
              <a:rPr lang="en-IN" dirty="0">
                <a:solidFill>
                  <a:srgbClr val="ECECEC"/>
                </a:solidFill>
                <a:latin typeface="Söhne"/>
              </a:rPr>
              <a:t>Unary Operators</a:t>
            </a:r>
          </a:p>
          <a:p>
            <a:pPr lvl="1"/>
            <a:r>
              <a:rPr lang="en-IN" dirty="0">
                <a:solidFill>
                  <a:srgbClr val="ECECEC"/>
                </a:solidFill>
                <a:latin typeface="Söhne"/>
              </a:rPr>
              <a:t>Ternary Operators</a:t>
            </a:r>
          </a:p>
          <a:p>
            <a:pPr lvl="1"/>
            <a:r>
              <a:rPr lang="en-IN" dirty="0">
                <a:solidFill>
                  <a:srgbClr val="ECECEC"/>
                </a:solidFill>
                <a:latin typeface="Söhne"/>
              </a:rPr>
              <a:t>Increment &amp; Decrement Operator</a:t>
            </a:r>
          </a:p>
          <a:p>
            <a:pPr lvl="1"/>
            <a:r>
              <a:rPr lang="en-IN" dirty="0">
                <a:solidFill>
                  <a:srgbClr val="ECECEC"/>
                </a:solidFill>
                <a:latin typeface="Söhne"/>
              </a:rPr>
              <a:t>String Concatenation Operator</a:t>
            </a:r>
            <a:endParaRPr lang="en-GB" dirty="0">
              <a:solidFill>
                <a:srgbClr val="ECECEC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3919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27FB-5A68-FA7A-DD59-E5EA74F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E417-B4D3-7A03-CDE6-7E050F12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Addition(+)</a:t>
            </a:r>
          </a:p>
          <a:p>
            <a:r>
              <a:rPr lang="en-GB" dirty="0"/>
              <a:t>Subtraction (-)</a:t>
            </a:r>
          </a:p>
          <a:p>
            <a:r>
              <a:rPr lang="en-GB" dirty="0"/>
              <a:t>Multiplication (*)</a:t>
            </a:r>
          </a:p>
          <a:p>
            <a:r>
              <a:rPr lang="en-GB" dirty="0"/>
              <a:t>Division (/)</a:t>
            </a:r>
          </a:p>
          <a:p>
            <a:r>
              <a:rPr lang="en-GB" dirty="0"/>
              <a:t>Modulus (%)</a:t>
            </a:r>
          </a:p>
          <a:p>
            <a:r>
              <a:rPr lang="en-GB" dirty="0"/>
              <a:t>Exponentiation (**)</a:t>
            </a:r>
          </a:p>
        </p:txBody>
      </p:sp>
    </p:spTree>
    <p:extLst>
      <p:ext uri="{BB962C8B-B14F-4D97-AF65-F5344CB8AC3E}">
        <p14:creationId xmlns:p14="http://schemas.microsoft.com/office/powerpoint/2010/main" val="57443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2210-6762-9C68-36A5-D1D77027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99E9-C757-9814-FBD9-EF4221DE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(=)</a:t>
            </a:r>
          </a:p>
          <a:p>
            <a:r>
              <a:rPr lang="en-GB" dirty="0"/>
              <a:t>Addition Assignment (+=)</a:t>
            </a:r>
          </a:p>
          <a:p>
            <a:r>
              <a:rPr lang="en-GB" dirty="0"/>
              <a:t>Subtraction Assignment (-=)</a:t>
            </a:r>
          </a:p>
          <a:p>
            <a:r>
              <a:rPr lang="en-GB" dirty="0"/>
              <a:t>Multiplication Assignment (*=)</a:t>
            </a:r>
          </a:p>
          <a:p>
            <a:r>
              <a:rPr lang="en-GB" dirty="0"/>
              <a:t>Division Assignment (/=)</a:t>
            </a:r>
          </a:p>
          <a:p>
            <a:r>
              <a:rPr lang="en-GB" dirty="0"/>
              <a:t>Modulus Assignment (%=)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22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CC14-737A-1891-FCD6-348057F1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70A5-5712-DDAE-9C29-4A08835D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Equal</a:t>
            </a:r>
            <a:r>
              <a:rPr lang="en-IN" dirty="0"/>
              <a:t> (==) (5 == ‘5’) True</a:t>
            </a:r>
          </a:p>
          <a:p>
            <a:r>
              <a:rPr lang="en-IN" dirty="0"/>
              <a:t>Strict Equal (===) (5 === ‘5’) False</a:t>
            </a:r>
          </a:p>
          <a:p>
            <a:r>
              <a:rPr lang="en-IN" dirty="0"/>
              <a:t>Not Equal (!=)</a:t>
            </a:r>
          </a:p>
          <a:p>
            <a:r>
              <a:rPr lang="en-IN" dirty="0"/>
              <a:t>Strict Not Equal (!==)</a:t>
            </a:r>
          </a:p>
          <a:p>
            <a:r>
              <a:rPr lang="en-IN" dirty="0"/>
              <a:t>Greater than (&gt;)</a:t>
            </a:r>
          </a:p>
          <a:p>
            <a:r>
              <a:rPr lang="en-IN" dirty="0"/>
              <a:t>Less than (&lt;)</a:t>
            </a:r>
          </a:p>
          <a:p>
            <a:r>
              <a:rPr lang="en-IN" dirty="0"/>
              <a:t>Greater than or equal to (&gt;=)</a:t>
            </a:r>
          </a:p>
          <a:p>
            <a:r>
              <a:rPr lang="en-IN" dirty="0"/>
              <a:t>Less than or equal to (&lt;=)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11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9D7F-488F-7522-3A02-7E1D1139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A41F-7237-2BF6-5883-AC646BBA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 (&amp;&amp;)</a:t>
            </a:r>
          </a:p>
          <a:p>
            <a:r>
              <a:rPr lang="en-GB" dirty="0"/>
              <a:t>OR (||)</a:t>
            </a:r>
          </a:p>
          <a:p>
            <a:r>
              <a:rPr lang="en-GB" dirty="0"/>
              <a:t>NOT (!)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4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9261-5940-4B52-F002-F53828AA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UNARY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B90A-0ACF-5ECB-ADC8-C79BF1EE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Unary Plus (+)</a:t>
            </a:r>
          </a:p>
          <a:p>
            <a:pPr lvl="1"/>
            <a:r>
              <a:rPr lang="en-GB" dirty="0"/>
              <a:t>Var x = ‘5’;</a:t>
            </a:r>
          </a:p>
          <a:p>
            <a:pPr lvl="1"/>
            <a:r>
              <a:rPr lang="en-GB" dirty="0"/>
              <a:t>Console.log(+x); //Output 5</a:t>
            </a:r>
          </a:p>
          <a:p>
            <a:r>
              <a:rPr lang="en-GB" dirty="0"/>
              <a:t> Unary Negation(-)</a:t>
            </a:r>
          </a:p>
          <a:p>
            <a:pPr lvl="1"/>
            <a:r>
              <a:rPr lang="en-GB" dirty="0"/>
              <a:t>Var x = ‘5’;</a:t>
            </a:r>
          </a:p>
          <a:p>
            <a:pPr lvl="1"/>
            <a:r>
              <a:rPr lang="en-GB" dirty="0"/>
              <a:t>Console.log(-x); // Output -5</a:t>
            </a:r>
          </a:p>
        </p:txBody>
      </p:sp>
    </p:spTree>
    <p:extLst>
      <p:ext uri="{BB962C8B-B14F-4D97-AF65-F5344CB8AC3E}">
        <p14:creationId xmlns:p14="http://schemas.microsoft.com/office/powerpoint/2010/main" val="262951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1BD2-36DA-E1DF-4453-9F45EC62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Ternary Operators(Conditional Operator)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95CB-816D-CC61-4DD5-48364677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 age = 20;</a:t>
            </a:r>
          </a:p>
          <a:p>
            <a:r>
              <a:rPr lang="en-GB" dirty="0"/>
              <a:t>Var status = (age &gt;= 18) ? ‘adult’ : “minor”;</a:t>
            </a:r>
          </a:p>
          <a:p>
            <a:r>
              <a:rPr lang="en-GB" dirty="0"/>
              <a:t>Console.log(status);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52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9990-0106-C159-4F7F-1AD6BF90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 &amp; Decrement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6321-ED10-B933-3A3B-B25B229B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Increment:</a:t>
            </a:r>
          </a:p>
          <a:p>
            <a:pPr lvl="1"/>
            <a:r>
              <a:rPr lang="en-GB" dirty="0"/>
              <a:t>Var a = 10;</a:t>
            </a:r>
          </a:p>
          <a:p>
            <a:pPr lvl="1"/>
            <a:r>
              <a:rPr lang="en-GB" dirty="0"/>
              <a:t>a++; </a:t>
            </a:r>
          </a:p>
          <a:p>
            <a:pPr lvl="1"/>
            <a:r>
              <a:rPr lang="en-GB" dirty="0"/>
              <a:t>Console.log(a); // Output 11</a:t>
            </a:r>
          </a:p>
          <a:p>
            <a:r>
              <a:rPr lang="en-GB" dirty="0"/>
              <a:t>Decrement:</a:t>
            </a:r>
          </a:p>
          <a:p>
            <a:pPr lvl="1"/>
            <a:r>
              <a:rPr lang="en-GB" dirty="0"/>
              <a:t>Var a = 10;</a:t>
            </a:r>
          </a:p>
          <a:p>
            <a:pPr lvl="1"/>
            <a:r>
              <a:rPr lang="en-GB" dirty="0"/>
              <a:t>a--; </a:t>
            </a:r>
          </a:p>
          <a:p>
            <a:pPr lvl="1"/>
            <a:r>
              <a:rPr lang="en-GB" dirty="0"/>
              <a:t>Console.log(a); // Output 9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801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</TotalTime>
  <Words>293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Söhne</vt:lpstr>
      <vt:lpstr>Wingdings 2</vt:lpstr>
      <vt:lpstr>Quotable</vt:lpstr>
      <vt:lpstr>OPERATORS IN JAVASCRIPT</vt:lpstr>
      <vt:lpstr>OPERATORS IN JS</vt:lpstr>
      <vt:lpstr>ARITHMETIC OPERATORS</vt:lpstr>
      <vt:lpstr>ASSIGNMENT OPERATORS</vt:lpstr>
      <vt:lpstr>COMPARISON OPERATORS</vt:lpstr>
      <vt:lpstr>LOGICAL OPERATORS</vt:lpstr>
      <vt:lpstr>UNARY OPERATORS</vt:lpstr>
      <vt:lpstr>Ternary Operators(Conditional Operator)</vt:lpstr>
      <vt:lpstr>Increment &amp; Decrement Operators</vt:lpstr>
      <vt:lpstr>String Concatenation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IN JAVASCRIPT</dc:title>
  <dc:creator>sai vardhan</dc:creator>
  <cp:lastModifiedBy>sai vardhan</cp:lastModifiedBy>
  <cp:revision>5</cp:revision>
  <dcterms:created xsi:type="dcterms:W3CDTF">2024-04-01T11:12:21Z</dcterms:created>
  <dcterms:modified xsi:type="dcterms:W3CDTF">2024-05-31T09:04:25Z</dcterms:modified>
</cp:coreProperties>
</file>