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5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A1FF-ABB4-12BD-AD0D-CB89B5FB7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I/O OPERATIONS IN JAVASCRIPT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975FB-291F-1B15-17C3-2AEB848AD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Sai Vardhan 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583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61E3-6C07-C163-6C38-3559C861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ALERT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1CFA-5403-B003-30B3-92C1307F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Displays a dialog box with a message and an OK button. It's used to display information to the user.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89980-ABD0-3DF2-D626-B6029DE70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73" y="3088311"/>
            <a:ext cx="7696401" cy="277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0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765A-5E46-57F1-A808-A25238D8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CONSOLE ERROR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44286-AFB9-40EC-F75E-FD429B53B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Outputs an error message to the browser console. It's used to log errors and issues.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E0F5D-1617-4179-1330-99A83432C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012" y="2944384"/>
            <a:ext cx="6406410" cy="357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D739-23F4-0ECE-4398-92FD9389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METHODS IN 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08369-7053-5E39-C88B-BABA8FFC8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PROMPT()</a:t>
            </a:r>
          </a:p>
          <a:p>
            <a:r>
              <a:rPr lang="en-GB" dirty="0"/>
              <a:t>CONFIRM()</a:t>
            </a:r>
          </a:p>
        </p:txBody>
      </p:sp>
    </p:spTree>
    <p:extLst>
      <p:ext uri="{BB962C8B-B14F-4D97-AF65-F5344CB8AC3E}">
        <p14:creationId xmlns:p14="http://schemas.microsoft.com/office/powerpoint/2010/main" val="378063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7EE1-B81D-6D34-A259-864C2104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63E76-8B2C-0F14-053E-C9AD9A41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Displays a dialog box with a message prompting the user to input text. Returns the text entered by the user.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846852-EFC4-DC5D-2C51-C1E24BE62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673" y="3038128"/>
            <a:ext cx="6287044" cy="329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A17E-37B4-015C-66D9-0170C256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1ED96-F5C2-D772-E1DE-651AA984F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756133"/>
            <a:ext cx="10554574" cy="4102666"/>
          </a:xfrm>
        </p:spPr>
        <p:txBody>
          <a:bodyPr/>
          <a:lstStyle/>
          <a:p>
            <a:r>
              <a:rPr lang="en-GB" dirty="0"/>
              <a:t>Displays a dialog box with a message and OK/Cancel buttons. Returns true if the user clicks OK, and false if they click Cancel.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A5D6E-931E-D4C8-F39A-D8C0335C9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42" y="3044183"/>
            <a:ext cx="8603783" cy="349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8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4AFD-4886-3277-0ADB-5A9930C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CE485-AFCA-4CB5-C2DC-56AB2E800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CONSOLE.LOG()</a:t>
            </a:r>
          </a:p>
          <a:p>
            <a:r>
              <a:rPr lang="en-GB" dirty="0"/>
              <a:t>DOCUMENT WRITE</a:t>
            </a:r>
          </a:p>
          <a:p>
            <a:r>
              <a:rPr lang="en-GB" dirty="0"/>
              <a:t>INNER HTML</a:t>
            </a:r>
          </a:p>
          <a:p>
            <a:r>
              <a:rPr lang="en-GB" dirty="0"/>
              <a:t>CONSOLE WARNING</a:t>
            </a:r>
          </a:p>
          <a:p>
            <a:r>
              <a:rPr lang="en-GB" dirty="0"/>
              <a:t>ALERT</a:t>
            </a:r>
          </a:p>
          <a:p>
            <a:r>
              <a:rPr lang="en-GB" dirty="0"/>
              <a:t>CONSOLE ERROR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23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2233-322E-B9AC-6A98-A4229949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CONSOLE LOG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FB2F2-593D-BEC1-0719-36D4C417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Outputs a message to the browser console. It's primarily used for debugging purposes.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8D4EB-FA97-321C-7487-1571A75F3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61" y="2920299"/>
            <a:ext cx="6830084" cy="372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A626-2A39-D93F-0B0F-660D96F1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 WRITE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F91D-20A8-9C5F-4A8A-0B2DED650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Writes HTML content directly to the document. It will add the data based on the flow of content in </a:t>
            </a:r>
            <a:r>
              <a:rPr lang="en-GB"/>
              <a:t>HTML document.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1A03E-8F04-070B-7A73-5EB19DE87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236" y="3106911"/>
            <a:ext cx="4729967" cy="33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7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E73E-902C-AFA3-27B6-D6F9BF6C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INNER 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5458-2AD2-6507-D261-39707236A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Manipulating the </a:t>
            </a:r>
            <a:r>
              <a:rPr lang="en-GB" dirty="0" err="1"/>
              <a:t>innerHTML</a:t>
            </a:r>
            <a:r>
              <a:rPr lang="en-GB" dirty="0"/>
              <a:t> property of an HTML element allows you to dynamically update its content.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379F6-BA1E-DA3E-083D-0E9FD9D50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361" y="2968382"/>
            <a:ext cx="6515270" cy="359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4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0151-8DF5-B3FD-CE1B-970EB218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CONSOLE WARNING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5E203-60D0-BAAF-5021-A10814D76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Outputs a warning message to the browser console. It's used to log warnings and potential issues.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11AB7-F1B7-1AB1-24CC-49E5C454E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274" y="2936114"/>
            <a:ext cx="5453886" cy="28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79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136</TotalTime>
  <Words>205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I/O OPERATIONS IN JAVASCRIPT</vt:lpstr>
      <vt:lpstr>INPUT METHODS IN JS</vt:lpstr>
      <vt:lpstr>PROMPT</vt:lpstr>
      <vt:lpstr>CONFIRM</vt:lpstr>
      <vt:lpstr>OUTPUT METHODS</vt:lpstr>
      <vt:lpstr>CONSOLE LOG</vt:lpstr>
      <vt:lpstr>DOCUMENT WRITE</vt:lpstr>
      <vt:lpstr>INNER HTML</vt:lpstr>
      <vt:lpstr>CONSOLE WARNING</vt:lpstr>
      <vt:lpstr>ALERT</vt:lpstr>
      <vt:lpstr>CONSOLE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 OPERATIONS IN JAVASCRIPT</dc:title>
  <dc:creator>sai vardhan</dc:creator>
  <cp:lastModifiedBy>sai vardhan</cp:lastModifiedBy>
  <cp:revision>21</cp:revision>
  <dcterms:created xsi:type="dcterms:W3CDTF">2024-04-02T11:01:50Z</dcterms:created>
  <dcterms:modified xsi:type="dcterms:W3CDTF">2024-06-06T17:44:47Z</dcterms:modified>
</cp:coreProperties>
</file>