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1" r:id="rId2"/>
    <p:sldId id="279" r:id="rId3"/>
    <p:sldId id="28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A1FF-ABB4-12BD-AD0D-CB89B5FB7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DOM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975FB-291F-1B15-17C3-2AEB848AD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1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7FE9-1160-E9A3-06DF-654ED20B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VALUES FROM JS TO HTML(FORMS)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F2F-5E7E-2CF3-2AF5-179F9A0DC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innerHTML</a:t>
            </a:r>
            <a:endParaRPr lang="en-GB" dirty="0"/>
          </a:p>
          <a:p>
            <a:r>
              <a:rPr lang="en-GB" dirty="0"/>
              <a:t>Using </a:t>
            </a:r>
            <a:r>
              <a:rPr lang="en-GB" dirty="0" err="1"/>
              <a:t>textContent</a:t>
            </a:r>
            <a:r>
              <a:rPr lang="en-GB" dirty="0"/>
              <a:t> </a:t>
            </a:r>
          </a:p>
          <a:p>
            <a:r>
              <a:rPr lang="en-GB" dirty="0"/>
              <a:t>Using attributes</a:t>
            </a:r>
          </a:p>
          <a:p>
            <a:r>
              <a:rPr lang="en-GB" dirty="0"/>
              <a:t>Using </a:t>
            </a:r>
            <a:r>
              <a:rPr lang="en-GB" dirty="0" err="1"/>
              <a:t>appendchild</a:t>
            </a:r>
            <a:r>
              <a:rPr lang="en-GB" dirty="0"/>
              <a:t>()</a:t>
            </a:r>
          </a:p>
          <a:p>
            <a:r>
              <a:rPr lang="en-GB" dirty="0"/>
              <a:t>Using template literals(ES6)</a:t>
            </a:r>
          </a:p>
        </p:txBody>
      </p:sp>
    </p:spTree>
    <p:extLst>
      <p:ext uri="{BB962C8B-B14F-4D97-AF65-F5344CB8AC3E}">
        <p14:creationId xmlns:p14="http://schemas.microsoft.com/office/powerpoint/2010/main" val="65810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C5C6-F6BF-A69D-8051-7806BF5C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innerHTML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6DBC9-325A-B62A-B143-88D16EFD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89" y="2539533"/>
            <a:ext cx="7335988" cy="4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5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413-270C-F2C1-DBE3-5B731E91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textContent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43730-9FE8-A887-71AB-DE5046B3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43" y="2343529"/>
            <a:ext cx="8275614" cy="398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6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4340-C0C8-6C4F-7EA7-168FC074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attributes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5AF3A-4C15-404A-DC37-A45006D4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07" y="2351930"/>
            <a:ext cx="7207535" cy="41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CF19-9CAD-4151-8C83-D38ED555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appendchild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64A2-19B4-A0A1-3C19-5D7D558B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be useful when we want to add external data to existing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0DEDD-5832-65F1-0825-B590C0318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77" y="2679297"/>
            <a:ext cx="7780594" cy="37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9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5C53-64BB-7873-A9C5-517708E5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template literals(ES6)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75FC0-1A9F-EAB5-2C69-50A49EF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85" y="2322900"/>
            <a:ext cx="9351028" cy="42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7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3B70-DA7B-C79C-10BB-1CFF272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IN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9CB4-22D9-E707-89C2-B28847D4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Object Model (DOM) is a programming interface for HTML and XML documents.</a:t>
            </a:r>
          </a:p>
          <a:p>
            <a:r>
              <a:rPr lang="en-GB" dirty="0"/>
              <a:t>It represents the page so that programs can change the document's structure, style, and content.</a:t>
            </a:r>
          </a:p>
          <a:p>
            <a:r>
              <a:rPr lang="en-GB" dirty="0"/>
              <a:t> The DOM is an object-oriented representation of a web page, which means that everything on a web page is represented as an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8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6CA0-FC7A-F5C2-F24E-27914D9C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IN JAVASCRIPT</a:t>
            </a:r>
            <a:endParaRPr lang="en-IN" dirty="0"/>
          </a:p>
        </p:txBody>
      </p:sp>
      <p:pic>
        <p:nvPicPr>
          <p:cNvPr id="2050" name="Picture 2" descr="DOM HTML tree">
            <a:extLst>
              <a:ext uri="{FF2B5EF4-FFF2-40B4-BE49-F238E27FC236}">
                <a16:creationId xmlns:a16="http://schemas.microsoft.com/office/drawing/2014/main" id="{1654FA63-CF0C-6D38-706B-2CD1B2AEE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520" y="2242309"/>
            <a:ext cx="5023587" cy="391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75B950-3C69-3298-3223-EBB09399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0" y="3021896"/>
            <a:ext cx="4862670" cy="24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741E-6A0D-8929-3DB2-5579B6AE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VALUES FROM HTML TO JS (FORMS)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114E4-5346-B32D-EB2D-FEB3F3C4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Document.getelementbyid</a:t>
            </a:r>
            <a:r>
              <a:rPr lang="en-GB" dirty="0"/>
              <a:t>()</a:t>
            </a:r>
          </a:p>
          <a:p>
            <a:r>
              <a:rPr lang="en-GB" dirty="0" err="1"/>
              <a:t>Document.queryselector</a:t>
            </a:r>
            <a:r>
              <a:rPr lang="en-GB" dirty="0"/>
              <a:t>()</a:t>
            </a:r>
          </a:p>
          <a:p>
            <a:r>
              <a:rPr lang="en-GB" dirty="0" err="1"/>
              <a:t>Document.format</a:t>
            </a:r>
            <a:r>
              <a:rPr lang="en-IN" dirty="0"/>
              <a:t>()</a:t>
            </a:r>
          </a:p>
          <a:p>
            <a:r>
              <a:rPr lang="en-IN" dirty="0"/>
              <a:t>Using this</a:t>
            </a:r>
          </a:p>
          <a:p>
            <a:r>
              <a:rPr lang="en-IN" dirty="0"/>
              <a:t>Using </a:t>
            </a:r>
            <a:r>
              <a:rPr lang="en-IN" dirty="0" err="1"/>
              <a:t>formdata</a:t>
            </a:r>
            <a:r>
              <a:rPr lang="en-IN" dirty="0"/>
              <a:t>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78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26CD-F788-71ED-EFD5-5B1B4C2B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Document.getElementById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4014-46AB-414C-C180-B97BF139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retrieve values from form elements by accessing their value property directly or by using the </a:t>
            </a:r>
            <a:r>
              <a:rPr lang="en-GB" dirty="0" err="1"/>
              <a:t>document.getElementById</a:t>
            </a:r>
            <a:r>
              <a:rPr lang="en-GB" dirty="0"/>
              <a:t>() method to get a reference to the form element.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14E27-FF10-6A9A-6731-908E15C9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84" y="3429000"/>
            <a:ext cx="6411643" cy="28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82C6-5130-A7A5-E0BD-F783A092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document.querySelector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53FC-5DBD-8A44-6CE2-4CB72DE1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 err="1"/>
              <a:t>getElementById</a:t>
            </a:r>
            <a:r>
              <a:rPr lang="en-GB" dirty="0"/>
              <a:t>(), but you can use CSS selectors to retrieve elements.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0854E-7F0B-5CA7-DAE4-80B2B5D0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33" y="3060979"/>
            <a:ext cx="6785784" cy="306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E3F-2428-2B05-745E-A4F343CB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document.forms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0EB9-A0CB-02DB-EDDD-11F93156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form has a name attribute, you can use </a:t>
            </a:r>
            <a:r>
              <a:rPr lang="en-GB" dirty="0" err="1"/>
              <a:t>document.forms</a:t>
            </a:r>
            <a:r>
              <a:rPr lang="en-GB" dirty="0"/>
              <a:t> to access the form elements.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F0335-93B4-7509-C5CE-D3C4749C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423" y="3241515"/>
            <a:ext cx="6128951" cy="31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EAD5-3392-EE89-E52F-1A9E0FB4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16BF-C35F-64F6-E9C9-6576AF5E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you're handling events inline, you can use this to refer to the current element.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5D79E-A68A-EE98-7717-2579C318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529" y="3285710"/>
            <a:ext cx="6125473" cy="27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9080-806B-3C61-96DF-9873685B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FormData</a:t>
            </a:r>
            <a:r>
              <a:rPr lang="en-GB" dirty="0"/>
              <a:t>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4A09-5034-D2C6-CC4D-C465126E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Forms submitted via AJAX, you can use the </a:t>
            </a:r>
            <a:r>
              <a:rPr lang="en-GB" dirty="0" err="1"/>
              <a:t>FormData</a:t>
            </a:r>
            <a:r>
              <a:rPr lang="en-GB" dirty="0"/>
              <a:t> object to collect all form field values.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A91EC-E8D6-9908-FA52-9363197A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27" y="3076910"/>
            <a:ext cx="6060426" cy="34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4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267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DOM IN JAVASCRIPT</vt:lpstr>
      <vt:lpstr>DOM IN JAVASCRIPT</vt:lpstr>
      <vt:lpstr>DOM IN JAVASCRIPT</vt:lpstr>
      <vt:lpstr>GETTING VALUES FROM HTML TO JS (FORMS)</vt:lpstr>
      <vt:lpstr>Document.getElementById()</vt:lpstr>
      <vt:lpstr>document.querySelector()</vt:lpstr>
      <vt:lpstr>document.forms</vt:lpstr>
      <vt:lpstr>Using this</vt:lpstr>
      <vt:lpstr>Using FormData object</vt:lpstr>
      <vt:lpstr>GETTING VALUES FROM JS TO HTML(FORMS)</vt:lpstr>
      <vt:lpstr>innerHTML</vt:lpstr>
      <vt:lpstr>Using textContent</vt:lpstr>
      <vt:lpstr>Using attributes</vt:lpstr>
      <vt:lpstr>Using appendchild()</vt:lpstr>
      <vt:lpstr>Using template literals(ES6)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1</cp:revision>
  <dcterms:created xsi:type="dcterms:W3CDTF">2024-06-06T17:42:01Z</dcterms:created>
  <dcterms:modified xsi:type="dcterms:W3CDTF">2024-06-06T17:42:43Z</dcterms:modified>
</cp:coreProperties>
</file>