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55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5/31/2024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7C73-49C5-C8C9-A379-D0236B259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CONDITIONAL STATEMENTS IN 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5289AF-7ECB-BEAD-DF8E-6A5E5FA65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Sai Vardhan 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603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DBBAF-8273-904C-7DEA-0E7354E9F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980D3-03B7-C69C-9374-3CE55C62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Conditional statements are defined as the statements which will be executed based on some conditions.</a:t>
            </a:r>
          </a:p>
          <a:p>
            <a:r>
              <a:rPr lang="en-GB" dirty="0"/>
              <a:t>Here are the main control flow structures in JavaScript with clear examples for each:</a:t>
            </a:r>
          </a:p>
          <a:p>
            <a:endParaRPr lang="en-GB" dirty="0"/>
          </a:p>
          <a:p>
            <a:pPr lvl="1"/>
            <a:r>
              <a:rPr lang="en-GB" dirty="0"/>
              <a:t>IF STATEMENT</a:t>
            </a:r>
          </a:p>
          <a:p>
            <a:pPr lvl="1"/>
            <a:r>
              <a:rPr lang="en-GB" dirty="0"/>
              <a:t>IF – ELSE STATEMENT</a:t>
            </a:r>
          </a:p>
          <a:p>
            <a:pPr lvl="1"/>
            <a:r>
              <a:rPr lang="en-GB" dirty="0"/>
              <a:t>IF – ELSE IF – ELSE STATEMENT</a:t>
            </a:r>
          </a:p>
          <a:p>
            <a:pPr lvl="1"/>
            <a:r>
              <a:rPr lang="en-GB" dirty="0"/>
              <a:t>SWITCH STATEMENT</a:t>
            </a:r>
          </a:p>
          <a:p>
            <a:pPr lvl="1"/>
            <a:r>
              <a:rPr lang="en-GB" dirty="0"/>
              <a:t>Nested </a:t>
            </a:r>
            <a:r>
              <a:rPr lang="en-GB"/>
              <a:t>Conditional Statements</a:t>
            </a:r>
            <a:endParaRPr lang="en-GB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636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9D93-42E7-67A9-644C-30AE72BF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4FA2F-4509-859D-F5D3-D79B0F196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7"/>
            <a:ext cx="10554574" cy="4441161"/>
          </a:xfrm>
        </p:spPr>
        <p:txBody>
          <a:bodyPr>
            <a:normAutofit/>
          </a:bodyPr>
          <a:lstStyle/>
          <a:p>
            <a:r>
              <a:rPr lang="en-GB" dirty="0"/>
              <a:t>The if statement executes a block of code if a specified condition is true.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EXAMPLE:</a:t>
            </a:r>
            <a:endParaRPr lang="en-IN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C828D-E62A-4714-58B5-A3F3EE92C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047" y="3257207"/>
            <a:ext cx="4474146" cy="762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F8B71-0004-71F2-DC11-C97CEEA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788" y="4701687"/>
            <a:ext cx="3434533" cy="122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FDC0-7FF5-05AB-2A91-6B6C966C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ELSE - STATEMENTS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508A-B1E2-8EB2-718F-5226A09B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417638"/>
            <a:ext cx="10554574" cy="4441160"/>
          </a:xfrm>
        </p:spPr>
        <p:txBody>
          <a:bodyPr/>
          <a:lstStyle/>
          <a:p>
            <a:r>
              <a:rPr lang="en-GB" dirty="0"/>
              <a:t> The if...else statement executes one block of code if a specified condition is true and another block of code if the condition is false.</a:t>
            </a:r>
          </a:p>
          <a:p>
            <a:r>
              <a:rPr lang="en-GB" dirty="0"/>
              <a:t>SYNTAX: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EXAMPLE: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CE870-5162-EE8F-56D7-828376C8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40" y="3309761"/>
            <a:ext cx="4485032" cy="1148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5A93BF-DFD2-C90B-5AB5-4AC20755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126" y="4998804"/>
            <a:ext cx="4474146" cy="171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0F0-8413-05A5-EEBB-12EEF523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– ELSE IF – ELSE -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AD5D-7332-F214-3D7E-93BDC172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if...else if...else statement allows you to chain multiple conditions and execute different blocks of code based on the truthiness of those conditions.</a:t>
            </a:r>
          </a:p>
          <a:p>
            <a:r>
              <a:rPr lang="en-GB" dirty="0"/>
              <a:t>SYNTAX: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37ACA-4F59-196C-E38F-8DC5B1ED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42" y="4040542"/>
            <a:ext cx="4780252" cy="144982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1D39CF-02B0-DAA1-D49F-66629168C34A}"/>
              </a:ext>
            </a:extLst>
          </p:cNvPr>
          <p:cNvSpPr txBox="1">
            <a:spLocks/>
          </p:cNvSpPr>
          <p:nvPr/>
        </p:nvSpPr>
        <p:spPr>
          <a:xfrm>
            <a:off x="6530180" y="1608587"/>
            <a:ext cx="10554574" cy="486391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EXAMPLE: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F4C2BD-AA89-E8A3-B5EE-5C584F877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948" y="4040542"/>
            <a:ext cx="3851960" cy="21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176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D7BE-34A9-3D6E-A424-A276A0559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10854"/>
            <a:ext cx="10571998" cy="970450"/>
          </a:xfrm>
        </p:spPr>
        <p:txBody>
          <a:bodyPr/>
          <a:lstStyle/>
          <a:p>
            <a:r>
              <a:rPr lang="en-GB" dirty="0"/>
              <a:t>SWITCH CASE IN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6968-3FDD-4A24-A417-64180BCB4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199836"/>
            <a:ext cx="10554574" cy="5658962"/>
          </a:xfrm>
        </p:spPr>
        <p:txBody>
          <a:bodyPr/>
          <a:lstStyle/>
          <a:p>
            <a:r>
              <a:rPr lang="en-GB" dirty="0"/>
              <a:t>The switch statement evaluates an expression and </a:t>
            </a:r>
          </a:p>
          <a:p>
            <a:r>
              <a:rPr lang="en-GB" dirty="0"/>
              <a:t>executes a block of code depending on a matching </a:t>
            </a:r>
          </a:p>
          <a:p>
            <a:r>
              <a:rPr lang="en-GB" dirty="0"/>
              <a:t>case label.</a:t>
            </a:r>
          </a:p>
          <a:p>
            <a:r>
              <a:rPr lang="en-GB" dirty="0"/>
              <a:t>SYNTAX: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FD2E-1E12-A21F-D133-B6BA6F5D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79" y="3894836"/>
            <a:ext cx="5486544" cy="25963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6432B8-5997-A2AD-989F-59484979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434" y="2167914"/>
            <a:ext cx="2367563" cy="43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82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142</TotalTime>
  <Words>183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CONDITIONAL STATEMENTS IN JAVASCRIPT</vt:lpstr>
      <vt:lpstr>CONDITIONAL STATEMENTS IN JS</vt:lpstr>
      <vt:lpstr>IF STATEMENT</vt:lpstr>
      <vt:lpstr>IF – ELSE - STATEMENTS</vt:lpstr>
      <vt:lpstr>IF – ELSE IF – ELSE - STATEMENT</vt:lpstr>
      <vt:lpstr>SWITCH CASE IN JS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STATEMENTS IN JAVASCRIPT</dc:title>
  <dc:creator>sai vardhan</dc:creator>
  <cp:lastModifiedBy>sai vardhan</cp:lastModifiedBy>
  <cp:revision>14</cp:revision>
  <dcterms:created xsi:type="dcterms:W3CDTF">2024-04-01T11:36:31Z</dcterms:created>
  <dcterms:modified xsi:type="dcterms:W3CDTF">2024-05-31T05:06:54Z</dcterms:modified>
</cp:coreProperties>
</file>