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6" r:id="rId9"/>
    <p:sldId id="261" r:id="rId10"/>
    <p:sldId id="267" r:id="rId11"/>
    <p:sldId id="262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4660"/>
  </p:normalViewPr>
  <p:slideViewPr>
    <p:cSldViewPr snapToGrid="0">
      <p:cViewPr varScale="1">
        <p:scale>
          <a:sx n="89" d="100"/>
          <a:sy n="89" d="100"/>
        </p:scale>
        <p:origin x="55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0AB9-D7FB-4603-B79E-1E3A742E7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73695"/>
            <a:ext cx="10572000" cy="2971051"/>
          </a:xfrm>
        </p:spPr>
        <p:txBody>
          <a:bodyPr/>
          <a:lstStyle/>
          <a:p>
            <a:r>
              <a:rPr lang="en-GB" dirty="0"/>
              <a:t>LOOPING STATEMENTS IN JAVASCRIPT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ED149-94C4-E906-1837-B884088E5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Sai vardhan 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1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DE48-2094-D131-FB14-2E1F7A67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B1FAD-6927-B55F-9F5D-EDBE69965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15" y="2313251"/>
            <a:ext cx="7535034" cy="433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3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2F62-10B5-9582-B3DD-E00451D4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OF LOOP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0D6D8-AC5B-25EB-06E0-A3F1730B4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-581339"/>
            <a:ext cx="10554574" cy="6440138"/>
          </a:xfrm>
        </p:spPr>
        <p:txBody>
          <a:bodyPr/>
          <a:lstStyle/>
          <a:p>
            <a:r>
              <a:rPr lang="en-GB" dirty="0"/>
              <a:t>The for...of loop iterates over </a:t>
            </a:r>
            <a:r>
              <a:rPr lang="en-GB" dirty="0" err="1"/>
              <a:t>iterable</a:t>
            </a:r>
            <a:r>
              <a:rPr lang="en-GB" dirty="0"/>
              <a:t> objects such as arrays, strings, maps, sets, etc.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38696-15AA-7D5A-F76A-AAE09976EC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718"/>
          <a:stretch/>
        </p:blipFill>
        <p:spPr>
          <a:xfrm>
            <a:off x="955565" y="3366177"/>
            <a:ext cx="3978833" cy="1986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7BC447-C61D-84D5-EEFD-6FF9826FE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96"/>
          <a:stretch/>
        </p:blipFill>
        <p:spPr>
          <a:xfrm>
            <a:off x="5874490" y="3366177"/>
            <a:ext cx="3978833" cy="238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9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BFDE-F870-6CAC-BA6B-6D62755E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FBCAD-73AA-1ECB-7EA0-6665F9ED1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668" y="2402640"/>
            <a:ext cx="7979437" cy="430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97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74F0-C3ED-AC80-AC9F-C9692213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JUMP STATEMENTS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61919-4C97-A590-E80B-716E859C6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jump statements are used to control the loop</a:t>
            </a:r>
          </a:p>
          <a:p>
            <a:r>
              <a:rPr lang="en-GB" dirty="0"/>
              <a:t>If we want to control the loop once the loop is going on, then these jump statement comes into execution.</a:t>
            </a:r>
          </a:p>
          <a:p>
            <a:r>
              <a:rPr lang="en-GB" b="1" dirty="0"/>
              <a:t>Type of Jump statements:</a:t>
            </a:r>
          </a:p>
          <a:p>
            <a:pPr lvl="1"/>
            <a:r>
              <a:rPr lang="en-GB" dirty="0"/>
              <a:t>Break</a:t>
            </a:r>
          </a:p>
          <a:p>
            <a:pPr lvl="1"/>
            <a:r>
              <a:rPr lang="en-GB" dirty="0"/>
              <a:t>Continue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0017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AACC-5938-C0E5-886D-88E4E0EC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1AB7E-AD49-8B77-3DD6-3E28AE3AA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break statement, used alone, causes the innermost enclosing loop or switch statement to exit immediately. </a:t>
            </a:r>
          </a:p>
          <a:p>
            <a:r>
              <a:rPr lang="en-GB" dirty="0"/>
              <a:t>If the break statement is involved inside the loop, then the pointer will immediately come out of the Loop block</a:t>
            </a:r>
          </a:p>
          <a:p>
            <a:r>
              <a:rPr lang="en-GB" dirty="0"/>
              <a:t>Its syntax is simple:</a:t>
            </a:r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8E305-38DE-79B2-6A4C-2100F4E7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120" y="4552566"/>
            <a:ext cx="1813006" cy="81877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09875C-4B16-34BB-12B3-ED8A7D2587A4}"/>
              </a:ext>
            </a:extLst>
          </p:cNvPr>
          <p:cNvSpPr txBox="1">
            <a:spLocks/>
          </p:cNvSpPr>
          <p:nvPr/>
        </p:nvSpPr>
        <p:spPr>
          <a:xfrm>
            <a:off x="4319876" y="2943915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Example:</a:t>
            </a:r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FE3DC8-09B1-EE98-AE07-C1B151FF2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983" y="4552566"/>
            <a:ext cx="3709167" cy="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75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FF22-A365-D2F3-39CC-88A028EE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E3B2E-0C98-0281-5661-BF0DCEE0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continue statement is similar to the break statement. </a:t>
            </a:r>
          </a:p>
          <a:p>
            <a:r>
              <a:rPr lang="en-GB" dirty="0"/>
              <a:t>Instead of exiting a loop, however, continue to restart a loop at the next iteration. </a:t>
            </a:r>
          </a:p>
          <a:p>
            <a:r>
              <a:rPr lang="en-GB" dirty="0"/>
              <a:t> Its Syntax is simple:</a:t>
            </a:r>
          </a:p>
          <a:p>
            <a:pPr lvl="1"/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F73F4-F1FF-6FDB-EE59-89FAA4A1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99" y="4688441"/>
            <a:ext cx="1783652" cy="54967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F52815-CCE5-EC54-29A0-CF0517C56DAB}"/>
              </a:ext>
            </a:extLst>
          </p:cNvPr>
          <p:cNvSpPr txBox="1">
            <a:spLocks/>
          </p:cNvSpPr>
          <p:nvPr/>
        </p:nvSpPr>
        <p:spPr>
          <a:xfrm>
            <a:off x="3823315" y="2870185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Example:</a:t>
            </a:r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8A4CE2-BEDC-6F2D-BDA4-BE6BC9C27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021" y="4688440"/>
            <a:ext cx="4724524" cy="89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7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0FAC-803D-4284-D9EF-3492833F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LOOPING STATEMENTS IN 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F94F3-DDE2-391A-C10C-425D3FD29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WHILE</a:t>
            </a:r>
          </a:p>
          <a:p>
            <a:r>
              <a:rPr lang="en-GB" dirty="0"/>
              <a:t>DO_WHILE</a:t>
            </a:r>
          </a:p>
          <a:p>
            <a:r>
              <a:rPr lang="en-GB" dirty="0"/>
              <a:t>FOR</a:t>
            </a:r>
          </a:p>
          <a:p>
            <a:r>
              <a:rPr lang="en-GB" dirty="0"/>
              <a:t>FOR_IN</a:t>
            </a:r>
          </a:p>
          <a:p>
            <a:r>
              <a:rPr lang="en-GB" dirty="0"/>
              <a:t>FOR_OF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69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E261-5F12-7CED-0F89-76BB851C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EE560-F659-F980-B630-1AA8834E8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-90833"/>
            <a:ext cx="10554574" cy="5949632"/>
          </a:xfrm>
        </p:spPr>
        <p:txBody>
          <a:bodyPr/>
          <a:lstStyle/>
          <a:p>
            <a:r>
              <a:rPr lang="en-GB" dirty="0"/>
              <a:t>The while loop executes a block of code as long as a specified condition is true.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B5671-2418-29AA-2D65-F9349E31C5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427"/>
          <a:stretch/>
        </p:blipFill>
        <p:spPr>
          <a:xfrm>
            <a:off x="1472867" y="3271554"/>
            <a:ext cx="4256426" cy="18878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9FA723-92D1-73DE-1F53-BE0DC6A7E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47"/>
          <a:stretch/>
        </p:blipFill>
        <p:spPr>
          <a:xfrm>
            <a:off x="6312324" y="3318484"/>
            <a:ext cx="4256426" cy="238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7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8B8B-798E-DEEA-671E-5890E49C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16DF8-6DFB-B11E-9E8D-977F3587C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73" y="2455433"/>
            <a:ext cx="7114000" cy="400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9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64E8-0D7B-306B-643E-EE79F138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- WHILE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1AFD-5E67-759D-1C6A-B8080264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-296725"/>
            <a:ext cx="10554574" cy="6155524"/>
          </a:xfrm>
        </p:spPr>
        <p:txBody>
          <a:bodyPr/>
          <a:lstStyle/>
          <a:p>
            <a:r>
              <a:rPr lang="en-GB" dirty="0"/>
              <a:t>The do...while loop is similar to the while loop, but it always executes the block of code at least once before checking the condition.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362CA-0A0D-5B28-C75E-D44D4CE7C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93" r="493" b="54306"/>
          <a:stretch/>
        </p:blipFill>
        <p:spPr>
          <a:xfrm>
            <a:off x="1352898" y="3429000"/>
            <a:ext cx="3684911" cy="19847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019745-9A70-8A73-56BD-F6588E35B2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737"/>
          <a:stretch/>
        </p:blipFill>
        <p:spPr>
          <a:xfrm>
            <a:off x="5850276" y="3501857"/>
            <a:ext cx="3684911" cy="235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0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9282-FD53-93C3-6F12-71C1A5DD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66BB7D-9DF8-7273-A05D-EEDCAFFCD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1871" y="2640339"/>
            <a:ext cx="6044463" cy="3636963"/>
          </a:xfrm>
        </p:spPr>
      </p:pic>
    </p:spTree>
    <p:extLst>
      <p:ext uri="{BB962C8B-B14F-4D97-AF65-F5344CB8AC3E}">
        <p14:creationId xmlns:p14="http://schemas.microsoft.com/office/powerpoint/2010/main" val="83621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5D38-66B5-82CB-2216-576ECEF4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99205-43A4-0820-3A24-3554521C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-575285"/>
            <a:ext cx="10554574" cy="6434083"/>
          </a:xfrm>
        </p:spPr>
        <p:txBody>
          <a:bodyPr/>
          <a:lstStyle/>
          <a:p>
            <a:r>
              <a:rPr lang="en-GB" dirty="0"/>
              <a:t>The for loop executes a block of code a specified number of times.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C4AB7-EE0E-7C93-77ED-A4D81237E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765"/>
          <a:stretch/>
        </p:blipFill>
        <p:spPr>
          <a:xfrm>
            <a:off x="908210" y="3340026"/>
            <a:ext cx="4768068" cy="19465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70C62C-8203-70A1-B1F0-04604F2D4D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306"/>
          <a:stretch/>
        </p:blipFill>
        <p:spPr>
          <a:xfrm>
            <a:off x="6300623" y="3388297"/>
            <a:ext cx="4768068" cy="184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93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8F77-706F-6CF3-49AA-70BF9E2C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A33CF-BA46-BE45-EFBB-C400FB568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775" y="2384402"/>
            <a:ext cx="7543997" cy="419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4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A876-4E2E-2939-EB0D-CAD81F88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IN LOOP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146D1-CB87-DF59-19D1-040BC401B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-635841"/>
            <a:ext cx="10554574" cy="6494639"/>
          </a:xfrm>
        </p:spPr>
        <p:txBody>
          <a:bodyPr/>
          <a:lstStyle/>
          <a:p>
            <a:r>
              <a:rPr lang="en-GB" dirty="0"/>
              <a:t>The for...in loop iterates over the properties of an object.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A0C08-1382-162A-ECEB-2DFC3519A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645"/>
          <a:stretch/>
        </p:blipFill>
        <p:spPr>
          <a:xfrm>
            <a:off x="810000" y="3218890"/>
            <a:ext cx="4267312" cy="19417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CC5331-5ED1-DF02-F9A4-50F4DD261A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70"/>
          <a:stretch/>
        </p:blipFill>
        <p:spPr>
          <a:xfrm>
            <a:off x="5439344" y="3218890"/>
            <a:ext cx="4267312" cy="325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3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232</TotalTime>
  <Words>260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Quotable</vt:lpstr>
      <vt:lpstr>LOOPING STATEMENTS IN JAVASCRIPT</vt:lpstr>
      <vt:lpstr>LOOPING STATEMENTS IN JS</vt:lpstr>
      <vt:lpstr>WHILE LOOP</vt:lpstr>
      <vt:lpstr>EXAMPLE</vt:lpstr>
      <vt:lpstr>DO - WHILE</vt:lpstr>
      <vt:lpstr>EXAMPLE</vt:lpstr>
      <vt:lpstr>FOR LOOP</vt:lpstr>
      <vt:lpstr>EXAMPLE</vt:lpstr>
      <vt:lpstr>FOR IN LOOP</vt:lpstr>
      <vt:lpstr>EXAMPLE</vt:lpstr>
      <vt:lpstr>FOR OF LOOP</vt:lpstr>
      <vt:lpstr>EXAMPLE</vt:lpstr>
      <vt:lpstr>JUMP STATEMENTS</vt:lpstr>
      <vt:lpstr>Break Statement</vt:lpstr>
      <vt:lpstr>Continue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 STATEMENTS IN JAVASCRIPT</dc:title>
  <dc:creator>sai vardhan</dc:creator>
  <cp:lastModifiedBy>sai vardhan</cp:lastModifiedBy>
  <cp:revision>6</cp:revision>
  <dcterms:created xsi:type="dcterms:W3CDTF">2024-04-01T12:14:29Z</dcterms:created>
  <dcterms:modified xsi:type="dcterms:W3CDTF">2024-05-29T09:03:19Z</dcterms:modified>
</cp:coreProperties>
</file>