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4" r:id="rId12"/>
    <p:sldId id="269" r:id="rId13"/>
    <p:sldId id="25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AF46-86AB-D155-A78D-F78A6700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D0DB-DCA0-48FC-4568-9C9DE6AC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86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6A1-8C0E-8262-9D57-1C7FEADD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AD77-64F4-4258-753F-B9A029E5E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387" y="2598280"/>
            <a:ext cx="5752646" cy="3636963"/>
          </a:xfrm>
        </p:spPr>
      </p:pic>
    </p:spTree>
    <p:extLst>
      <p:ext uri="{BB962C8B-B14F-4D97-AF65-F5344CB8AC3E}">
        <p14:creationId xmlns:p14="http://schemas.microsoft.com/office/powerpoint/2010/main" val="61019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687-F891-7D1A-794F-FE92803A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ECECEC"/>
                </a:solidFill>
                <a:effectLst/>
                <a:latin typeface="Söhne"/>
              </a:rPr>
              <a:t>Named Function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A69F-2AB3-7C98-B4BC-C10DD625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52" y="2150882"/>
            <a:ext cx="10554574" cy="3636511"/>
          </a:xfrm>
        </p:spPr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A named function expression allows a function expression to have a name. 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01EA5-37FF-7E29-029C-3404235D68E5}"/>
              </a:ext>
            </a:extLst>
          </p:cNvPr>
          <p:cNvSpPr txBox="1">
            <a:spLocks/>
          </p:cNvSpPr>
          <p:nvPr/>
        </p:nvSpPr>
        <p:spPr>
          <a:xfrm>
            <a:off x="6221263" y="161074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BCA5-CDE5-18E0-6247-BA921B5B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9" y="3599013"/>
            <a:ext cx="4637436" cy="74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CDAD0-CD81-F42F-1623-4941BE09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052" y="3428999"/>
            <a:ext cx="5540974" cy="26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5D13-0194-8726-2805-03AB2B68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F18E3-BE3C-DA0B-F138-6D2D36C1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21" y="2560703"/>
            <a:ext cx="6432313" cy="3636963"/>
          </a:xfrm>
        </p:spPr>
      </p:pic>
    </p:spTree>
    <p:extLst>
      <p:ext uri="{BB962C8B-B14F-4D97-AF65-F5344CB8AC3E}">
        <p14:creationId xmlns:p14="http://schemas.microsoft.com/office/powerpoint/2010/main" val="23640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D77D-EBE7-02E2-A87A-421AAFE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USER DEFINED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B8B-A30D-0099-E117-7AA3F341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42" y="2361567"/>
            <a:ext cx="10554574" cy="3636511"/>
          </a:xfrm>
        </p:spPr>
        <p:txBody>
          <a:bodyPr/>
          <a:lstStyle/>
          <a:p>
            <a:r>
              <a:rPr lang="en-GB" dirty="0"/>
              <a:t>Here is the break down of functions:</a:t>
            </a:r>
          </a:p>
          <a:p>
            <a:pPr lvl="1"/>
            <a:r>
              <a:rPr lang="en-GB" dirty="0"/>
              <a:t>With Parameters With Return type</a:t>
            </a:r>
          </a:p>
          <a:p>
            <a:pPr lvl="1"/>
            <a:r>
              <a:rPr lang="en-GB" dirty="0"/>
              <a:t>With Parameters Without Return type</a:t>
            </a:r>
          </a:p>
          <a:p>
            <a:pPr lvl="1"/>
            <a:r>
              <a:rPr lang="en-GB" dirty="0"/>
              <a:t>Without Parameters with Return type</a:t>
            </a:r>
          </a:p>
          <a:p>
            <a:pPr lvl="1"/>
            <a:r>
              <a:rPr lang="en-GB" dirty="0"/>
              <a:t>Without Parameters without Return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63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7025-4CC6-5D42-561E-59272E14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Parameters With Return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5D0-FD8A-E7B9-CB9D-5D44E19A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function has parameters and return type.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3A42-9E68-6450-E316-8774D19A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27" y="2918570"/>
            <a:ext cx="5856667" cy="3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024-C4B3-BF31-6745-DAA6032B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Parameters Without Return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FF18-A8C0-9D52-2CC6-F1F5BA46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function takes input, performs operations, and display results from the function itself.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45C0-7E79-EA67-8580-D724BC88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54" y="3429000"/>
            <a:ext cx="5883882" cy="227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1AAC-00CC-D018-8D0F-FFDC0CB9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54" y="5704174"/>
            <a:ext cx="5883882" cy="5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1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E90F-EFF2-710A-7B8D-BB7F39C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Without Parameters with Return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9B3A-8269-4EBA-6245-EEBC885C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function will not have parameters but have a return type.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CAA24-E828-A6F5-8448-F0258D6A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27" y="2935712"/>
            <a:ext cx="5867553" cy="31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5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84C-6FC1-1568-BE37-B70115A4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Without Parameters without Return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DFC8-A62F-DB13-8A08-A2E677A9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type of function is used to perform operations like clear(), </a:t>
            </a:r>
            <a:r>
              <a:rPr lang="en-GB" dirty="0" err="1"/>
              <a:t>removeAll</a:t>
            </a:r>
            <a:r>
              <a:rPr lang="en-GB" dirty="0"/>
              <a:t>(), </a:t>
            </a:r>
            <a:r>
              <a:rPr lang="en-GB" dirty="0" err="1"/>
              <a:t>displayAll</a:t>
            </a:r>
            <a:r>
              <a:rPr lang="en-GB" dirty="0"/>
              <a:t>() etc.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A259-E7E9-06AD-7685-C74E8F5A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80" y="3274675"/>
            <a:ext cx="5905654" cy="24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A9F2-CAFB-8C9A-D1C2-DF53A17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CCD2-A0E8-DFC5-5830-5DFF3355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Functions in JavaScript are reusable blocks of code that perform a specific task.</a:t>
            </a:r>
          </a:p>
          <a:p>
            <a:r>
              <a:rPr lang="en-GB" dirty="0"/>
              <a:t>They allow you to encapsulate code, making it easier to manage, reuse, and maintain.</a:t>
            </a:r>
          </a:p>
          <a:p>
            <a:r>
              <a:rPr lang="en-GB" dirty="0"/>
              <a:t>Here are some clear types of functions in JavaScript:</a:t>
            </a:r>
          </a:p>
          <a:p>
            <a:pPr lvl="1"/>
            <a:r>
              <a:rPr lang="en-GB" dirty="0"/>
              <a:t>Function declaration</a:t>
            </a:r>
          </a:p>
          <a:p>
            <a:pPr lvl="1"/>
            <a:r>
              <a:rPr lang="en-GB" dirty="0"/>
              <a:t>Function Expression</a:t>
            </a:r>
          </a:p>
          <a:p>
            <a:pPr lvl="1"/>
            <a:r>
              <a:rPr lang="en-GB" dirty="0"/>
              <a:t>Arrow Function</a:t>
            </a:r>
          </a:p>
          <a:p>
            <a:pPr lvl="1"/>
            <a:r>
              <a:rPr lang="en-GB" dirty="0"/>
              <a:t>Immediately invoked Function Expression (IIFE)</a:t>
            </a:r>
          </a:p>
          <a:p>
            <a:pPr lvl="1"/>
            <a:r>
              <a:rPr lang="en-GB" dirty="0"/>
              <a:t>Named Function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85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687-F891-7D1A-794F-FE92803A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DECLARATION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A69F-2AB3-7C98-B4BC-C10DD625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declaration defines a named function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03D94-C264-2460-BDC1-7ED7384B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57" y="3837553"/>
            <a:ext cx="3053523" cy="865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0DEDE-0488-133D-75CC-9108A386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25" y="4125211"/>
            <a:ext cx="3265800" cy="19213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01EA5-37FF-7E29-029C-3404235D68E5}"/>
              </a:ext>
            </a:extLst>
          </p:cNvPr>
          <p:cNvSpPr txBox="1">
            <a:spLocks/>
          </p:cNvSpPr>
          <p:nvPr/>
        </p:nvSpPr>
        <p:spPr>
          <a:xfrm>
            <a:off x="5207025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65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F3C1-7EA5-96D6-9F5D-91AC6A8C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EFE0F-746B-204F-6EDB-2771567A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99" y="2406215"/>
            <a:ext cx="7054127" cy="37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687-F891-7D1A-794F-FE92803A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A69F-2AB3-7C98-B4BC-C10DD625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52" y="2150882"/>
            <a:ext cx="10554574" cy="3636511"/>
          </a:xfrm>
        </p:spPr>
        <p:txBody>
          <a:bodyPr/>
          <a:lstStyle/>
          <a:p>
            <a:r>
              <a:rPr lang="en-GB" dirty="0"/>
              <a:t>A Function expression defines a function as part of a larger expression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01EA5-37FF-7E29-029C-3404235D68E5}"/>
              </a:ext>
            </a:extLst>
          </p:cNvPr>
          <p:cNvSpPr txBox="1">
            <a:spLocks/>
          </p:cNvSpPr>
          <p:nvPr/>
        </p:nvSpPr>
        <p:spPr>
          <a:xfrm>
            <a:off x="6914713" y="201929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3CCCE-A773-DA57-12D9-E2F1B2D0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84" y="4019519"/>
            <a:ext cx="3510735" cy="789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871F04-5753-C0EC-E2A9-18915F9F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787" y="4019519"/>
            <a:ext cx="3962504" cy="19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2606-EE60-9804-4766-17969DB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012E1-814F-3724-F2DA-4383F6556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239" y="2523125"/>
            <a:ext cx="6869241" cy="3636963"/>
          </a:xfrm>
        </p:spPr>
      </p:pic>
    </p:spTree>
    <p:extLst>
      <p:ext uri="{BB962C8B-B14F-4D97-AF65-F5344CB8AC3E}">
        <p14:creationId xmlns:p14="http://schemas.microsoft.com/office/powerpoint/2010/main" val="41902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687-F891-7D1A-794F-FE92803A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A69F-2AB3-7C98-B4BC-C10DD625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52" y="2150882"/>
            <a:ext cx="10554574" cy="3636511"/>
          </a:xfrm>
        </p:spPr>
        <p:txBody>
          <a:bodyPr/>
          <a:lstStyle/>
          <a:p>
            <a:r>
              <a:rPr lang="en-GB" dirty="0"/>
              <a:t>An arrow function is a concise way to write anonymous functions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01EA5-37FF-7E29-029C-3404235D68E5}"/>
              </a:ext>
            </a:extLst>
          </p:cNvPr>
          <p:cNvSpPr txBox="1">
            <a:spLocks/>
          </p:cNvSpPr>
          <p:nvPr/>
        </p:nvSpPr>
        <p:spPr>
          <a:xfrm>
            <a:off x="5761030" y="1781303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6106B-C4C6-85C6-5386-7EA7EDAC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31" y="4019519"/>
            <a:ext cx="3320230" cy="74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F6B3D-B803-0FB5-43A6-57AF0BF5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39" y="3969137"/>
            <a:ext cx="4817055" cy="19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FF07-05C7-27B0-8A9E-FF8F28C2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194DA-FDA0-762B-E22E-D479FB923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12" y="2573228"/>
            <a:ext cx="6726817" cy="3636963"/>
          </a:xfrm>
        </p:spPr>
      </p:pic>
    </p:spTree>
    <p:extLst>
      <p:ext uri="{BB962C8B-B14F-4D97-AF65-F5344CB8AC3E}">
        <p14:creationId xmlns:p14="http://schemas.microsoft.com/office/powerpoint/2010/main" val="137637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687-F891-7D1A-794F-FE92803A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Söhne"/>
              </a:rPr>
              <a:t>Immediately Invoked Function Expression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A69F-2AB3-7C98-B4BC-C10DD625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52" y="2150882"/>
            <a:ext cx="10554574" cy="3636511"/>
          </a:xfrm>
        </p:spPr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An IIFE is a function that is executed immediately after it's defined. 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01EA5-37FF-7E29-029C-3404235D68E5}"/>
              </a:ext>
            </a:extLst>
          </p:cNvPr>
          <p:cNvSpPr txBox="1">
            <a:spLocks/>
          </p:cNvSpPr>
          <p:nvPr/>
        </p:nvSpPr>
        <p:spPr>
          <a:xfrm>
            <a:off x="4646214" y="161074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7C701-354A-D87B-3484-6F569B28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27" y="3748366"/>
            <a:ext cx="1758089" cy="789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ABD96-995F-0356-8BEF-09AB66F9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838" y="3770286"/>
            <a:ext cx="3102510" cy="12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3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</TotalTime>
  <Words>275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Söhne</vt:lpstr>
      <vt:lpstr>Wingdings 2</vt:lpstr>
      <vt:lpstr>Quotable</vt:lpstr>
      <vt:lpstr>FUNCTIONS IN JAVASCRIPT</vt:lpstr>
      <vt:lpstr>FUNCTIONS IN JS</vt:lpstr>
      <vt:lpstr>FUNCTION DECLARATION</vt:lpstr>
      <vt:lpstr>EXAMPLE</vt:lpstr>
      <vt:lpstr>FUNCTION EXPRESSION</vt:lpstr>
      <vt:lpstr>EXAMPLE</vt:lpstr>
      <vt:lpstr>ARROW FUNCTION</vt:lpstr>
      <vt:lpstr>EXAMPLE</vt:lpstr>
      <vt:lpstr>Immediately Invoked Function Expression (IIFE)</vt:lpstr>
      <vt:lpstr>EXAMPLE</vt:lpstr>
      <vt:lpstr>Named Function Expression</vt:lpstr>
      <vt:lpstr>EXAMPLE</vt:lpstr>
      <vt:lpstr>TYPES OF USER DEFINED FUNCTIONS</vt:lpstr>
      <vt:lpstr>With Parameters With Return type</vt:lpstr>
      <vt:lpstr>With Parameters Without Return type</vt:lpstr>
      <vt:lpstr>Without Parameters with Return type</vt:lpstr>
      <vt:lpstr>Without Parameters without Return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JAVASCRIPT</dc:title>
  <dc:creator>sai vardhan</dc:creator>
  <cp:lastModifiedBy>sai vardhan</cp:lastModifiedBy>
  <cp:revision>7</cp:revision>
  <dcterms:created xsi:type="dcterms:W3CDTF">2024-04-02T07:38:57Z</dcterms:created>
  <dcterms:modified xsi:type="dcterms:W3CDTF">2024-06-02T18:29:31Z</dcterms:modified>
</cp:coreProperties>
</file>