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0" autoAdjust="0"/>
    <p:restoredTop sz="94660"/>
  </p:normalViewPr>
  <p:slideViewPr>
    <p:cSldViewPr snapToGrid="0">
      <p:cViewPr varScale="1">
        <p:scale>
          <a:sx n="71" d="100"/>
          <a:sy n="71" d="100"/>
        </p:scale>
        <p:origin x="27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97148-B4DF-F5B2-8C08-E465A81DED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ARRAYS IN JAVA SCRIPT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A56E1-986E-C041-31CF-AE4B6CDC37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Sai Vardhan  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5620D5-E039-3D46-3686-22C46BA9C2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896" b="34746"/>
          <a:stretch/>
        </p:blipFill>
        <p:spPr>
          <a:xfrm>
            <a:off x="1112218" y="249794"/>
            <a:ext cx="9144000" cy="317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529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7AE7-FFB3-F7A7-CDAB-B4DC680F3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UNSHIFT()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68ABB-ACC6-DD5D-A986-7740C9B51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Adds one or more elements to the beginning of an array and returns the new length of the array.</a:t>
            </a:r>
          </a:p>
          <a:p>
            <a:endParaRPr lang="en-GB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1B5893-6534-C42C-60AD-2664BFFCD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816" y="4335691"/>
            <a:ext cx="7623803" cy="114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798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B0D60-0DCC-DB2A-EEB2-E4EA13958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SLICE()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01DBF-9398-39B0-33D4-CFF92CC04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a shallow copy of a portion of an array into a new array object selected from start to end(end not included)</a:t>
            </a:r>
          </a:p>
          <a:p>
            <a:endParaRPr lang="en-GB" dirty="0"/>
          </a:p>
          <a:p>
            <a:endParaRPr lang="en-GB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9A0B17-0667-B4CC-9E34-D701BF2C7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889" y="4092535"/>
            <a:ext cx="7300222" cy="101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783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3BBB5-35B6-E07D-0072-CA7666CD8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CONCAT()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308F6-E117-AF4E-FD2C-C7E50AC26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a new array comprised of the array joined with other arrays(s) and/or value(s)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042AFC-DCF1-05FB-C01B-DFA4C8D88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426" y="3978232"/>
            <a:ext cx="7973148" cy="124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119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51959-9A06-115B-6204-F14E22AE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JOIN()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C192A-BEB0-6F77-70CD-DFF9B8EB0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Joins all elements of an array into a string.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723B79-9CFA-B0E8-2A33-65BD60E8F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938" y="4073483"/>
            <a:ext cx="7326376" cy="109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917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9C835-BB05-374B-3873-D5FB207EF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indexOf</a:t>
            </a:r>
            <a:r>
              <a:rPr lang="en-GB" dirty="0"/>
              <a:t>()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B4AB4-D89C-4CFB-E5D9-DCF5C5E37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first index at which a given element can be found in the array or -1 if it is not present</a:t>
            </a:r>
          </a:p>
          <a:p>
            <a:endParaRPr lang="en-GB" dirty="0"/>
          </a:p>
          <a:p>
            <a:endParaRPr lang="en-GB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439085-FD65-3AB1-D1F5-DEDC7EC23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772" y="4294591"/>
            <a:ext cx="6209952" cy="119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562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6646E-ED62-9FE7-6DCD-4C14BC6ED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forEach</a:t>
            </a:r>
            <a:r>
              <a:rPr lang="en-GB" dirty="0"/>
              <a:t>()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5B65B-EB9E-FD78-6A56-B42E298FD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Executes a provided function once for each array element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FE59FF-86D2-3D52-D72F-C53B7F8AC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554" y="3429000"/>
            <a:ext cx="5212366" cy="275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69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7E580-5515-B17B-A977-12DF1510B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Map()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4B437-02B7-45F4-B374-C573B5236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Creates a new array populated with the results of calling a provided function on every element in the calling array.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840076-106A-3830-15A2-F8C4586E1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802" y="3884370"/>
            <a:ext cx="5456718" cy="180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6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4407F-5D59-38A4-5C80-F4073D21A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Filter()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23DE3-D562-7726-992E-9B8CB52F5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Creates a new array with all elements that pass the test implemented by the provided function.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309E71-5324-6286-8F57-67F61F93E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747" y="3858970"/>
            <a:ext cx="5889619" cy="177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300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2B0A-3316-2255-2141-761CBD00E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Reduce()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46405-B353-6210-59DC-0628BD75E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Applies a function against an accumulator and each element in the array (from left to right ) to reduce it to a single value.</a:t>
            </a:r>
          </a:p>
          <a:p>
            <a:endParaRPr lang="en-GB" dirty="0"/>
          </a:p>
          <a:p>
            <a:endParaRPr lang="en-GB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C12243-DAEB-57E2-E6DA-16FB0778C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089" y="3976460"/>
            <a:ext cx="7905820" cy="188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554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F33B5-E54B-E481-CD78-B69FB1729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D3D17-FC12-8A0D-811E-C189886BB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JavaScript arrays are a fundamental data structure used to store multiple values in a single variable. </a:t>
            </a:r>
          </a:p>
          <a:p>
            <a:r>
              <a:rPr lang="en-GB" dirty="0"/>
              <a:t>They are a type of object used for storing multiple values in a single variable.</a:t>
            </a:r>
          </a:p>
          <a:p>
            <a:r>
              <a:rPr lang="en-GB" dirty="0"/>
              <a:t> Each value in an array is called an element, and each element can be accessed by its index.</a:t>
            </a:r>
          </a:p>
          <a:p>
            <a:r>
              <a:rPr lang="en-GB" dirty="0"/>
              <a:t>Arrays in JavaScript can hold elements of any data type, including strings, numbers, objects, and even other arrays.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2447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E9C6-A3B4-5250-ECC6-59F6269F9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ARRAYS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28557-C66F-3DAE-1165-264F5AACE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create an array in JavaScript using either literal notation or the Array constructor.</a:t>
            </a:r>
          </a:p>
          <a:p>
            <a:r>
              <a:rPr lang="en-GB" dirty="0"/>
              <a:t>Literal Notation:</a:t>
            </a:r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IN" dirty="0"/>
          </a:p>
          <a:p>
            <a:r>
              <a:rPr lang="en-IN" dirty="0"/>
              <a:t>Using “</a:t>
            </a:r>
            <a:r>
              <a:rPr lang="en-IN" b="1" dirty="0"/>
              <a:t>Array</a:t>
            </a:r>
            <a:r>
              <a:rPr lang="en-IN" dirty="0"/>
              <a:t>” Constructor: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C9E217-FCAE-912D-9414-9FACB6EA3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575" y="3875159"/>
            <a:ext cx="6029620" cy="7093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F307CD-4EED-133D-75B5-53613BD60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534" y="5543187"/>
            <a:ext cx="7537521" cy="63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136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1B19E-843B-FD5C-B8A5-C819FAE16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ACCESSING ELEMENTS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AE3C8-AEE5-174D-11B3-DF4F85288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can access elements of an array using their index</a:t>
            </a:r>
          </a:p>
          <a:p>
            <a:r>
              <a:rPr lang="en-GB" dirty="0"/>
              <a:t>JavaScript arrays are Zero-indexed, meaning the index of the first element is 0.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11F652-DD62-B639-F95A-8F57D64CD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275" y="4038033"/>
            <a:ext cx="7382632" cy="82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48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1A600-2438-40C4-DD49-8D96061AF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MODIFYING ELEMENTS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55E97-C682-EA77-2C48-C05AB644E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can modify elements of an array by assigning a new value to the specific index.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01FB05-6F2C-C6B5-EAFC-617648E59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361" y="4140368"/>
            <a:ext cx="7187277" cy="63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430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5B30F-7253-212D-D95D-EEADEB769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METHODS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E6D49-EDCC-7961-903B-259FB208E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JavaScript provides a variety of built-in methods for working with arrays</a:t>
            </a:r>
          </a:p>
          <a:p>
            <a:pPr lvl="1"/>
            <a:r>
              <a:rPr lang="en-GB" dirty="0"/>
              <a:t>Push()</a:t>
            </a:r>
          </a:p>
          <a:p>
            <a:pPr lvl="1"/>
            <a:r>
              <a:rPr lang="en-GB" dirty="0"/>
              <a:t>Pop()</a:t>
            </a:r>
          </a:p>
          <a:p>
            <a:pPr lvl="1"/>
            <a:r>
              <a:rPr lang="en-GB" dirty="0"/>
              <a:t>Shift()</a:t>
            </a:r>
          </a:p>
          <a:p>
            <a:pPr lvl="1"/>
            <a:r>
              <a:rPr lang="en-GB" dirty="0"/>
              <a:t>Unshift()</a:t>
            </a:r>
          </a:p>
          <a:p>
            <a:pPr lvl="1"/>
            <a:r>
              <a:rPr lang="en-GB" dirty="0"/>
              <a:t>Slice()</a:t>
            </a:r>
          </a:p>
          <a:p>
            <a:pPr lvl="1"/>
            <a:r>
              <a:rPr lang="en-GB" dirty="0" err="1"/>
              <a:t>Concat</a:t>
            </a:r>
            <a:r>
              <a:rPr lang="en-GB" dirty="0"/>
              <a:t>()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2C5A58D-630D-9BEC-10A3-A4AF56F5953A}"/>
              </a:ext>
            </a:extLst>
          </p:cNvPr>
          <p:cNvSpPr txBox="1">
            <a:spLocks/>
          </p:cNvSpPr>
          <p:nvPr/>
        </p:nvSpPr>
        <p:spPr>
          <a:xfrm>
            <a:off x="3864624" y="2222287"/>
            <a:ext cx="10554574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  <a:p>
            <a:r>
              <a:rPr lang="en-GB" dirty="0"/>
              <a:t>Join()</a:t>
            </a:r>
          </a:p>
          <a:p>
            <a:r>
              <a:rPr lang="en-GB" dirty="0" err="1"/>
              <a:t>Indexof</a:t>
            </a:r>
            <a:r>
              <a:rPr lang="en-GB" dirty="0"/>
              <a:t>()</a:t>
            </a:r>
          </a:p>
          <a:p>
            <a:r>
              <a:rPr lang="en-GB" dirty="0" err="1"/>
              <a:t>forEach</a:t>
            </a:r>
            <a:r>
              <a:rPr lang="en-GB" dirty="0"/>
              <a:t>()</a:t>
            </a:r>
          </a:p>
          <a:p>
            <a:r>
              <a:rPr lang="en-GB" dirty="0"/>
              <a:t>Map()</a:t>
            </a:r>
          </a:p>
          <a:p>
            <a:r>
              <a:rPr lang="en-GB" dirty="0"/>
              <a:t>Filter()</a:t>
            </a:r>
          </a:p>
          <a:p>
            <a:r>
              <a:rPr lang="en-GB" dirty="0"/>
              <a:t>Reduce()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5110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98062-210C-A432-E806-62E0E2BF4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PUSH()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37D81-164F-64B4-A70B-0FA83C51C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Adds one or more elements to the end of an array and returns the new length of the array.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8B321A-F8C2-B219-4A92-479080753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525" y="4380668"/>
            <a:ext cx="8010683" cy="114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292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08F92-219C-711B-DE79-EB0F92E2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POP()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6ACF9-B7BD-15DA-3B3D-21D1635F5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Removes the last element from an array and returns that element.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377B9A-1CDC-D61C-2E1B-159A2E306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111" y="4128544"/>
            <a:ext cx="5651200" cy="123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319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BCB4D-A199-6544-0179-23C17DB42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SHIFT()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30EF2-6556-6E96-06E3-C34057727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Removes the first element from an array and returns that element, shifting all subsequent elements to a lower index.</a:t>
            </a:r>
          </a:p>
          <a:p>
            <a:endParaRPr lang="en-GB" dirty="0"/>
          </a:p>
          <a:p>
            <a:endParaRPr lang="en-GB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BD2506-7A7D-836F-A49F-66792828C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282" y="4059390"/>
            <a:ext cx="6180606" cy="137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6106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59</TotalTime>
  <Words>445</Words>
  <Application>Microsoft Office PowerPoint</Application>
  <PresentationFormat>Widescreen</PresentationFormat>
  <Paragraphs>77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Century Gothic</vt:lpstr>
      <vt:lpstr>Wingdings 2</vt:lpstr>
      <vt:lpstr>Quotable</vt:lpstr>
      <vt:lpstr>ARRAYS IN JAVA SCRIPT</vt:lpstr>
      <vt:lpstr>ARRAYS</vt:lpstr>
      <vt:lpstr>CREATING ARRAYS</vt:lpstr>
      <vt:lpstr>ACCESSING ELEMENTS</vt:lpstr>
      <vt:lpstr>MODIFYING ELEMENTS</vt:lpstr>
      <vt:lpstr>ARRAY METHODS</vt:lpstr>
      <vt:lpstr>PUSH()</vt:lpstr>
      <vt:lpstr>POP()</vt:lpstr>
      <vt:lpstr>SHIFT()</vt:lpstr>
      <vt:lpstr>UNSHIFT()</vt:lpstr>
      <vt:lpstr>SLICE()</vt:lpstr>
      <vt:lpstr>CONCAT()</vt:lpstr>
      <vt:lpstr>JOIN()</vt:lpstr>
      <vt:lpstr>indexOf()</vt:lpstr>
      <vt:lpstr>forEach()</vt:lpstr>
      <vt:lpstr>Map()</vt:lpstr>
      <vt:lpstr>Filter()</vt:lpstr>
      <vt:lpstr>Reduce()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 IN JAVA SCRIPT</dc:title>
  <dc:creator>sai vardhan</dc:creator>
  <cp:lastModifiedBy>sai vardhan</cp:lastModifiedBy>
  <cp:revision>5</cp:revision>
  <dcterms:created xsi:type="dcterms:W3CDTF">2024-04-11T11:18:24Z</dcterms:created>
  <dcterms:modified xsi:type="dcterms:W3CDTF">2025-02-03T03:54:41Z</dcterms:modified>
</cp:coreProperties>
</file>