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8" r:id="rId9"/>
    <p:sldId id="27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8DF47F-9D3C-4DA8-895C-D2EA9350DB0F}" type="datetimeFigureOut">
              <a:rPr lang="en-IN" smtClean="0"/>
              <a:pPr/>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extLst>
      <p:ext uri="{BB962C8B-B14F-4D97-AF65-F5344CB8AC3E}">
        <p14:creationId xmlns:p14="http://schemas.microsoft.com/office/powerpoint/2010/main" xmlns="" val="863071157"/>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8DF47F-9D3C-4DA8-895C-D2EA9350DB0F}" type="datetimeFigureOut">
              <a:rPr lang="en-IN" smtClean="0"/>
              <a:pPr/>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extLst>
      <p:ext uri="{BB962C8B-B14F-4D97-AF65-F5344CB8AC3E}">
        <p14:creationId xmlns:p14="http://schemas.microsoft.com/office/powerpoint/2010/main" xmlns="" val="1081954853"/>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8DF47F-9D3C-4DA8-895C-D2EA9350DB0F}" type="datetimeFigureOut">
              <a:rPr lang="en-IN" smtClean="0"/>
              <a:pPr/>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extLst>
      <p:ext uri="{BB962C8B-B14F-4D97-AF65-F5344CB8AC3E}">
        <p14:creationId xmlns:p14="http://schemas.microsoft.com/office/powerpoint/2010/main" xmlns="" val="3015365973"/>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8DF47F-9D3C-4DA8-895C-D2EA9350DB0F}" type="datetimeFigureOut">
              <a:rPr lang="en-IN" smtClean="0"/>
              <a:pPr/>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extLst>
      <p:ext uri="{BB962C8B-B14F-4D97-AF65-F5344CB8AC3E}">
        <p14:creationId xmlns:p14="http://schemas.microsoft.com/office/powerpoint/2010/main" xmlns="" val="3431833565"/>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pPr/>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extLst>
      <p:ext uri="{BB962C8B-B14F-4D97-AF65-F5344CB8AC3E}">
        <p14:creationId xmlns:p14="http://schemas.microsoft.com/office/powerpoint/2010/main" xmlns="" val="894518666"/>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08DF47F-9D3C-4DA8-895C-D2EA9350DB0F}" type="datetimeFigureOut">
              <a:rPr lang="en-IN" smtClean="0"/>
              <a:pPr/>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extLst>
      <p:ext uri="{BB962C8B-B14F-4D97-AF65-F5344CB8AC3E}">
        <p14:creationId xmlns:p14="http://schemas.microsoft.com/office/powerpoint/2010/main" xmlns="" val="575413253"/>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08DF47F-9D3C-4DA8-895C-D2EA9350DB0F}" type="datetimeFigureOut">
              <a:rPr lang="en-IN" smtClean="0"/>
              <a:pPr/>
              <a:t>03-01-2022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6B9F5F-3ED2-4B39-8C4A-422A49F85CA4}" type="slidenum">
              <a:rPr lang="en-IN" smtClean="0"/>
              <a:pPr/>
              <a:t>‹#›</a:t>
            </a:fld>
            <a:endParaRPr lang="en-IN"/>
          </a:p>
        </p:txBody>
      </p:sp>
    </p:spTree>
    <p:extLst>
      <p:ext uri="{BB962C8B-B14F-4D97-AF65-F5344CB8AC3E}">
        <p14:creationId xmlns:p14="http://schemas.microsoft.com/office/powerpoint/2010/main" xmlns="" val="1411581661"/>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08DF47F-9D3C-4DA8-895C-D2EA9350DB0F}" type="datetimeFigureOut">
              <a:rPr lang="en-IN" smtClean="0"/>
              <a:pPr/>
              <a:t>03-01-2022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a:p>
        </p:txBody>
      </p:sp>
    </p:spTree>
    <p:extLst>
      <p:ext uri="{BB962C8B-B14F-4D97-AF65-F5344CB8AC3E}">
        <p14:creationId xmlns:p14="http://schemas.microsoft.com/office/powerpoint/2010/main" xmlns="" val="221722666"/>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DF47F-9D3C-4DA8-895C-D2EA9350DB0F}" type="datetimeFigureOut">
              <a:rPr lang="en-IN" smtClean="0"/>
              <a:pPr/>
              <a:t>03-01-2022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6B9F5F-3ED2-4B39-8C4A-422A49F85CA4}" type="slidenum">
              <a:rPr lang="en-IN" smtClean="0"/>
              <a:pPr/>
              <a:t>‹#›</a:t>
            </a:fld>
            <a:endParaRPr lang="en-IN"/>
          </a:p>
        </p:txBody>
      </p:sp>
    </p:spTree>
    <p:extLst>
      <p:ext uri="{BB962C8B-B14F-4D97-AF65-F5344CB8AC3E}">
        <p14:creationId xmlns:p14="http://schemas.microsoft.com/office/powerpoint/2010/main" xmlns="" val="3035040742"/>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extLst>
      <p:ext uri="{BB962C8B-B14F-4D97-AF65-F5344CB8AC3E}">
        <p14:creationId xmlns:p14="http://schemas.microsoft.com/office/powerpoint/2010/main" xmlns="" val="2583235680"/>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extLst>
      <p:ext uri="{BB962C8B-B14F-4D97-AF65-F5344CB8AC3E}">
        <p14:creationId xmlns:p14="http://schemas.microsoft.com/office/powerpoint/2010/main" xmlns="" val="2668883360"/>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DF47F-9D3C-4DA8-895C-D2EA9350DB0F}" type="datetimeFigureOut">
              <a:rPr lang="en-IN" smtClean="0"/>
              <a:pPr/>
              <a:t>03-01-2022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B9F5F-3ED2-4B39-8C4A-422A49F85CA4}" type="slidenum">
              <a:rPr lang="en-IN" smtClean="0"/>
              <a:pPr/>
              <a:t>‹#›</a:t>
            </a:fld>
            <a:endParaRPr lang="en-IN"/>
          </a:p>
        </p:txBody>
      </p:sp>
    </p:spTree>
    <p:extLst>
      <p:ext uri="{BB962C8B-B14F-4D97-AF65-F5344CB8AC3E}">
        <p14:creationId xmlns:p14="http://schemas.microsoft.com/office/powerpoint/2010/main" xmlns="" val="67656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ctrTitle"/>
          </p:nvPr>
        </p:nvSpPr>
        <p:spPr/>
        <p:txBody>
          <a:bodyPr/>
          <a:lstStyle/>
          <a:p>
            <a:r>
              <a:rPr lang="en-IN" dirty="0" smtClean="0"/>
              <a:t>Speed Breaker Accident Control</a:t>
            </a:r>
            <a:endParaRPr lang="en-IN" dirty="0"/>
          </a:p>
        </p:txBody>
      </p:sp>
      <p:sp>
        <p:nvSpPr>
          <p:cNvPr id="4" name="Subtitle 3"/>
          <p:cNvSpPr>
            <a:spLocks noGrp="1"/>
          </p:cNvSpPr>
          <p:nvPr>
            <p:ph type="subTitle" idx="1"/>
          </p:nvPr>
        </p:nvSpPr>
        <p:spPr>
          <a:xfrm>
            <a:off x="1371600" y="3645024"/>
            <a:ext cx="6400800" cy="1993776"/>
          </a:xfrm>
        </p:spPr>
        <p:txBody>
          <a:bodyPr>
            <a:normAutofit fontScale="77500" lnSpcReduction="20000"/>
          </a:bodyPr>
          <a:lstStyle/>
          <a:p>
            <a:r>
              <a:rPr lang="en-IN" dirty="0">
                <a:solidFill>
                  <a:schemeClr val="tx1"/>
                </a:solidFill>
                <a:latin typeface="Elephant" panose="02020904090505020303" pitchFamily="18" charset="0"/>
              </a:rPr>
              <a:t>Presented By</a:t>
            </a:r>
          </a:p>
          <a:p>
            <a:r>
              <a:rPr lang="en-IN" dirty="0" err="1" smtClean="0">
                <a:solidFill>
                  <a:srgbClr val="FF0000"/>
                </a:solidFill>
                <a:latin typeface="Maiandra GD" panose="020E0502030308020204" pitchFamily="34" charset="0"/>
              </a:rPr>
              <a:t>Venkata</a:t>
            </a:r>
            <a:r>
              <a:rPr lang="en-IN" dirty="0" smtClean="0">
                <a:solidFill>
                  <a:srgbClr val="FF0000"/>
                </a:solidFill>
                <a:latin typeface="Maiandra GD" panose="020E0502030308020204" pitchFamily="34" charset="0"/>
              </a:rPr>
              <a:t> </a:t>
            </a:r>
            <a:r>
              <a:rPr lang="en-IN" dirty="0" err="1" smtClean="0">
                <a:solidFill>
                  <a:srgbClr val="FF0000"/>
                </a:solidFill>
                <a:latin typeface="Maiandra GD" panose="020E0502030308020204" pitchFamily="34" charset="0"/>
              </a:rPr>
              <a:t>sai</a:t>
            </a:r>
            <a:r>
              <a:rPr lang="en-IN" dirty="0" smtClean="0">
                <a:solidFill>
                  <a:srgbClr val="FF0000"/>
                </a:solidFill>
                <a:latin typeface="Maiandra GD" panose="020E0502030308020204" pitchFamily="34" charset="0"/>
              </a:rPr>
              <a:t> </a:t>
            </a:r>
            <a:r>
              <a:rPr lang="en-IN" dirty="0" err="1" smtClean="0">
                <a:solidFill>
                  <a:srgbClr val="FF0000"/>
                </a:solidFill>
                <a:latin typeface="Maiandra GD" panose="020E0502030308020204" pitchFamily="34" charset="0"/>
              </a:rPr>
              <a:t>vardhan</a:t>
            </a:r>
            <a:r>
              <a:rPr lang="en-IN" dirty="0" smtClean="0">
                <a:solidFill>
                  <a:srgbClr val="FF0000"/>
                </a:solidFill>
                <a:latin typeface="Maiandra GD" panose="020E0502030308020204" pitchFamily="34" charset="0"/>
              </a:rPr>
              <a:t>. T – 19JR1A05I2</a:t>
            </a:r>
            <a:endParaRPr lang="en-IN" dirty="0">
              <a:solidFill>
                <a:srgbClr val="FF0000"/>
              </a:solidFill>
              <a:latin typeface="Maiandra GD" panose="020E0502030308020204" pitchFamily="34" charset="0"/>
            </a:endParaRPr>
          </a:p>
          <a:p>
            <a:r>
              <a:rPr lang="en-IN" dirty="0" err="1" smtClean="0">
                <a:solidFill>
                  <a:srgbClr val="FF0000"/>
                </a:solidFill>
                <a:latin typeface="Maiandra GD" panose="020E0502030308020204" pitchFamily="34" charset="0"/>
              </a:rPr>
              <a:t>Pavan</a:t>
            </a:r>
            <a:r>
              <a:rPr lang="en-IN" dirty="0" smtClean="0">
                <a:solidFill>
                  <a:srgbClr val="FF0000"/>
                </a:solidFill>
                <a:latin typeface="Maiandra GD" panose="020E0502030308020204" pitchFamily="34" charset="0"/>
              </a:rPr>
              <a:t> </a:t>
            </a:r>
            <a:r>
              <a:rPr lang="en-IN" dirty="0" err="1" smtClean="0">
                <a:solidFill>
                  <a:srgbClr val="FF0000"/>
                </a:solidFill>
                <a:latin typeface="Maiandra GD" panose="020E0502030308020204" pitchFamily="34" charset="0"/>
              </a:rPr>
              <a:t>Kalyan</a:t>
            </a:r>
            <a:r>
              <a:rPr lang="en-IN" dirty="0" smtClean="0">
                <a:solidFill>
                  <a:srgbClr val="FF0000"/>
                </a:solidFill>
                <a:latin typeface="Maiandra GD" panose="020E0502030308020204" pitchFamily="34" charset="0"/>
              </a:rPr>
              <a:t>. T – 19JR1A05I1</a:t>
            </a:r>
            <a:endParaRPr lang="en-IN" dirty="0">
              <a:solidFill>
                <a:srgbClr val="FF0000"/>
              </a:solidFill>
              <a:latin typeface="Maiandra GD" panose="020E0502030308020204" pitchFamily="34" charset="0"/>
            </a:endParaRPr>
          </a:p>
          <a:p>
            <a:r>
              <a:rPr lang="en-IN" dirty="0" err="1" smtClean="0">
                <a:solidFill>
                  <a:srgbClr val="FF0000"/>
                </a:solidFill>
                <a:latin typeface="Maiandra GD" panose="020E0502030308020204" pitchFamily="34" charset="0"/>
              </a:rPr>
              <a:t>Kartheek</a:t>
            </a:r>
            <a:r>
              <a:rPr lang="en-IN" dirty="0" smtClean="0">
                <a:solidFill>
                  <a:srgbClr val="FF0000"/>
                </a:solidFill>
                <a:latin typeface="Maiandra GD" panose="020E0502030308020204" pitchFamily="34" charset="0"/>
              </a:rPr>
              <a:t> </a:t>
            </a:r>
            <a:r>
              <a:rPr lang="en-IN" dirty="0" err="1" smtClean="0">
                <a:solidFill>
                  <a:srgbClr val="FF0000"/>
                </a:solidFill>
                <a:latin typeface="Maiandra GD" panose="020E0502030308020204" pitchFamily="34" charset="0"/>
              </a:rPr>
              <a:t>Babu</a:t>
            </a:r>
            <a:r>
              <a:rPr lang="en-IN" dirty="0" smtClean="0">
                <a:solidFill>
                  <a:srgbClr val="FF0000"/>
                </a:solidFill>
                <a:latin typeface="Maiandra GD" panose="020E0502030308020204" pitchFamily="34" charset="0"/>
              </a:rPr>
              <a:t>. P – 19JR1A05G4</a:t>
            </a:r>
            <a:endParaRPr lang="en-IN" dirty="0">
              <a:solidFill>
                <a:srgbClr val="FF0000"/>
              </a:solidFill>
              <a:latin typeface="Maiandra GD" panose="020E0502030308020204" pitchFamily="34" charset="0"/>
            </a:endParaRPr>
          </a:p>
          <a:p>
            <a:r>
              <a:rPr lang="en-IN" dirty="0" err="1" smtClean="0">
                <a:solidFill>
                  <a:srgbClr val="FF0000"/>
                </a:solidFill>
                <a:latin typeface="Maiandra GD" panose="020E0502030308020204" pitchFamily="34" charset="0"/>
              </a:rPr>
              <a:t>Mahaboob</a:t>
            </a:r>
            <a:r>
              <a:rPr lang="en-IN" dirty="0" smtClean="0">
                <a:solidFill>
                  <a:srgbClr val="FF0000"/>
                </a:solidFill>
                <a:latin typeface="Maiandra GD" panose="020E0502030308020204" pitchFamily="34" charset="0"/>
              </a:rPr>
              <a:t> </a:t>
            </a:r>
            <a:r>
              <a:rPr lang="en-IN" dirty="0" err="1" smtClean="0">
                <a:solidFill>
                  <a:srgbClr val="FF0000"/>
                </a:solidFill>
                <a:latin typeface="Maiandra GD" panose="020E0502030308020204" pitchFamily="34" charset="0"/>
              </a:rPr>
              <a:t>Subhani</a:t>
            </a:r>
            <a:r>
              <a:rPr lang="en-IN" dirty="0" smtClean="0">
                <a:solidFill>
                  <a:srgbClr val="FF0000"/>
                </a:solidFill>
                <a:latin typeface="Maiandra GD" panose="020E0502030308020204" pitchFamily="34" charset="0"/>
              </a:rPr>
              <a:t>. SK – 20JR5A0512</a:t>
            </a:r>
            <a:endParaRPr lang="en-IN" dirty="0">
              <a:solidFill>
                <a:srgbClr val="FF0000"/>
              </a:solidFill>
              <a:latin typeface="Maiandra GD" panose="020E0502030308020204" pitchFamily="34" charset="0"/>
            </a:endParaRPr>
          </a:p>
          <a:p>
            <a:endParaRPr lang="en-IN" dirty="0">
              <a:solidFill>
                <a:srgbClr val="FF0000"/>
              </a:solidFill>
              <a:latin typeface="Maiandra GD" panose="020E0502030308020204" pitchFamily="34" charset="0"/>
            </a:endParaRPr>
          </a:p>
        </p:txBody>
      </p:sp>
      <p:sp>
        <p:nvSpPr>
          <p:cNvPr id="6" name="TextBox 5"/>
          <p:cNvSpPr txBox="1"/>
          <p:nvPr/>
        </p:nvSpPr>
        <p:spPr>
          <a:xfrm>
            <a:off x="2771800" y="260648"/>
            <a:ext cx="2361956" cy="646331"/>
          </a:xfrm>
          <a:prstGeom prst="rect">
            <a:avLst/>
          </a:prstGeom>
          <a:noFill/>
        </p:spPr>
        <p:txBody>
          <a:bodyPr wrap="square" rtlCol="0">
            <a:spAutoFit/>
          </a:bodyPr>
          <a:lstStyle/>
          <a:p>
            <a:r>
              <a:rPr lang="en-IN" dirty="0">
                <a:latin typeface="Elephant" panose="02020904090505020303" pitchFamily="18" charset="0"/>
              </a:rPr>
              <a:t>Team Name: </a:t>
            </a:r>
            <a:r>
              <a:rPr lang="en-IN" dirty="0" smtClean="0">
                <a:solidFill>
                  <a:srgbClr val="FF0000"/>
                </a:solidFill>
                <a:latin typeface="Elephant" panose="02020904090505020303" pitchFamily="18" charset="0"/>
              </a:rPr>
              <a:t>Solution Makers</a:t>
            </a:r>
            <a:endParaRPr lang="en-IN" dirty="0">
              <a:solidFill>
                <a:srgbClr val="FF0000"/>
              </a:solidFill>
              <a:latin typeface="Elephant" panose="02020904090505020303" pitchFamily="18"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sp>
        <p:nvSpPr>
          <p:cNvPr id="3" name="AutoShape 2" descr="blob:https://web.whatsapp.com/714e9f10-2c2f-4c69-8e6b-a6c569b627f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blob:https://web.whatsapp.com/714e9f10-2c2f-4c69-8e6b-a6c569b627f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385536783"/>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a:xfrm>
            <a:off x="2339752" y="332656"/>
            <a:ext cx="4032448" cy="850106"/>
          </a:xfrm>
        </p:spPr>
        <p:txBody>
          <a:bodyPr>
            <a:normAutofit fontScale="90000"/>
          </a:bodyPr>
          <a:lstStyle/>
          <a:p>
            <a:r>
              <a:rPr lang="en-IN" dirty="0">
                <a:solidFill>
                  <a:schemeClr val="tx2"/>
                </a:solidFill>
              </a:rPr>
              <a:t>Problem Statement</a:t>
            </a:r>
          </a:p>
        </p:txBody>
      </p:sp>
      <p:sp>
        <p:nvSpPr>
          <p:cNvPr id="4" name="Subtitle 3"/>
          <p:cNvSpPr>
            <a:spLocks noGrp="1"/>
          </p:cNvSpPr>
          <p:nvPr>
            <p:ph idx="1"/>
          </p:nvPr>
        </p:nvSpPr>
        <p:spPr>
          <a:xfrm>
            <a:off x="467544" y="2060848"/>
            <a:ext cx="7859216" cy="3600400"/>
          </a:xfrm>
        </p:spPr>
        <p:txBody>
          <a:bodyPr>
            <a:normAutofit fontScale="92500" lnSpcReduction="20000"/>
          </a:bodyPr>
          <a:lstStyle/>
          <a:p>
            <a:r>
              <a:rPr lang="en-IN" sz="2200" dirty="0" smtClean="0">
                <a:latin typeface="Maiandra GD" panose="020E0502030308020204" pitchFamily="34" charset="0"/>
              </a:rPr>
              <a:t>Problem statement:-</a:t>
            </a:r>
          </a:p>
          <a:p>
            <a:pPr lvl="1"/>
            <a:r>
              <a:rPr lang="en-IN" sz="1800" dirty="0" err="1" smtClean="0">
                <a:latin typeface="Maiandra GD" panose="020E0502030308020204" pitchFamily="34" charset="0"/>
              </a:rPr>
              <a:t>Occarance</a:t>
            </a:r>
            <a:r>
              <a:rPr lang="en-IN" sz="1800" dirty="0" smtClean="0">
                <a:latin typeface="Maiandra GD" panose="020E0502030308020204" pitchFamily="34" charset="0"/>
              </a:rPr>
              <a:t> of Accidents at Speed Breakers and some important places</a:t>
            </a:r>
            <a:endParaRPr lang="en-IN" sz="1800" dirty="0">
              <a:latin typeface="Maiandra GD" panose="020E0502030308020204" pitchFamily="34" charset="0"/>
            </a:endParaRPr>
          </a:p>
          <a:p>
            <a:pPr marL="0" indent="0">
              <a:buNone/>
            </a:pPr>
            <a:endParaRPr lang="en-IN" sz="2200" dirty="0">
              <a:latin typeface="Maiandra GD" panose="020E0502030308020204" pitchFamily="34" charset="0"/>
            </a:endParaRPr>
          </a:p>
          <a:p>
            <a:r>
              <a:rPr lang="en-IN" sz="2200" dirty="0" smtClean="0">
                <a:latin typeface="Maiandra GD" panose="020E0502030308020204" pitchFamily="34" charset="0"/>
              </a:rPr>
              <a:t>Basically everyone here likes travelling , So some of the crew had planned to go some place.. Since it is a jolly trip everyone used to enjoy even though the driver too..</a:t>
            </a:r>
            <a:endParaRPr lang="en-IN" sz="2200" dirty="0">
              <a:latin typeface="Maiandra GD" panose="020E0502030308020204" pitchFamily="34" charset="0"/>
            </a:endParaRPr>
          </a:p>
          <a:p>
            <a:endParaRPr lang="en-IN" sz="2200" dirty="0">
              <a:latin typeface="Maiandra GD" panose="020E0502030308020204" pitchFamily="34" charset="0"/>
            </a:endParaRPr>
          </a:p>
          <a:p>
            <a:r>
              <a:rPr lang="en-IN" sz="2200" dirty="0" smtClean="0">
                <a:latin typeface="Maiandra GD" panose="020E0502030308020204" pitchFamily="34" charset="0"/>
              </a:rPr>
              <a:t>At that time and mood the person who drives the vehicle may not observe the speed breakers and move on with a drastic speed which causes the major accidents(especially motor cycles)</a:t>
            </a:r>
          </a:p>
          <a:p>
            <a:r>
              <a:rPr lang="en-IN" sz="2200" dirty="0" smtClean="0">
                <a:latin typeface="Maiandra GD" panose="020E0502030308020204" pitchFamily="34" charset="0"/>
              </a:rPr>
              <a:t>Let us have to think that what will happen when this occur at schools and temples ….  SO SAD</a:t>
            </a:r>
            <a:endParaRPr lang="en-IN" sz="2200" dirty="0">
              <a:latin typeface="Maiandra GD" panose="020E0502030308020204" pitchFamily="34" charset="0"/>
            </a:endParaRPr>
          </a:p>
          <a:p>
            <a:endParaRPr lang="en-IN" sz="2200" dirty="0">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spTree>
    <p:extLst>
      <p:ext uri="{BB962C8B-B14F-4D97-AF65-F5344CB8AC3E}">
        <p14:creationId xmlns:p14="http://schemas.microsoft.com/office/powerpoint/2010/main" xmlns="" val="3460982374"/>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a:xfrm>
            <a:off x="2267744" y="260648"/>
            <a:ext cx="3600400" cy="922114"/>
          </a:xfrm>
        </p:spPr>
        <p:txBody>
          <a:bodyPr>
            <a:normAutofit fontScale="90000"/>
          </a:bodyPr>
          <a:lstStyle/>
          <a:p>
            <a:r>
              <a:rPr lang="en-IN" dirty="0">
                <a:solidFill>
                  <a:schemeClr val="tx2"/>
                </a:solidFill>
              </a:rPr>
              <a:t>Customer Survey</a:t>
            </a:r>
          </a:p>
        </p:txBody>
      </p:sp>
      <p:sp>
        <p:nvSpPr>
          <p:cNvPr id="4" name="Subtitle 3"/>
          <p:cNvSpPr>
            <a:spLocks noGrp="1"/>
          </p:cNvSpPr>
          <p:nvPr>
            <p:ph idx="1"/>
          </p:nvPr>
        </p:nvSpPr>
        <p:spPr>
          <a:xfrm>
            <a:off x="457200" y="2420888"/>
            <a:ext cx="8229600" cy="3445843"/>
          </a:xfrm>
        </p:spPr>
        <p:txBody>
          <a:bodyPr>
            <a:normAutofit/>
          </a:bodyPr>
          <a:lstStyle/>
          <a:p>
            <a:r>
              <a:rPr lang="en-IN" sz="2200" dirty="0" smtClean="0">
                <a:latin typeface="Maiandra GD" panose="020E0502030308020204" pitchFamily="34" charset="0"/>
              </a:rPr>
              <a:t>We had done a survey by the help of Google Form, We got some experiences which threaten us</a:t>
            </a:r>
            <a:endParaRPr lang="en-IN" sz="2200" dirty="0">
              <a:latin typeface="Maiandra GD" panose="020E0502030308020204" pitchFamily="34" charset="0"/>
            </a:endParaRPr>
          </a:p>
          <a:p>
            <a:pPr marL="0" indent="0">
              <a:buNone/>
            </a:pPr>
            <a:endParaRPr lang="en-IN" sz="2200" dirty="0">
              <a:latin typeface="Maiandra GD" panose="020E0502030308020204" pitchFamily="34" charset="0"/>
            </a:endParaRPr>
          </a:p>
          <a:p>
            <a:r>
              <a:rPr lang="en-IN" sz="2200" dirty="0" smtClean="0">
                <a:latin typeface="Maiandra GD" panose="020E0502030308020204" pitchFamily="34" charset="0"/>
              </a:rPr>
              <a:t>We guys met some of the persons who faced this situation and noted their worst experience</a:t>
            </a:r>
          </a:p>
          <a:p>
            <a:r>
              <a:rPr lang="en-IN" sz="2200" dirty="0" smtClean="0">
                <a:latin typeface="Maiandra GD" panose="020E0502030308020204" pitchFamily="34" charset="0"/>
              </a:rPr>
              <a:t>Link:-	</a:t>
            </a:r>
          </a:p>
          <a:p>
            <a:pPr lvl="1"/>
            <a:r>
              <a:rPr lang="en-IN" sz="1800" smtClean="0">
                <a:latin typeface="Maiandra GD" panose="020E0502030308020204" pitchFamily="34" charset="0"/>
              </a:rPr>
              <a:t>https://docs.google.com/spreadsheets/d/1v3T7SI0HMNQTKJQKsl-BOiTxQsflE1hvS6au6jhC6fQ/edit?resourcekey=null#gid=1238737256</a:t>
            </a:r>
            <a:endParaRPr lang="en-IN" sz="1800" dirty="0">
              <a:latin typeface="Maiandra GD" panose="020E0502030308020204" pitchFamily="34" charset="0"/>
            </a:endParaRPr>
          </a:p>
          <a:p>
            <a:pPr>
              <a:buNone/>
            </a:pPr>
            <a:endParaRPr lang="en-IN" sz="2200" dirty="0">
              <a:latin typeface="Maiandra GD" panose="020E0502030308020204" pitchFamily="34" charset="0"/>
            </a:endParaRPr>
          </a:p>
          <a:p>
            <a:endParaRPr lang="en-IN" sz="2200" dirty="0">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spTree>
    <p:extLst>
      <p:ext uri="{BB962C8B-B14F-4D97-AF65-F5344CB8AC3E}">
        <p14:creationId xmlns:p14="http://schemas.microsoft.com/office/powerpoint/2010/main" xmlns="" val="468342830"/>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a:xfrm>
            <a:off x="2051720" y="260648"/>
            <a:ext cx="3744416" cy="922114"/>
          </a:xfrm>
        </p:spPr>
        <p:txBody>
          <a:bodyPr>
            <a:normAutofit fontScale="90000"/>
          </a:bodyPr>
          <a:lstStyle/>
          <a:p>
            <a:r>
              <a:rPr lang="en-IN" dirty="0">
                <a:solidFill>
                  <a:schemeClr val="tx2"/>
                </a:solidFill>
              </a:rPr>
              <a:t>Existing Solutions</a:t>
            </a:r>
          </a:p>
        </p:txBody>
      </p:sp>
      <p:sp>
        <p:nvSpPr>
          <p:cNvPr id="4" name="Subtitle 3"/>
          <p:cNvSpPr>
            <a:spLocks noGrp="1"/>
          </p:cNvSpPr>
          <p:nvPr>
            <p:ph idx="1"/>
          </p:nvPr>
        </p:nvSpPr>
        <p:spPr>
          <a:xfrm>
            <a:off x="457200" y="2132856"/>
            <a:ext cx="8229600" cy="3589859"/>
          </a:xfrm>
        </p:spPr>
        <p:txBody>
          <a:bodyPr>
            <a:normAutofit fontScale="92500" lnSpcReduction="20000"/>
          </a:bodyPr>
          <a:lstStyle/>
          <a:p>
            <a:r>
              <a:rPr lang="en-IN" sz="2200" dirty="0" smtClean="0">
                <a:latin typeface="Maiandra GD" panose="020E0502030308020204" pitchFamily="34" charset="0"/>
              </a:rPr>
              <a:t>There is the Existing solution called “SIGN BOARD” which indicates the presence of Speed breaker at side of the road and presence of school and temple</a:t>
            </a:r>
            <a:endParaRPr lang="en-IN" sz="2200" dirty="0">
              <a:latin typeface="Maiandra GD" panose="020E0502030308020204" pitchFamily="34" charset="0"/>
            </a:endParaRPr>
          </a:p>
          <a:p>
            <a:pPr marL="0" indent="0">
              <a:buNone/>
            </a:pPr>
            <a:endParaRPr lang="en-IN" sz="2200" dirty="0">
              <a:latin typeface="Maiandra GD" panose="020E0502030308020204" pitchFamily="34" charset="0"/>
            </a:endParaRPr>
          </a:p>
          <a:p>
            <a:r>
              <a:rPr lang="en-IN" sz="2200" dirty="0" smtClean="0">
                <a:latin typeface="Maiandra GD" panose="020E0502030308020204" pitchFamily="34" charset="0"/>
              </a:rPr>
              <a:t>Some of the members who only concentrate on driving can identify that board and can reduce the speed , What about the people who was not concentrate?</a:t>
            </a:r>
            <a:endParaRPr lang="en-IN" sz="2200" dirty="0">
              <a:latin typeface="Maiandra GD" panose="020E0502030308020204" pitchFamily="34" charset="0"/>
            </a:endParaRPr>
          </a:p>
          <a:p>
            <a:endParaRPr lang="en-IN" sz="2200" dirty="0">
              <a:latin typeface="Maiandra GD" panose="020E0502030308020204" pitchFamily="34" charset="0"/>
            </a:endParaRPr>
          </a:p>
          <a:p>
            <a:r>
              <a:rPr lang="en-IN" sz="2200" dirty="0" smtClean="0">
                <a:latin typeface="Maiandra GD" panose="020E0502030308020204" pitchFamily="34" charset="0"/>
              </a:rPr>
              <a:t>The thing “SIGN BOARD” is a good thing for some people like mentioned above , we hav</a:t>
            </a:r>
            <a:r>
              <a:rPr lang="en-IN" sz="2200" dirty="0" smtClean="0">
                <a:latin typeface="Maiandra GD" panose="020E0502030308020204" pitchFamily="34" charset="0"/>
              </a:rPr>
              <a:t>e to improve that everyone even though who doesn’t concentrate on driving may have to know that there is a presence of speed breaker and some important places like schools, temples etc..</a:t>
            </a:r>
            <a:endParaRPr lang="en-IN" sz="2200" dirty="0">
              <a:latin typeface="Maiandra GD" panose="020E0502030308020204" pitchFamily="34" charset="0"/>
            </a:endParaRPr>
          </a:p>
          <a:p>
            <a:endParaRPr lang="en-IN" sz="2200" dirty="0">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spTree>
    <p:extLst>
      <p:ext uri="{BB962C8B-B14F-4D97-AF65-F5344CB8AC3E}">
        <p14:creationId xmlns:p14="http://schemas.microsoft.com/office/powerpoint/2010/main" xmlns="" val="2174608072"/>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a:xfrm>
            <a:off x="2627784" y="260648"/>
            <a:ext cx="3384376" cy="922114"/>
          </a:xfrm>
        </p:spPr>
        <p:txBody>
          <a:bodyPr/>
          <a:lstStyle/>
          <a:p>
            <a:r>
              <a:rPr lang="en-IN" dirty="0">
                <a:solidFill>
                  <a:schemeClr val="tx2"/>
                </a:solidFill>
              </a:rPr>
              <a:t>Our Solution</a:t>
            </a:r>
          </a:p>
        </p:txBody>
      </p:sp>
      <p:sp>
        <p:nvSpPr>
          <p:cNvPr id="4" name="Subtitle 3"/>
          <p:cNvSpPr>
            <a:spLocks noGrp="1"/>
          </p:cNvSpPr>
          <p:nvPr>
            <p:ph idx="1"/>
          </p:nvPr>
        </p:nvSpPr>
        <p:spPr>
          <a:xfrm>
            <a:off x="457200" y="2317030"/>
            <a:ext cx="8229600" cy="3229819"/>
          </a:xfrm>
        </p:spPr>
        <p:txBody>
          <a:bodyPr>
            <a:normAutofit/>
          </a:bodyPr>
          <a:lstStyle/>
          <a:p>
            <a:r>
              <a:rPr lang="en-IN" sz="2200" dirty="0" smtClean="0">
                <a:latin typeface="Maiandra GD" panose="020E0502030308020204" pitchFamily="34" charset="0"/>
              </a:rPr>
              <a:t>We are having an wonderful and useful solution for that situations and most of the customers felt very happy when we expressed our solution</a:t>
            </a:r>
            <a:endParaRPr lang="en-IN" sz="2200" dirty="0">
              <a:latin typeface="Maiandra GD" panose="020E0502030308020204" pitchFamily="34" charset="0"/>
            </a:endParaRPr>
          </a:p>
          <a:p>
            <a:pPr marL="0" indent="0">
              <a:buNone/>
            </a:pPr>
            <a:endParaRPr lang="en-IN" sz="2200" dirty="0">
              <a:latin typeface="Maiandra GD" panose="020E0502030308020204" pitchFamily="34" charset="0"/>
            </a:endParaRPr>
          </a:p>
          <a:p>
            <a:r>
              <a:rPr lang="en-IN" sz="2200" dirty="0" smtClean="0">
                <a:latin typeface="Maiandra GD" panose="020E0502030308020204" pitchFamily="34" charset="0"/>
              </a:rPr>
              <a:t>Now-a-days most of the </a:t>
            </a:r>
            <a:r>
              <a:rPr lang="en-IN" sz="2200" dirty="0" err="1" smtClean="0">
                <a:latin typeface="Maiandra GD" panose="020E0502030308020204" pitchFamily="34" charset="0"/>
              </a:rPr>
              <a:t>vehicale</a:t>
            </a:r>
            <a:r>
              <a:rPr lang="en-IN" sz="2200" dirty="0" err="1" smtClean="0">
                <a:latin typeface="Maiandra GD" panose="020E0502030308020204" pitchFamily="34" charset="0"/>
              </a:rPr>
              <a:t>s</a:t>
            </a:r>
            <a:r>
              <a:rPr lang="en-IN" sz="2200" dirty="0" smtClean="0">
                <a:latin typeface="Maiandra GD" panose="020E0502030308020204" pitchFamily="34" charset="0"/>
              </a:rPr>
              <a:t> have displays , We will produce an alert with display and some sound </a:t>
            </a:r>
            <a:endParaRPr lang="en-IN" sz="2200" dirty="0">
              <a:latin typeface="Maiandra GD" panose="020E0502030308020204" pitchFamily="34" charset="0"/>
            </a:endParaRPr>
          </a:p>
          <a:p>
            <a:endParaRPr lang="en-IN" sz="2200" dirty="0">
              <a:latin typeface="Maiandra GD" panose="020E0502030308020204" pitchFamily="34" charset="0"/>
            </a:endParaRPr>
          </a:p>
          <a:p>
            <a:r>
              <a:rPr lang="en-IN" sz="2200" dirty="0" smtClean="0">
                <a:latin typeface="Maiandra GD" panose="020E0502030308020204" pitchFamily="34" charset="0"/>
              </a:rPr>
              <a:t>It gets active the driver to take some actions</a:t>
            </a:r>
            <a:endParaRPr lang="en-IN" sz="2200" dirty="0">
              <a:latin typeface="Maiandra GD" panose="020E0502030308020204" pitchFamily="34" charset="0"/>
            </a:endParaRPr>
          </a:p>
          <a:p>
            <a:endParaRPr lang="en-IN" sz="2200" dirty="0">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spTree>
    <p:extLst>
      <p:ext uri="{BB962C8B-B14F-4D97-AF65-F5344CB8AC3E}">
        <p14:creationId xmlns:p14="http://schemas.microsoft.com/office/powerpoint/2010/main" xmlns="" val="2150449317"/>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a:xfrm>
            <a:off x="2627784" y="260648"/>
            <a:ext cx="3106688" cy="922114"/>
          </a:xfrm>
        </p:spPr>
        <p:txBody>
          <a:bodyPr>
            <a:normAutofit fontScale="90000"/>
          </a:bodyPr>
          <a:lstStyle/>
          <a:p>
            <a:r>
              <a:rPr lang="en-IN" dirty="0">
                <a:solidFill>
                  <a:schemeClr val="tx2"/>
                </a:solidFill>
              </a:rPr>
              <a:t>Value Proposition</a:t>
            </a:r>
          </a:p>
        </p:txBody>
      </p:sp>
      <p:sp>
        <p:nvSpPr>
          <p:cNvPr id="4" name="Subtitle 3"/>
          <p:cNvSpPr>
            <a:spLocks noGrp="1"/>
          </p:cNvSpPr>
          <p:nvPr>
            <p:ph idx="1"/>
          </p:nvPr>
        </p:nvSpPr>
        <p:spPr>
          <a:xfrm>
            <a:off x="457200" y="2492896"/>
            <a:ext cx="8229600" cy="3301827"/>
          </a:xfrm>
        </p:spPr>
        <p:txBody>
          <a:bodyPr>
            <a:normAutofit fontScale="92500"/>
          </a:bodyPr>
          <a:lstStyle/>
          <a:p>
            <a:r>
              <a:rPr lang="en-IN" sz="2200" dirty="0" smtClean="0">
                <a:latin typeface="Maiandra GD" panose="020E0502030308020204" pitchFamily="34" charset="0"/>
              </a:rPr>
              <a:t>Our product is very small in structure , Since it is very easy to implement in Vehicles</a:t>
            </a:r>
            <a:endParaRPr lang="en-IN" sz="2200" dirty="0">
              <a:latin typeface="Maiandra GD" panose="020E0502030308020204" pitchFamily="34" charset="0"/>
            </a:endParaRPr>
          </a:p>
          <a:p>
            <a:pPr marL="0" indent="0">
              <a:buNone/>
            </a:pPr>
            <a:endParaRPr lang="en-IN" sz="2200" dirty="0">
              <a:latin typeface="Maiandra GD" panose="020E0502030308020204" pitchFamily="34" charset="0"/>
            </a:endParaRPr>
          </a:p>
          <a:p>
            <a:r>
              <a:rPr lang="en-IN" sz="2200" dirty="0" smtClean="0">
                <a:latin typeface="Maiandra GD" panose="020E0502030308020204" pitchFamily="34" charset="0"/>
              </a:rPr>
              <a:t>It will attacks the Customer more , Because the alert message and sound we produce makes person to get alert unless the existing one is only used as the person only have to identify the presence of Area</a:t>
            </a:r>
            <a:endParaRPr lang="en-IN" sz="2200" dirty="0">
              <a:latin typeface="Maiandra GD" panose="020E0502030308020204" pitchFamily="34" charset="0"/>
            </a:endParaRPr>
          </a:p>
          <a:p>
            <a:endParaRPr lang="en-IN" sz="2200" dirty="0">
              <a:latin typeface="Maiandra GD" panose="020E0502030308020204" pitchFamily="34" charset="0"/>
            </a:endParaRPr>
          </a:p>
          <a:p>
            <a:r>
              <a:rPr lang="en-IN" sz="2200" dirty="0" smtClean="0">
                <a:latin typeface="Maiandra GD" panose="020E0502030308020204" pitchFamily="34" charset="0"/>
              </a:rPr>
              <a:t>Our product will be delivered in all the vehicle shops and we make the upcoming vehicles as Inbuilt Feature</a:t>
            </a:r>
            <a:endParaRPr lang="en-IN" sz="2200" dirty="0">
              <a:latin typeface="Maiandra GD" panose="020E0502030308020204" pitchFamily="34" charset="0"/>
            </a:endParaRPr>
          </a:p>
          <a:p>
            <a:endParaRPr lang="en-IN" sz="2200" dirty="0">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spTree>
    <p:extLst>
      <p:ext uri="{BB962C8B-B14F-4D97-AF65-F5344CB8AC3E}">
        <p14:creationId xmlns:p14="http://schemas.microsoft.com/office/powerpoint/2010/main" xmlns="" val="2868136938"/>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a:xfrm>
            <a:off x="2267744" y="332656"/>
            <a:ext cx="3960440" cy="922114"/>
          </a:xfrm>
        </p:spPr>
        <p:txBody>
          <a:bodyPr>
            <a:normAutofit fontScale="90000"/>
          </a:bodyPr>
          <a:lstStyle/>
          <a:p>
            <a:r>
              <a:rPr lang="en-IN" dirty="0">
                <a:solidFill>
                  <a:schemeClr val="tx2"/>
                </a:solidFill>
              </a:rPr>
              <a:t>Customers &amp; Consumers</a:t>
            </a:r>
          </a:p>
        </p:txBody>
      </p:sp>
      <p:sp>
        <p:nvSpPr>
          <p:cNvPr id="4" name="Subtitle 3"/>
          <p:cNvSpPr>
            <a:spLocks noGrp="1"/>
          </p:cNvSpPr>
          <p:nvPr>
            <p:ph idx="1"/>
          </p:nvPr>
        </p:nvSpPr>
        <p:spPr>
          <a:xfrm>
            <a:off x="457200" y="2492896"/>
            <a:ext cx="8003232" cy="2869779"/>
          </a:xfrm>
        </p:spPr>
        <p:txBody>
          <a:bodyPr>
            <a:normAutofit fontScale="92500" lnSpcReduction="20000"/>
          </a:bodyPr>
          <a:lstStyle/>
          <a:p>
            <a:r>
              <a:rPr lang="en-IN" sz="2200" dirty="0" smtClean="0">
                <a:latin typeface="Maiandra GD" panose="020E0502030308020204" pitchFamily="34" charset="0"/>
              </a:rPr>
              <a:t>Every person who own and drives the vehicle are th</a:t>
            </a:r>
            <a:r>
              <a:rPr lang="en-IN" sz="2200" dirty="0" smtClean="0">
                <a:latin typeface="Maiandra GD" panose="020E0502030308020204" pitchFamily="34" charset="0"/>
              </a:rPr>
              <a:t>e customers of our Product and govt</a:t>
            </a:r>
            <a:endParaRPr lang="en-IN" sz="2200" dirty="0">
              <a:latin typeface="Maiandra GD" panose="020E0502030308020204" pitchFamily="34" charset="0"/>
            </a:endParaRPr>
          </a:p>
          <a:p>
            <a:pPr marL="0" indent="0">
              <a:buNone/>
            </a:pPr>
            <a:endParaRPr lang="en-IN" sz="2200" dirty="0">
              <a:latin typeface="Maiandra GD" panose="020E0502030308020204" pitchFamily="34" charset="0"/>
            </a:endParaRPr>
          </a:p>
          <a:p>
            <a:r>
              <a:rPr lang="en-IN" sz="2200" dirty="0" smtClean="0">
                <a:latin typeface="Maiandra GD" panose="020E0502030308020204" pitchFamily="34" charset="0"/>
              </a:rPr>
              <a:t>Our product will be purchased by all the Automobile shop dealer and get implemented in Vehicles </a:t>
            </a:r>
            <a:endParaRPr lang="en-IN" sz="2200" dirty="0">
              <a:latin typeface="Maiandra GD" panose="020E0502030308020204" pitchFamily="34" charset="0"/>
            </a:endParaRPr>
          </a:p>
          <a:p>
            <a:endParaRPr lang="en-IN" sz="2200" dirty="0">
              <a:latin typeface="Maiandra GD" panose="020E0502030308020204" pitchFamily="34" charset="0"/>
            </a:endParaRPr>
          </a:p>
          <a:p>
            <a:r>
              <a:rPr lang="en-IN" sz="2200" dirty="0" smtClean="0">
                <a:latin typeface="Maiandra GD" panose="020E0502030308020204" pitchFamily="34" charset="0"/>
              </a:rPr>
              <a:t>Our main segments are :-</a:t>
            </a:r>
          </a:p>
          <a:p>
            <a:pPr lvl="1"/>
            <a:r>
              <a:rPr lang="en-IN" sz="1800" dirty="0" smtClean="0">
                <a:latin typeface="Maiandra GD" panose="020E0502030308020204" pitchFamily="34" charset="0"/>
              </a:rPr>
              <a:t>1. </a:t>
            </a:r>
            <a:r>
              <a:rPr lang="en-IN" sz="1800" dirty="0" smtClean="0">
                <a:latin typeface="Maiandra GD" panose="020E0502030308020204" pitchFamily="34" charset="0"/>
              </a:rPr>
              <a:t>Showrooms</a:t>
            </a:r>
          </a:p>
          <a:p>
            <a:pPr lvl="1"/>
            <a:r>
              <a:rPr lang="en-IN" sz="1800" dirty="0" smtClean="0">
                <a:latin typeface="Maiandra GD" panose="020E0502030308020204" pitchFamily="34" charset="0"/>
              </a:rPr>
              <a:t>2. </a:t>
            </a:r>
            <a:r>
              <a:rPr lang="en-IN" sz="1800" dirty="0" smtClean="0">
                <a:latin typeface="Maiandra GD" panose="020E0502030308020204" pitchFamily="34" charset="0"/>
              </a:rPr>
              <a:t>Automobile Shops</a:t>
            </a:r>
          </a:p>
          <a:p>
            <a:pPr lvl="1"/>
            <a:r>
              <a:rPr lang="en-IN" sz="1800" dirty="0" smtClean="0">
                <a:latin typeface="Maiandra GD" panose="020E0502030308020204" pitchFamily="34" charset="0"/>
              </a:rPr>
              <a:t>3. Government</a:t>
            </a:r>
            <a:endParaRPr lang="en-IN" sz="1800" dirty="0">
              <a:latin typeface="Maiandra GD" panose="020E0502030308020204" pitchFamily="34" charset="0"/>
            </a:endParaRPr>
          </a:p>
          <a:p>
            <a:endParaRPr lang="en-IN" sz="2200" dirty="0">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spTree>
    <p:extLst>
      <p:ext uri="{BB962C8B-B14F-4D97-AF65-F5344CB8AC3E}">
        <p14:creationId xmlns:p14="http://schemas.microsoft.com/office/powerpoint/2010/main" xmlns="" val="1942836807"/>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a:xfrm>
            <a:off x="2267744" y="332656"/>
            <a:ext cx="3744416" cy="922114"/>
          </a:xfrm>
        </p:spPr>
        <p:txBody>
          <a:bodyPr>
            <a:normAutofit fontScale="90000"/>
          </a:bodyPr>
          <a:lstStyle/>
          <a:p>
            <a:r>
              <a:rPr lang="en-IN" dirty="0">
                <a:solidFill>
                  <a:schemeClr val="tx2"/>
                </a:solidFill>
              </a:rPr>
              <a:t>Design - Blueprint</a:t>
            </a:r>
          </a:p>
        </p:txBody>
      </p:sp>
      <p:sp>
        <p:nvSpPr>
          <p:cNvPr id="4" name="Subtitle 3"/>
          <p:cNvSpPr>
            <a:spLocks noGrp="1"/>
          </p:cNvSpPr>
          <p:nvPr>
            <p:ph idx="1"/>
          </p:nvPr>
        </p:nvSpPr>
        <p:spPr>
          <a:xfrm>
            <a:off x="539552" y="2204864"/>
            <a:ext cx="7848872" cy="3517851"/>
          </a:xfrm>
        </p:spPr>
        <p:txBody>
          <a:bodyPr>
            <a:normAutofit fontScale="92500" lnSpcReduction="20000"/>
          </a:bodyPr>
          <a:lstStyle/>
          <a:p>
            <a:endParaRPr lang="en-IN" sz="2200" dirty="0">
              <a:latin typeface="Maiandra GD" panose="020E0502030308020204" pitchFamily="34" charset="0"/>
            </a:endParaRPr>
          </a:p>
          <a:p>
            <a:endParaRPr lang="en-IN" sz="2200" dirty="0" smtClean="0">
              <a:latin typeface="Maiandra GD" panose="020E0502030308020204" pitchFamily="34" charset="0"/>
            </a:endParaRPr>
          </a:p>
          <a:p>
            <a:endParaRPr lang="en-IN" sz="2200" dirty="0" smtClean="0">
              <a:latin typeface="Maiandra GD" panose="020E0502030308020204" pitchFamily="34" charset="0"/>
            </a:endParaRPr>
          </a:p>
          <a:p>
            <a:endParaRPr lang="en-IN" sz="2200" dirty="0" smtClean="0">
              <a:latin typeface="Maiandra GD" panose="020E0502030308020204" pitchFamily="34" charset="0"/>
            </a:endParaRPr>
          </a:p>
          <a:p>
            <a:endParaRPr lang="en-IN" sz="2200" dirty="0" smtClean="0">
              <a:latin typeface="Maiandra GD" panose="020E0502030308020204" pitchFamily="34" charset="0"/>
            </a:endParaRPr>
          </a:p>
          <a:p>
            <a:endParaRPr lang="en-IN" sz="2200" dirty="0" smtClean="0">
              <a:latin typeface="Maiandra GD" panose="020E0502030308020204" pitchFamily="34" charset="0"/>
            </a:endParaRPr>
          </a:p>
          <a:p>
            <a:r>
              <a:rPr lang="en-IN" sz="2200" dirty="0" smtClean="0">
                <a:latin typeface="Maiandra GD" panose="020E0502030308020204" pitchFamily="34" charset="0"/>
              </a:rPr>
              <a:t>We want to prepare prototype in which functions as same as the existing one</a:t>
            </a:r>
            <a:endParaRPr lang="en-IN" sz="2200" dirty="0">
              <a:latin typeface="Maiandra GD" panose="020E0502030308020204" pitchFamily="34" charset="0"/>
            </a:endParaRPr>
          </a:p>
          <a:p>
            <a:endParaRPr lang="en-IN" sz="2200" dirty="0">
              <a:latin typeface="Maiandra GD" panose="020E0502030308020204" pitchFamily="34" charset="0"/>
            </a:endParaRPr>
          </a:p>
          <a:p>
            <a:r>
              <a:rPr lang="en-IN" sz="2200" dirty="0">
                <a:latin typeface="Maiandra GD" panose="020E0502030308020204" pitchFamily="34" charset="0"/>
              </a:rPr>
              <a:t>If time permits</a:t>
            </a:r>
            <a:r>
              <a:rPr lang="en-IN" sz="2200" dirty="0" smtClean="0">
                <a:latin typeface="Maiandra GD" panose="020E0502030308020204" pitchFamily="34" charset="0"/>
              </a:rPr>
              <a:t>, I will spare my personal time and try to complete , but we are sure the we will complete the prototype within time</a:t>
            </a:r>
            <a:endParaRPr lang="en-IN" sz="2200" dirty="0">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7" descr="sac.jfif"/>
          <p:cNvPicPr>
            <a:picLocks noChangeAspect="1"/>
          </p:cNvPicPr>
          <p:nvPr/>
        </p:nvPicPr>
        <p:blipFill>
          <a:blip r:embed="rId3"/>
          <a:stretch>
            <a:fillRect/>
          </a:stretch>
        </p:blipFill>
        <p:spPr>
          <a:xfrm>
            <a:off x="1000101" y="1537638"/>
            <a:ext cx="7397122" cy="2319990"/>
          </a:xfrm>
          <a:prstGeom prst="rect">
            <a:avLst/>
          </a:prstGeom>
        </p:spPr>
      </p:pic>
    </p:spTree>
    <p:extLst>
      <p:ext uri="{BB962C8B-B14F-4D97-AF65-F5344CB8AC3E}">
        <p14:creationId xmlns:p14="http://schemas.microsoft.com/office/powerpoint/2010/main" xmlns="" val="262973342"/>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a:xfrm>
            <a:off x="1043608" y="1412776"/>
            <a:ext cx="7272808" cy="3600400"/>
          </a:xfrm>
        </p:spPr>
        <p:txBody>
          <a:bodyPr>
            <a:normAutofit/>
          </a:bodyPr>
          <a:lstStyle/>
          <a:p>
            <a:r>
              <a:rPr lang="en-IN" dirty="0">
                <a:latin typeface="Maiandra GD" panose="020E0502030308020204" pitchFamily="34" charset="0"/>
              </a:rPr>
              <a:t>Thank You!</a:t>
            </a:r>
            <a:br>
              <a:rPr lang="en-IN" dirty="0">
                <a:latin typeface="Maiandra GD" panose="020E0502030308020204" pitchFamily="34" charset="0"/>
              </a:rPr>
            </a:br>
            <a:r>
              <a:rPr lang="en-IN" dirty="0">
                <a:latin typeface="Maiandra GD" panose="020E0502030308020204" pitchFamily="34" charset="0"/>
              </a:rPr>
              <a:t/>
            </a:r>
            <a:br>
              <a:rPr lang="en-IN" dirty="0">
                <a:latin typeface="Maiandra GD" panose="020E0502030308020204" pitchFamily="34" charset="0"/>
              </a:rPr>
            </a:br>
            <a:r>
              <a:rPr lang="en-IN" dirty="0">
                <a:latin typeface="Maiandra GD" panose="020E0502030308020204" pitchFamily="34" charset="0"/>
              </a:rPr>
              <a:t>We are happy to hear your feedback as well, we would come back stronger!</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spTree>
    <p:extLst>
      <p:ext uri="{BB962C8B-B14F-4D97-AF65-F5344CB8AC3E}">
        <p14:creationId xmlns:p14="http://schemas.microsoft.com/office/powerpoint/2010/main" xmlns="" val="4195066141"/>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538</Words>
  <Application>Microsoft Office PowerPoint</Application>
  <PresentationFormat>On-screen Show (4:3)</PresentationFormat>
  <Paragraphs>68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Speed Breaker Accident Control</vt:lpstr>
      <vt:lpstr>Problem Statement</vt:lpstr>
      <vt:lpstr>Customer Survey</vt:lpstr>
      <vt:lpstr>Existing Solutions</vt:lpstr>
      <vt:lpstr>Our Solution</vt:lpstr>
      <vt:lpstr>Value Proposition</vt:lpstr>
      <vt:lpstr>Customers &amp; Consumers</vt:lpstr>
      <vt:lpstr>Design - Blueprint</vt:lpstr>
      <vt:lpstr>Thank You!  We are happy to hear your feedback as well, we would come back stronger!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Name</dc:title>
  <dc:creator>maddy</dc:creator>
  <cp:lastModifiedBy>umach</cp:lastModifiedBy>
  <cp:revision>19</cp:revision>
  <dcterms:created xsi:type="dcterms:W3CDTF">2019-08-21T02:31:14Z</dcterms:created>
  <dcterms:modified xsi:type="dcterms:W3CDTF">2022-01-03T06:36:55Z</dcterms:modified>
</cp:coreProperties>
</file>