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19" autoAdjust="0"/>
  </p:normalViewPr>
  <p:slideViewPr>
    <p:cSldViewPr snapToGrid="0">
      <p:cViewPr>
        <p:scale>
          <a:sx n="43" d="100"/>
          <a:sy n="43" d="100"/>
        </p:scale>
        <p:origin x="69" y="1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My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Sai Vardhan T</a:t>
            </a:r>
            <a:endParaRPr lang="en-US" sz="23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7E9AF6-9FD7-B80E-BBD8-61DFCC9A5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73" y="4929489"/>
            <a:ext cx="4542020" cy="21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0B2D-5F56-4A59-E15A-2ECF3567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03E6-58FD-765F-7113-8736A18C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an organized collection of structured data, typically stored electronically in a computer system.</a:t>
            </a:r>
          </a:p>
          <a:p>
            <a:r>
              <a:rPr lang="en-GB" dirty="0"/>
              <a:t>KEY FEATURES</a:t>
            </a:r>
          </a:p>
          <a:p>
            <a:pPr lvl="1"/>
            <a:r>
              <a:rPr lang="en-GB" dirty="0"/>
              <a:t>Structured data</a:t>
            </a:r>
          </a:p>
          <a:p>
            <a:pPr lvl="1"/>
            <a:r>
              <a:rPr lang="en-GB" dirty="0"/>
              <a:t>Electronic Storage</a:t>
            </a:r>
          </a:p>
          <a:p>
            <a:pPr lvl="1"/>
            <a:r>
              <a:rPr lang="en-GB" dirty="0"/>
              <a:t>Data management system</a:t>
            </a:r>
          </a:p>
          <a:p>
            <a:pPr lvl="1"/>
            <a:r>
              <a:rPr lang="en-GB" dirty="0"/>
              <a:t>Scalability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45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97-DA4B-3AF1-3BA0-A154116D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USE DATA 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8616-36B1-4C78-70C1-1903A29E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Organization</a:t>
            </a:r>
          </a:p>
          <a:p>
            <a:pPr lvl="1"/>
            <a:r>
              <a:rPr lang="en-GB" dirty="0"/>
              <a:t>Store information with some rules and regulations</a:t>
            </a:r>
          </a:p>
          <a:p>
            <a:r>
              <a:rPr lang="en-GB" dirty="0"/>
              <a:t>Efficiency</a:t>
            </a:r>
          </a:p>
          <a:p>
            <a:pPr lvl="1"/>
            <a:r>
              <a:rPr lang="en-GB" dirty="0"/>
              <a:t>Speed of access or storage of information</a:t>
            </a:r>
          </a:p>
          <a:p>
            <a:r>
              <a:rPr lang="en-GB" dirty="0"/>
              <a:t>Data Integrity</a:t>
            </a:r>
          </a:p>
          <a:p>
            <a:pPr lvl="1"/>
            <a:r>
              <a:rPr lang="en-GB" dirty="0"/>
              <a:t>Data Integrity refers to the accuracy and consistency of information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To secure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4529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87AC-2EC7-2271-DF03-F97334D1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DATA 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E87F-7A25-32EE-F8EA-3C6DD62D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BUSINESS</a:t>
            </a:r>
          </a:p>
          <a:p>
            <a:r>
              <a:rPr lang="en-GB" dirty="0"/>
              <a:t>FINANCIAL MANAGEMENT</a:t>
            </a:r>
          </a:p>
          <a:p>
            <a:r>
              <a:rPr lang="en-GB" dirty="0"/>
              <a:t>E – COMMERCE</a:t>
            </a:r>
          </a:p>
          <a:p>
            <a:r>
              <a:rPr lang="en-GB" dirty="0"/>
              <a:t>USER ACCOUNTS</a:t>
            </a:r>
          </a:p>
          <a:p>
            <a:r>
              <a:rPr lang="en-GB" dirty="0"/>
              <a:t>SOCIAL MEDIA</a:t>
            </a:r>
          </a:p>
          <a:p>
            <a:r>
              <a:rPr lang="en-GB" dirty="0"/>
              <a:t>HEALTH CARE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8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6158-5F38-88BB-891A-8D8B2FA8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0B35-C17B-FF12-FA36-52BE7EFE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Management System (DBMS) is essentially software that acts as an organizer and intermediary for your data.</a:t>
            </a:r>
          </a:p>
          <a:p>
            <a:r>
              <a:rPr lang="en-GB" dirty="0"/>
              <a:t>Breakdown of DBMS</a:t>
            </a:r>
          </a:p>
          <a:p>
            <a:pPr lvl="1"/>
            <a:r>
              <a:rPr lang="en-GB" dirty="0"/>
              <a:t>Data Storage and Organization</a:t>
            </a:r>
          </a:p>
          <a:p>
            <a:pPr lvl="1"/>
            <a:r>
              <a:rPr lang="en-GB" dirty="0"/>
              <a:t>Data Manipulation and Retrieval</a:t>
            </a:r>
          </a:p>
          <a:p>
            <a:pPr lvl="1"/>
            <a:r>
              <a:rPr lang="en-GB" dirty="0"/>
              <a:t>Data Integrity and Consistency</a:t>
            </a:r>
          </a:p>
          <a:p>
            <a:pPr lvl="1"/>
            <a:r>
              <a:rPr lang="en-GB" dirty="0"/>
              <a:t>Scalability and Performance</a:t>
            </a:r>
          </a:p>
          <a:p>
            <a:pPr lvl="1"/>
            <a:r>
              <a:rPr lang="en-GB" dirty="0"/>
              <a:t>Multi-user Access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27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CE33-F258-303B-6009-3723736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B150-133E-4537-08E7-9189FA66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Relational DBMS (RDBMS)</a:t>
            </a:r>
          </a:p>
          <a:p>
            <a:pPr lvl="1"/>
            <a:r>
              <a:rPr lang="en-GB" dirty="0"/>
              <a:t>Ex: MySQL, Oracle, Microsoft SQL Server</a:t>
            </a:r>
          </a:p>
          <a:p>
            <a:r>
              <a:rPr lang="en-GB" dirty="0"/>
              <a:t>Not Only SQL  (NOSQL)</a:t>
            </a:r>
          </a:p>
          <a:p>
            <a:pPr lvl="1"/>
            <a:r>
              <a:rPr lang="en-GB" dirty="0"/>
              <a:t>MongoDB, Cassandra, Redis</a:t>
            </a:r>
          </a:p>
          <a:p>
            <a:r>
              <a:rPr lang="en-IN" dirty="0"/>
              <a:t>Hierarchical DBMS</a:t>
            </a:r>
          </a:p>
          <a:p>
            <a:pPr lvl="1"/>
            <a:r>
              <a:rPr lang="en-IN" dirty="0"/>
              <a:t>IBM IMS (Information Management System)</a:t>
            </a:r>
          </a:p>
          <a:p>
            <a:r>
              <a:rPr lang="en-IN" dirty="0"/>
              <a:t>Network DBMS</a:t>
            </a:r>
          </a:p>
          <a:p>
            <a:r>
              <a:rPr lang="en-IN" dirty="0"/>
              <a:t>Object – Oriented DBMS (OODBMS)</a:t>
            </a:r>
          </a:p>
        </p:txBody>
      </p:sp>
    </p:spTree>
    <p:extLst>
      <p:ext uri="{BB962C8B-B14F-4D97-AF65-F5344CB8AC3E}">
        <p14:creationId xmlns:p14="http://schemas.microsoft.com/office/powerpoint/2010/main" val="191374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A8B6-1398-5C7E-92EB-1010BAC8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7B8F-1F51-5194-F01C-ADD01B46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SQL stands for Structured Query Language.</a:t>
            </a:r>
          </a:p>
          <a:p>
            <a:r>
              <a:rPr lang="en-GB" dirty="0"/>
              <a:t>It's a powerful and standardized language used to interact with relational databases like MySQL.</a:t>
            </a:r>
          </a:p>
          <a:p>
            <a:r>
              <a:rPr lang="en-GB" dirty="0"/>
              <a:t>Think of SQL as a set of instructions you give to the database to perform various tasks.</a:t>
            </a:r>
          </a:p>
          <a:p>
            <a:r>
              <a:rPr lang="en-GB" dirty="0"/>
              <a:t>Break Down</a:t>
            </a:r>
          </a:p>
          <a:p>
            <a:pPr lvl="1"/>
            <a:r>
              <a:rPr lang="en-GB" dirty="0"/>
              <a:t>Data Retrieval</a:t>
            </a:r>
          </a:p>
          <a:p>
            <a:pPr lvl="1"/>
            <a:r>
              <a:rPr lang="en-GB" dirty="0"/>
              <a:t>Data Manipulation</a:t>
            </a:r>
          </a:p>
          <a:p>
            <a:pPr lvl="1"/>
            <a:r>
              <a:rPr lang="en-GB" dirty="0"/>
              <a:t>Data Management (Tables, Columns, Data Types)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13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DFD-711E-68A1-E3F4-D83573D5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vs DBMS vs SQL vs MYSQL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9610-6AFD-E63B-C150-131023DD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is the data</a:t>
            </a:r>
          </a:p>
          <a:p>
            <a:r>
              <a:rPr lang="en-GB" dirty="0"/>
              <a:t>DBMS manages it</a:t>
            </a:r>
          </a:p>
          <a:p>
            <a:r>
              <a:rPr lang="en-GB" dirty="0"/>
              <a:t>SQL is a Query Language</a:t>
            </a:r>
          </a:p>
          <a:p>
            <a:r>
              <a:rPr lang="en-GB" dirty="0"/>
              <a:t>MySQL is a popular DBMS that uses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53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94EB-B9C8-6FBC-CF13-447B2631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SQL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36A6-7B54-2AA4-E767-8C57945F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Mysql</a:t>
            </a:r>
            <a:r>
              <a:rPr lang="en-GB" dirty="0"/>
              <a:t> workbench download</a:t>
            </a:r>
          </a:p>
          <a:p>
            <a:pPr lvl="1"/>
            <a:r>
              <a:rPr lang="en-GB" dirty="0"/>
              <a:t>Downloads</a:t>
            </a:r>
          </a:p>
          <a:p>
            <a:pPr lvl="2"/>
            <a:r>
              <a:rPr lang="en-GB" dirty="0"/>
              <a:t>Select  Windows</a:t>
            </a:r>
          </a:p>
          <a:p>
            <a:pPr lvl="3"/>
            <a:r>
              <a:rPr lang="en-GB" dirty="0"/>
              <a:t>Create an Oracle Account</a:t>
            </a:r>
          </a:p>
          <a:p>
            <a:pPr lvl="4"/>
            <a:r>
              <a:rPr lang="en-GB" dirty="0"/>
              <a:t>Download</a:t>
            </a:r>
          </a:p>
          <a:p>
            <a:r>
              <a:rPr lang="en-GB" dirty="0"/>
              <a:t>OPEN DOWNLOADED FILE</a:t>
            </a:r>
          </a:p>
          <a:p>
            <a:r>
              <a:rPr lang="en-GB" dirty="0"/>
              <a:t>INSTALL BY CLICKING NEXT</a:t>
            </a:r>
          </a:p>
          <a:p>
            <a:endParaRPr lang="en-GB" dirty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59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{2C3A1147-C1A5-4179-A5E0-1A43EF45D238}tf55705232_win32</Template>
  <TotalTime>38</TotalTime>
  <Words>288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Goudy Old Style</vt:lpstr>
      <vt:lpstr>Wingdings 2</vt:lpstr>
      <vt:lpstr>SlateVTI</vt:lpstr>
      <vt:lpstr>My SQL</vt:lpstr>
      <vt:lpstr>WHAT IS DATA BASE</vt:lpstr>
      <vt:lpstr>WHY WE USE DATA BASE</vt:lpstr>
      <vt:lpstr>APPLICATIONS OF DATA BASE</vt:lpstr>
      <vt:lpstr>WHAT IS DBMS</vt:lpstr>
      <vt:lpstr>TYPES OF DBMS</vt:lpstr>
      <vt:lpstr>INTRODUCTION TO SQL</vt:lpstr>
      <vt:lpstr>Database vs DBMS vs SQL vs MYSQL</vt:lpstr>
      <vt:lpstr>MY SQL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sai vardhan</dc:creator>
  <cp:lastModifiedBy>sai vardhan</cp:lastModifiedBy>
  <cp:revision>1</cp:revision>
  <dcterms:created xsi:type="dcterms:W3CDTF">2024-03-22T04:34:57Z</dcterms:created>
  <dcterms:modified xsi:type="dcterms:W3CDTF">2024-03-22T05:13:02Z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