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11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Working with</a:t>
            </a:r>
            <a:br>
              <a:rPr lang="en-US" sz="4000" dirty="0"/>
            </a:br>
            <a:r>
              <a:rPr lang="en-US" sz="4000" dirty="0"/>
              <a:t>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Sai Vardhan 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58EC7-63D9-F926-88C8-6F0D08583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73" y="4929489"/>
            <a:ext cx="4542020" cy="21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C59D-2682-A907-28B6-8E0A896A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DATA 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A77E7-E235-3167-3CF2-8DED8C55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SYNTAX:</a:t>
            </a:r>
          </a:p>
          <a:p>
            <a:pPr lvl="1"/>
            <a:r>
              <a:rPr lang="en-GB" dirty="0"/>
              <a:t>CREATE DATABASE `&lt;</a:t>
            </a:r>
            <a:r>
              <a:rPr lang="en-GB" dirty="0" err="1"/>
              <a:t>your_database_name</a:t>
            </a:r>
            <a:r>
              <a:rPr lang="en-GB" dirty="0"/>
              <a:t>&gt;`;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CREATE DATABASE `CODEGNAN`;</a:t>
            </a:r>
          </a:p>
          <a:p>
            <a:pPr lvl="1"/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2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2617-E09B-3E11-3D5B-A4FBE441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AND DROP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E823-BA19-37E3-9146-0F298AB2D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DATABASE</a:t>
            </a:r>
          </a:p>
          <a:p>
            <a:pPr lvl="1"/>
            <a:r>
              <a:rPr lang="en-GB" dirty="0"/>
              <a:t>SYNTAX:</a:t>
            </a:r>
          </a:p>
          <a:p>
            <a:pPr lvl="2"/>
            <a:r>
              <a:rPr lang="en-GB" dirty="0"/>
              <a:t>USE &lt;DB NAME&gt;;</a:t>
            </a:r>
          </a:p>
          <a:p>
            <a:pPr lvl="2"/>
            <a:r>
              <a:rPr lang="en-GB" dirty="0"/>
              <a:t>SHOW TABLES;</a:t>
            </a:r>
          </a:p>
          <a:p>
            <a:r>
              <a:rPr lang="en-GB" dirty="0"/>
              <a:t>DROP DATABASE</a:t>
            </a:r>
          </a:p>
          <a:p>
            <a:pPr lvl="1"/>
            <a:r>
              <a:rPr lang="en-GB" dirty="0"/>
              <a:t>SYNTAX:</a:t>
            </a:r>
          </a:p>
          <a:p>
            <a:pPr lvl="2"/>
            <a:r>
              <a:rPr lang="en-GB" dirty="0"/>
              <a:t>DROP DATABASE &lt;DB NAME&gt;</a:t>
            </a:r>
          </a:p>
        </p:txBody>
      </p:sp>
    </p:spTree>
    <p:extLst>
      <p:ext uri="{BB962C8B-B14F-4D97-AF65-F5344CB8AC3E}">
        <p14:creationId xmlns:p14="http://schemas.microsoft.com/office/powerpoint/2010/main" val="234866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B6E4-815D-B485-A8EA-DCE8505D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9694-074F-FD05-E541-C562CCAF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TABLES are the Heart of the Database</a:t>
            </a:r>
          </a:p>
          <a:p>
            <a:r>
              <a:rPr lang="en-GB" dirty="0"/>
              <a:t>In MySQL, tables are the fundamental structures used to store and organize data</a:t>
            </a:r>
          </a:p>
          <a:p>
            <a:r>
              <a:rPr lang="en-GB" dirty="0"/>
              <a:t>Think of them like spreadsheets on your computer, but specifically designed for databases and offering more powerful features.</a:t>
            </a:r>
          </a:p>
          <a:p>
            <a:r>
              <a:rPr lang="en-GB" dirty="0"/>
              <a:t>Each table represents a specific category of information within your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75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CC00-A974-099A-9DA2-9D3CFD45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879F-9D89-027F-05B1-2DEEC9DE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>
                <a:solidFill>
                  <a:srgbClr val="E3E3E3"/>
                </a:solidFill>
                <a:effectLst/>
                <a:latin typeface="Goudy Old Style (Body)"/>
              </a:rPr>
              <a:t>Data types in MySQL are essential for defining the kind of information each column in your table can store. </a:t>
            </a:r>
          </a:p>
          <a:p>
            <a:pPr algn="l"/>
            <a:r>
              <a:rPr lang="en-GB" b="1" i="0" dirty="0">
                <a:solidFill>
                  <a:srgbClr val="E3E3E3"/>
                </a:solidFill>
                <a:effectLst/>
                <a:latin typeface="Goudy Old Style (Body)"/>
              </a:rPr>
              <a:t>Categorical Overview:</a:t>
            </a:r>
            <a:endParaRPr lang="en-GB" dirty="0">
              <a:solidFill>
                <a:srgbClr val="E3E3E3"/>
              </a:solidFill>
              <a:effectLst/>
              <a:latin typeface="Goudy Old Style (Body)"/>
            </a:endParaRPr>
          </a:p>
          <a:p>
            <a:pPr lvl="1"/>
            <a:r>
              <a:rPr lang="en-GB" b="1" i="0" dirty="0">
                <a:solidFill>
                  <a:srgbClr val="E3E3E3"/>
                </a:solidFill>
                <a:effectLst/>
                <a:latin typeface="Goudy Old Style (Body)"/>
              </a:rPr>
              <a:t>Numeric Data Types:</a:t>
            </a:r>
            <a:r>
              <a:rPr lang="en-GB" b="0" i="0" dirty="0">
                <a:solidFill>
                  <a:srgbClr val="E3E3E3"/>
                </a:solidFill>
                <a:effectLst/>
                <a:latin typeface="Goudy Old Style (Body)"/>
              </a:rPr>
              <a:t> Used for storing numerical values.</a:t>
            </a:r>
          </a:p>
          <a:p>
            <a:pPr lvl="1"/>
            <a:r>
              <a:rPr lang="en-GB" b="1" i="0" dirty="0">
                <a:solidFill>
                  <a:srgbClr val="E3E3E3"/>
                </a:solidFill>
                <a:effectLst/>
                <a:latin typeface="Goudy Old Style (Body)"/>
              </a:rPr>
              <a:t>String Data Types:</a:t>
            </a:r>
            <a:r>
              <a:rPr lang="en-GB" b="0" i="0" dirty="0">
                <a:solidFill>
                  <a:srgbClr val="E3E3E3"/>
                </a:solidFill>
                <a:effectLst/>
                <a:latin typeface="Goudy Old Style (Body)"/>
              </a:rPr>
              <a:t> Used for storing text data.</a:t>
            </a:r>
          </a:p>
          <a:p>
            <a:pPr lvl="1"/>
            <a:r>
              <a:rPr lang="en-GB" b="1" i="0" dirty="0">
                <a:solidFill>
                  <a:srgbClr val="E3E3E3"/>
                </a:solidFill>
                <a:effectLst/>
                <a:latin typeface="Goudy Old Style (Body)"/>
              </a:rPr>
              <a:t>Date and Time Data Types:</a:t>
            </a:r>
            <a:r>
              <a:rPr lang="en-GB" b="0" i="0" dirty="0">
                <a:solidFill>
                  <a:srgbClr val="E3E3E3"/>
                </a:solidFill>
                <a:effectLst/>
                <a:latin typeface="Goudy Old Style (Body)"/>
              </a:rPr>
              <a:t> Used for storing date and time information.</a:t>
            </a:r>
          </a:p>
          <a:p>
            <a:pPr lvl="1"/>
            <a:r>
              <a:rPr lang="en-GB" b="1" i="0" dirty="0">
                <a:solidFill>
                  <a:srgbClr val="E3E3E3"/>
                </a:solidFill>
                <a:effectLst/>
                <a:latin typeface="Goudy Old Style (Body)"/>
              </a:rPr>
              <a:t>Other Data Types:</a:t>
            </a:r>
            <a:r>
              <a:rPr lang="en-GB" b="0" i="0" dirty="0">
                <a:solidFill>
                  <a:srgbClr val="E3E3E3"/>
                </a:solidFill>
                <a:effectLst/>
                <a:latin typeface="Goudy Old Style (Body)"/>
              </a:rPr>
              <a:t> Include specialized data types for specific purposes.</a:t>
            </a:r>
          </a:p>
          <a:p>
            <a:endParaRPr lang="en-IN" dirty="0">
              <a:latin typeface="Goudy Old Styl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0541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7667-8D02-5A7B-3AC3-878AAD07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NUMERIC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58C8-4934-8F65-7303-5A7233D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INTEGER (INT): Whole numbers, typically used for identifiers or quantities (e.g., product ID, order amount).</a:t>
            </a:r>
          </a:p>
          <a:p>
            <a:r>
              <a:rPr lang="en-IN" dirty="0"/>
              <a:t>SMALLINT: Smaller integer values to save storage space.</a:t>
            </a:r>
          </a:p>
          <a:p>
            <a:r>
              <a:rPr lang="en-IN" dirty="0"/>
              <a:t>BIGINT: Larger integer values for big numbers (e.g., population statistics).</a:t>
            </a:r>
          </a:p>
          <a:p>
            <a:r>
              <a:rPr lang="en-IN" dirty="0"/>
              <a:t>DECIMAL: Stores numbers with decimal precision for calculations involving money, measurements, etc.</a:t>
            </a:r>
          </a:p>
          <a:p>
            <a:r>
              <a:rPr lang="en-IN" dirty="0"/>
              <a:t>FLOAT/DOUBLE: Used for storing approximate numeric values (e.g., scientific data, floating-point calculations).</a:t>
            </a:r>
          </a:p>
        </p:txBody>
      </p:sp>
    </p:spTree>
    <p:extLst>
      <p:ext uri="{BB962C8B-B14F-4D97-AF65-F5344CB8AC3E}">
        <p14:creationId xmlns:p14="http://schemas.microsoft.com/office/powerpoint/2010/main" val="347735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FAD1-3663-9C9F-C4F3-92193D00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STRING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BAE4-ABA5-C5AA-A47E-6B71C8416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VARCHAR(n): Variable-length character string, stores text up to a specified maximum length (n). Efficient for storing text with varying lengths (e.g., names, descriptions).</a:t>
            </a:r>
          </a:p>
          <a:p>
            <a:r>
              <a:rPr lang="en-GB" dirty="0"/>
              <a:t>CHAR(n): Fixed-length character string, always uses the specified length (n) even for shorter text. Useful when data consistency in formatting is crucial (e.g., product codes, IDs with specific formatting).</a:t>
            </a:r>
          </a:p>
          <a:p>
            <a:r>
              <a:rPr lang="en-GB" dirty="0"/>
              <a:t>TEXT/BLOB: Used for storing large text content (e.g., articles, documents) or binary data (e.g., images, audio files).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73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ABEE-0F11-DB61-D938-2B31A2E5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COMMON DATE AND TIME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C839-EBDA-E275-0F29-A6C3E882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DATE: Stores year, month, and day information.</a:t>
            </a:r>
          </a:p>
          <a:p>
            <a:r>
              <a:rPr lang="en-GB" dirty="0"/>
              <a:t>DATETIME: Stores year, month, day, hour, minute, and second information.</a:t>
            </a:r>
          </a:p>
          <a:p>
            <a:r>
              <a:rPr lang="en-GB" dirty="0"/>
              <a:t>TIMESTAMP: Stores date and time with timestamps, often automatically updated when data is inserted or modified.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66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D3F3-8E1A-9234-2115-E1B41833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E22B-3CF5-EABF-27D9-38A819DD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BOOLEAN: Stores true or false values.</a:t>
            </a:r>
          </a:p>
          <a:p>
            <a:r>
              <a:rPr lang="en-GB" dirty="0"/>
              <a:t>ENUM: Used to restrict column values to a predefined set of options (e.g., order status: "pending," "shipped," “</a:t>
            </a:r>
            <a:r>
              <a:rPr lang="en-GB" dirty="0" err="1"/>
              <a:t>canceled</a:t>
            </a:r>
            <a:r>
              <a:rPr lang="en-GB" dirty="0"/>
              <a:t>").</a:t>
            </a:r>
          </a:p>
          <a:p>
            <a:r>
              <a:rPr lang="en-GB" dirty="0"/>
              <a:t>SET: Similar to ENUM, but allows selecting multiple options from a predefined 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52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{2C3A1147-C1A5-4179-A5E0-1A43EF45D238}tf55705232_win32</Template>
  <TotalTime>94</TotalTime>
  <Words>495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Goudy Old Style</vt:lpstr>
      <vt:lpstr>Goudy Old Style (Body)</vt:lpstr>
      <vt:lpstr>Wingdings 2</vt:lpstr>
      <vt:lpstr>SlateVTI</vt:lpstr>
      <vt:lpstr>Working with Databases</vt:lpstr>
      <vt:lpstr>CREATING DATA BASE</vt:lpstr>
      <vt:lpstr>USE AND DROP DATABASE</vt:lpstr>
      <vt:lpstr>INTRODUCTION TO TABLES</vt:lpstr>
      <vt:lpstr>DATA TYPES </vt:lpstr>
      <vt:lpstr>COMMON NUMERIC DATA TYPES</vt:lpstr>
      <vt:lpstr>COMMON STRING DATA TYPES</vt:lpstr>
      <vt:lpstr>COMMON DATE AND TIME DATA TYPES</vt:lpstr>
      <vt:lpstr>OTHER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Databased</dc:title>
  <dc:creator>sai vardhan</dc:creator>
  <cp:lastModifiedBy>sai vardhan</cp:lastModifiedBy>
  <cp:revision>7</cp:revision>
  <dcterms:created xsi:type="dcterms:W3CDTF">2024-03-22T05:13:11Z</dcterms:created>
  <dcterms:modified xsi:type="dcterms:W3CDTF">2024-07-11T06:36:28Z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