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5" r:id="rId14"/>
    <p:sldId id="310" r:id="rId15"/>
    <p:sldId id="311" r:id="rId16"/>
    <p:sldId id="312" r:id="rId17"/>
    <p:sldId id="306" r:id="rId18"/>
    <p:sldId id="287" r:id="rId19"/>
    <p:sldId id="298" r:id="rId20"/>
    <p:sldId id="288" r:id="rId21"/>
    <p:sldId id="289" r:id="rId22"/>
    <p:sldId id="290" r:id="rId23"/>
    <p:sldId id="291" r:id="rId24"/>
    <p:sldId id="304" r:id="rId25"/>
    <p:sldId id="305" r:id="rId26"/>
    <p:sldId id="307" r:id="rId27"/>
    <p:sldId id="308" r:id="rId28"/>
    <p:sldId id="309" r:id="rId29"/>
    <p:sldId id="299" r:id="rId30"/>
    <p:sldId id="300" r:id="rId31"/>
    <p:sldId id="301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9063" y="1673524"/>
            <a:ext cx="424060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SQL </a:t>
            </a:r>
            <a:br>
              <a:rPr lang="en-US" sz="4000" dirty="0"/>
            </a:br>
            <a:r>
              <a:rPr lang="en-US" sz="3200" dirty="0"/>
              <a:t>SUB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Vardhan T</a:t>
            </a:r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908DE-3186-7024-F46D-110BA6C2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3" y="4929489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FC9-AAFB-0CEF-A918-9EAFADF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 - ALTER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CB84-E8CF-DD57-CBCB-76FB8B6F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/>
              <a:t>ADD COLUMN:</a:t>
            </a:r>
          </a:p>
          <a:p>
            <a:pPr lvl="1"/>
            <a:r>
              <a:rPr lang="en-GB" sz="2800" b="1" dirty="0"/>
              <a:t>ADD SINGLE COLUMN</a:t>
            </a:r>
          </a:p>
          <a:p>
            <a:pPr lvl="1"/>
            <a:endParaRPr lang="en-GB" sz="2800" b="1" dirty="0"/>
          </a:p>
          <a:p>
            <a:pPr lvl="1"/>
            <a:endParaRPr lang="en-GB" sz="2800" b="1" dirty="0"/>
          </a:p>
          <a:p>
            <a:pPr lvl="1"/>
            <a:endParaRPr lang="en-GB" sz="2800" b="1" dirty="0"/>
          </a:p>
          <a:p>
            <a:pPr lvl="1"/>
            <a:r>
              <a:rPr lang="en-GB" sz="2800" b="1" dirty="0"/>
              <a:t>ADD MULTIPLE COLUMN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129C2-EEB6-8921-9842-D2ABFE53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61" y="3690258"/>
            <a:ext cx="3279910" cy="888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0F770-C2B9-4275-BFCC-30F5535C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5" y="3296815"/>
            <a:ext cx="2765158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7F4-2C39-0C75-F7BC-C9CDE64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62E5-6D5F-AAA9-37E8-DC5B931A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COLUMN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1E9FA-478D-A159-E4FE-F0A7F75E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11" y="3014562"/>
            <a:ext cx="6067129" cy="1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22B6-D363-AB43-41A3-C6810758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FB22-1FFA-1B51-5F62-7ACCAAA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DATA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1BFCB-B594-5DB6-AF52-6E359EA1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6" y="3233735"/>
            <a:ext cx="8115838" cy="14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9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22B6-D363-AB43-41A3-C6810758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FB22-1FFA-1B51-5F62-7ACCAAA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D63E8-4927-170B-A6CF-EF2FA872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99" y="2854322"/>
            <a:ext cx="4890453" cy="100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C0758-71CF-0836-5AD5-4A62219A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83" y="5187154"/>
            <a:ext cx="5241883" cy="12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05D7-EB45-2434-A3A7-7D717AF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 - DROP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4EEC-2F9F-BB97-AD40-DF3288C9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DROP statement falls under Data Definition Language (DDL) in MySQL. It's a powerful tool for removing database objects like tables, indexes, views, and even entire databases. </a:t>
            </a:r>
          </a:p>
          <a:p>
            <a:r>
              <a:rPr lang="en-GB" dirty="0"/>
              <a:t>THREE FUNCTIONALITIES</a:t>
            </a:r>
          </a:p>
          <a:p>
            <a:pPr lvl="1"/>
            <a:r>
              <a:rPr lang="en-GB" dirty="0"/>
              <a:t>Dropping a Table</a:t>
            </a:r>
          </a:p>
          <a:p>
            <a:pPr lvl="1"/>
            <a:r>
              <a:rPr lang="en-GB" dirty="0"/>
              <a:t>Dropping an Index</a:t>
            </a:r>
          </a:p>
          <a:p>
            <a:pPr lvl="1"/>
            <a:r>
              <a:rPr lang="en-GB" dirty="0"/>
              <a:t>Dropping a view</a:t>
            </a:r>
          </a:p>
          <a:p>
            <a:pPr marL="3690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85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F4D4-8B84-74A0-3292-EC5AB00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A90A-6CAF-4712-0AE6-A34948CA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you've created a table, you can use the DESCRIBE statement to view its structure, including details about each column.</a:t>
            </a:r>
          </a:p>
          <a:p>
            <a:r>
              <a:rPr lang="en-GB" dirty="0"/>
              <a:t>SYNTAX: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F196-F835-F124-B251-3851DA9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67" y="3612636"/>
            <a:ext cx="3417354" cy="671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C4BA2-D55B-A05D-D31C-836A8D8F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6" y="5334624"/>
            <a:ext cx="3417354" cy="6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920E-B1F4-9246-06DE-49186A63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DQL - SELECT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7F9C-A6F4-A313-7EE0-19D1EAAB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SELECT statement is the foundation for retrieving data from tables in MySQL. It forms the core of the Data Query Language (DQL) sub-language.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2A711-FCE0-4F2C-9E59-522AE7BB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69" y="3338061"/>
            <a:ext cx="5261789" cy="17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37F-A77F-1B32-9FFD-B312DE9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B586-0EA7-3EE4-9D53-5A8B373F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 WITH VALUES CLAUSE(SINGLE ROW):</a:t>
            </a:r>
          </a:p>
          <a:p>
            <a:pPr lvl="1"/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26346-13FC-137C-A4A1-1AF17E48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4" y="3219379"/>
            <a:ext cx="5404198" cy="55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9CD13-F9E5-8989-94D1-7BB918E4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94" y="4623356"/>
            <a:ext cx="6776844" cy="7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0783-5FD3-2BD2-2E65-5FF642B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3420-29A7-94E4-CCDF-EBFAE604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WITH SELECT (INSERTING FROM ANOTHER TABLE):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6C624-DF39-1EAD-89FF-210A08EB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90" y="3090650"/>
            <a:ext cx="5191835" cy="869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1400A-C774-971C-3D82-E19EA52F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90" y="4974582"/>
            <a:ext cx="7043436" cy="8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11D-8F2E-C8AA-242A-081A1B93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5D4B-AB1C-A2D1-4DFF-9C633486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Multiple Rows with VALUES Clause: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F324B-674B-16DE-78F5-96A462CA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0" y="3105282"/>
            <a:ext cx="4958009" cy="1068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CEB97-0E99-5727-62F4-9EC2325E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80" y="4781549"/>
            <a:ext cx="6584994" cy="10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4B3-99FE-DF86-AEA6-331AABFB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SQL</a:t>
            </a:r>
            <a:br>
              <a:rPr lang="en-GB" dirty="0"/>
            </a:br>
            <a:r>
              <a:rPr lang="en-GB" dirty="0"/>
              <a:t>SUB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B7EA-726E-1B55-C68B-E5F9C12D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E3E3E3"/>
                </a:solidFill>
                <a:effectLst/>
                <a:latin typeface="Google Sans"/>
              </a:rPr>
              <a:t>SQL itself encompasses various functionalities categorized into sub-languages, each serving specific purposes in database management. </a:t>
            </a:r>
            <a:endParaRPr lang="en-GB" dirty="0">
              <a:solidFill>
                <a:srgbClr val="E3E3E3"/>
              </a:solidFill>
              <a:effectLst/>
              <a:latin typeface="Google Sans"/>
            </a:endParaRP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DEFINITION LANGUAGE (DDL)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MANIPULATION LANGUAGE (DML)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QUERY LANGUAGE (DQL)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CONTROL LANGUAGE (DCL)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TRANSACTION CONTROL LANGUAGE (TCL)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FD9E-C87F-9B8B-A8F5-88CE768E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C955-094B-9DCF-4699-CB1B7EF9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with SELECT for Multiple Rows:</a:t>
            </a:r>
          </a:p>
          <a:p>
            <a:r>
              <a:rPr lang="en-GB" dirty="0"/>
              <a:t>Similar to single-row insertion with SELECT, you can use SELECT to retrieve data from another table and insert multiple rows at once.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9DD1F-7B8E-3849-CD9B-B0E76F41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29" y="4601693"/>
            <a:ext cx="6981456" cy="8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23A-4ECF-59DC-43DC-9E38E1E9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UPDATE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022A-BC5F-AAEF-E7F2-3FBCFE3F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UPDATE statement allows you to modify existing data within a table in MySQL. It forms a core part of Data Manipulation Language (DML)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103F-3B59-1FF7-22F2-9A89215E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93" y="3551958"/>
            <a:ext cx="5687492" cy="81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C6A5D-5BBA-4B06-90CE-BD4EA721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12" y="5099350"/>
            <a:ext cx="3491231" cy="8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3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F029-26E7-38C5-4AF3-0566A68B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9DF0-69DF-5D3E-0C99-7DA1583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DELETE statement is another crucial part of Data Manipulation Language (DML) in MySQL. It allows you to remove rows permanently from a table.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0C272-1F01-F286-A531-CB314B13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5" y="3524728"/>
            <a:ext cx="3494407" cy="89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B1C28-387E-55EA-857F-2E86D019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55" y="5219684"/>
            <a:ext cx="3510958" cy="8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2F22-7948-E659-F0E6-34DAB89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 Table (Object)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5840-D214-3B8A-B36F-2A323F6E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E6794-BA70-A0DC-497C-CE30F425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91" y="2591869"/>
            <a:ext cx="5635778" cy="84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4BB5-E036-D6B7-3817-3BBB0EC0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62" y="4428299"/>
            <a:ext cx="4045864" cy="8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4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57E-983A-176A-92A5-03851C55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AN INDEX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DA2B45-31F0-2559-7279-021BD5633B80}"/>
              </a:ext>
            </a:extLst>
          </p:cNvPr>
          <p:cNvSpPr txBox="1">
            <a:spLocks/>
          </p:cNvSpPr>
          <p:nvPr/>
        </p:nvSpPr>
        <p:spPr>
          <a:xfrm>
            <a:off x="913795" y="216622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SYNTAX: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EXAMPLE: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B9EFC-441A-7AD8-A899-35130E1C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34" y="4552646"/>
            <a:ext cx="5507069" cy="77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7417E-1311-C488-3652-A00FCA18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89" y="2822951"/>
            <a:ext cx="6271332" cy="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0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2679-EB1B-52CF-8906-67E13C8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8E11-DC2C-3C3D-2A6C-8838C068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E0C9C-C1DF-8BDB-301E-704573D6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1" y="2627589"/>
            <a:ext cx="3455434" cy="80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0E114-BC19-470D-0FC0-352B9450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21" y="4606851"/>
            <a:ext cx="3855026" cy="8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9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79B9-B8A8-9E96-34AA-5E861A49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DCL - GRANT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83F3-28FB-535F-34F1-CF41B120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248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GRANT statement allows database administrators to grant permissions or privileges on a database object to users.</a:t>
            </a:r>
          </a:p>
          <a:p>
            <a:r>
              <a:rPr lang="en-US" dirty="0"/>
              <a:t>There are various types of privileges like SELECT, INSERT, UPDATE, DELETE, REFERENCES, ALL.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In this example, user1 is granted permission to read/perform SELECT operations on the employees table.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60A49-3045-02E0-947D-10832911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96" y="3476034"/>
            <a:ext cx="2895621" cy="94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DC2D-878B-C3D0-BE3B-DA0C992F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23" y="5064038"/>
            <a:ext cx="5995281" cy="6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D0D9-CB2C-F1DD-2381-E5BE0F8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DCL - REVOKE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ED4A-9006-CA96-07A3-7D7A4CCA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545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REVOKE statement can be used when we want to revoke some or all of the privileges that were assigned earlier to a user or a group of users.</a:t>
            </a:r>
          </a:p>
          <a:p>
            <a:r>
              <a:rPr lang="en-US" dirty="0"/>
              <a:t> The syntax for using the REVOKE command is similar to the GRANT command.</a:t>
            </a:r>
            <a:endParaRPr lang="en-GB" dirty="0"/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In this example, user1 is revoked from the permission to read/perform SELECT operations on the employees table.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F578-D7CA-B571-9A52-CB71117E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4" y="3591696"/>
            <a:ext cx="2828946" cy="76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0ADC1-A0F2-4EA6-5ECD-F73A59B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12" y="5197051"/>
            <a:ext cx="3028972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CD80-343E-37AC-492F-30BA815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- 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C166-EF48-FC9F-D3AA-5DD1A6DA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US" dirty="0"/>
              <a:t>In this transaction, $2000 is transferred from account ‘A’ to account ‘B’. The COMMIT statement makes these changes permanent in the database.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8D748-340F-1F43-82DB-C67CE475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66" y="2469125"/>
            <a:ext cx="1328024" cy="57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272DC-4D90-8992-24C3-BF390E48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92" y="3809993"/>
            <a:ext cx="4552983" cy="9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0E3-D10D-1906-6A58-90B74ED1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- ROLLBACK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B6C0-A02A-1B6E-1823-B06094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569D-9C59-6BCF-01B1-D7312FBC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20" y="2737269"/>
            <a:ext cx="1473948" cy="55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69291-DBF0-629F-7097-EDE90D81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07" y="4378960"/>
            <a:ext cx="4581558" cy="1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9314-52C3-9E2C-6051-DDC82D52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DEFINITION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617-5E1A-9408-66F5-983F6CC8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Focuses on defining the structure of your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CREATE</a:t>
            </a:r>
            <a:r>
              <a:rPr lang="en-GB" dirty="0"/>
              <a:t>: Used to create database objects like tables, views, indexes, etc. (e.g., CREATE TABLE customers (id INT PRIMARY KEY, name VARCHAR(255), email VARCHAR(255)))</a:t>
            </a:r>
          </a:p>
          <a:p>
            <a:r>
              <a:rPr lang="en-GB" b="1" dirty="0"/>
              <a:t>ALTER</a:t>
            </a:r>
            <a:r>
              <a:rPr lang="en-GB" dirty="0"/>
              <a:t>: Allows modifying the structure of existing database objects. (e.g., adding a new column to a table)</a:t>
            </a:r>
          </a:p>
          <a:p>
            <a:r>
              <a:rPr lang="en-GB" b="1" dirty="0"/>
              <a:t>DROP</a:t>
            </a:r>
            <a:r>
              <a:rPr lang="en-GB" dirty="0"/>
              <a:t>: Used to remove database objects when they are no longer needed. (e.g., DROP TABLE customers)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6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D8CB-C14D-2AE6-089E-27D87A8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– SAVE 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0930-F485-420F-2AFD-DD13E28D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641465" cy="3973621"/>
          </a:xfrm>
        </p:spPr>
        <p:txBody>
          <a:bodyPr>
            <a:normAutofit/>
          </a:bodyPr>
          <a:lstStyle/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F9F3-EF20-A446-2453-F1DFB048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2" y="2521013"/>
            <a:ext cx="3534754" cy="509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8C253-6451-4590-8AB0-2F17B647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04" y="3827168"/>
            <a:ext cx="3914804" cy="23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D5BF-BA07-FB42-75CA-185268B0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MANIPULATION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5F8F-7BBC-42A9-7485-E2DC87D8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Deals with inserting, updating, and deleting data within the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INSERT</a:t>
            </a:r>
            <a:r>
              <a:rPr lang="en-GB" dirty="0"/>
              <a:t>: Adds new data records to a table. (e.g., INSERT INTO customers (name, email) VALUES ('John Doe', 'john.doe@example.com'))</a:t>
            </a:r>
          </a:p>
          <a:p>
            <a:r>
              <a:rPr lang="en-GB" b="1" dirty="0"/>
              <a:t>UPDATE</a:t>
            </a:r>
            <a:r>
              <a:rPr lang="en-GB" dirty="0"/>
              <a:t>: Modifies existing data in a table based on specific criteria. (e.g., UPDATE customers SET email = 'new_email@example.com' WHERE id = 1)</a:t>
            </a:r>
          </a:p>
          <a:p>
            <a:r>
              <a:rPr lang="en-GB" b="1" dirty="0"/>
              <a:t>DELETE</a:t>
            </a:r>
            <a:r>
              <a:rPr lang="en-GB" dirty="0"/>
              <a:t>: Removes data records from a table based on conditions. (e.g., DELETE FROM customers WHERE id = 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7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0A23-C22D-9883-DAB0-9C11B63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QUERY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0A0B-38AB-C06E-FA1A-4B3C6164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used for retrieving data from the database.</a:t>
            </a:r>
          </a:p>
          <a:p>
            <a:r>
              <a:rPr lang="en-GB" dirty="0"/>
              <a:t>Key functionality:</a:t>
            </a:r>
          </a:p>
          <a:p>
            <a:r>
              <a:rPr lang="en-GB" b="1" dirty="0"/>
              <a:t>SELECT</a:t>
            </a:r>
            <a:r>
              <a:rPr lang="en-GB" dirty="0"/>
              <a:t>: Forms the core of data retrieval. Allows you to specify which data to extract from tables, applying filters and sorting as needed. (e.g., SELECT * FROM customers WHERE city = 'New York' ORDER BY name ASC)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601-FADF-32FD-52A0-945D6DA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9F0C-6B0B-AF4A-BF42-D51E5329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Manages user access privileges and permissions within the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GRANT</a:t>
            </a:r>
            <a:r>
              <a:rPr lang="en-GB" dirty="0"/>
              <a:t>: Assigns specific permissions to users for data access or manipulation (e.g., allowing a user to select data from a table).</a:t>
            </a:r>
          </a:p>
          <a:p>
            <a:r>
              <a:rPr lang="en-GB" b="1" dirty="0"/>
              <a:t>REVOKE</a:t>
            </a:r>
            <a:r>
              <a:rPr lang="en-GB" dirty="0"/>
              <a:t>: Takes away previously granted permissions from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99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92EF-7E7E-F34F-C740-4CD31FC4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TRANSACTION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1618-C54C-6EE8-878B-8A07B83C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Deals with managing database transactions, which are sets of database operations treated as a single unit.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COMMIT</a:t>
            </a:r>
            <a:r>
              <a:rPr lang="en-GB" dirty="0"/>
              <a:t>: Makes the changes from a transaction permanent in the database.</a:t>
            </a:r>
          </a:p>
          <a:p>
            <a:r>
              <a:rPr lang="en-GB" b="1" dirty="0"/>
              <a:t>ROLLBACK</a:t>
            </a:r>
            <a:r>
              <a:rPr lang="en-GB" dirty="0"/>
              <a:t>: Undoes the changes from a transaction if something goes wrong, reverting to the state before the transaction begins.</a:t>
            </a:r>
          </a:p>
          <a:p>
            <a:r>
              <a:rPr lang="en-GB" dirty="0"/>
              <a:t>Sometimes considered as  DML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E0FF-E54D-2864-9593-EC2CB7F3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DDL - CREATING TABLES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3C2B-8F81-CEA1-C3F9-4100E745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3299"/>
            <a:ext cx="10353762" cy="3714749"/>
          </a:xfrm>
        </p:spPr>
        <p:txBody>
          <a:bodyPr>
            <a:normAutofit/>
          </a:bodyPr>
          <a:lstStyle/>
          <a:p>
            <a:r>
              <a:rPr lang="en-GB" dirty="0"/>
              <a:t>You can create a table in MySQL using the CREATE TABLE statement within the Data Definition Language (DDL) sub-language of SQL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C6C5C-00AD-B185-CF9C-8C11959A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81" y="3477537"/>
            <a:ext cx="4717719" cy="15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EDB-473C-D342-5191-AA62173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CREATION OF TABLE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B1FE7-05A9-D201-7A93-7B31B2BD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8" y="2783701"/>
            <a:ext cx="9824204" cy="1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{2C3A1147-C1A5-4179-A5E0-1A43EF45D238}tf55705232_win32</Template>
  <TotalTime>144</TotalTime>
  <Words>997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Google Sans</vt:lpstr>
      <vt:lpstr>Goudy Old Style</vt:lpstr>
      <vt:lpstr>Wingdings 2</vt:lpstr>
      <vt:lpstr>SlateVTI</vt:lpstr>
      <vt:lpstr>SQL  SUB LANGUAGES</vt:lpstr>
      <vt:lpstr>INTRODUCTION TO SQL SUB LANGUAGES</vt:lpstr>
      <vt:lpstr>DATA DEFINITION LANGUAGE</vt:lpstr>
      <vt:lpstr>DATA MANIPULATION LANGUAGE</vt:lpstr>
      <vt:lpstr>DATA QUERY LANGUAGE</vt:lpstr>
      <vt:lpstr>DATA CONTROL LANGUAGE</vt:lpstr>
      <vt:lpstr>TRANSACTION CONTROL LANGUAGE</vt:lpstr>
      <vt:lpstr>DDL - CREATING TABLES  </vt:lpstr>
      <vt:lpstr>EXAMPLE FOR CREATION OF TABLE</vt:lpstr>
      <vt:lpstr>DDL - ALTER</vt:lpstr>
      <vt:lpstr>DDL - ALTER</vt:lpstr>
      <vt:lpstr>DDL - ALTER</vt:lpstr>
      <vt:lpstr>DDL - ALTER</vt:lpstr>
      <vt:lpstr>DDL - DROP</vt:lpstr>
      <vt:lpstr>DESCRIBING STRUCTURE</vt:lpstr>
      <vt:lpstr>DQL - SELECT</vt:lpstr>
      <vt:lpstr>DML - INSERTION</vt:lpstr>
      <vt:lpstr>DML - INSERTION</vt:lpstr>
      <vt:lpstr>DML - INSERTION</vt:lpstr>
      <vt:lpstr>DML - INSERTION</vt:lpstr>
      <vt:lpstr>DML - UPDATE</vt:lpstr>
      <vt:lpstr>DML - DELETE</vt:lpstr>
      <vt:lpstr>Dropping a Table (Object)</vt:lpstr>
      <vt:lpstr>DROPPING AN INDEX</vt:lpstr>
      <vt:lpstr>DROPPING A VIEW</vt:lpstr>
      <vt:lpstr>DCL - GRANT</vt:lpstr>
      <vt:lpstr>DCL - REVOKE</vt:lpstr>
      <vt:lpstr>TCL - COMMIT</vt:lpstr>
      <vt:lpstr>TCL - ROLLBACK</vt:lpstr>
      <vt:lpstr>TCL – SAVE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SUB LANGUAGES</dc:title>
  <dc:creator>sai vardhan</dc:creator>
  <cp:lastModifiedBy>sai vardhan</cp:lastModifiedBy>
  <cp:revision>48</cp:revision>
  <dcterms:created xsi:type="dcterms:W3CDTF">2024-03-22T05:37:13Z</dcterms:created>
  <dcterms:modified xsi:type="dcterms:W3CDTF">2024-08-05T03:35:52Z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