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19" autoAdjust="0"/>
  </p:normalViewPr>
  <p:slideViewPr>
    <p:cSldViewPr snapToGrid="0">
      <p:cViewPr varScale="1">
        <p:scale>
          <a:sx n="39" d="100"/>
          <a:sy n="39" d="100"/>
        </p:scale>
        <p:origin x="69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Aggregate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Sai Vardhan 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1AC16-511D-1FBE-7FB6-D7FD44099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73" y="4929489"/>
            <a:ext cx="4542020" cy="21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B09A-93AD-6B96-707D-FCBE04DD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71EF-61D5-C03B-2CD0-19459531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Distinct statement is used to return only  different values</a:t>
            </a:r>
          </a:p>
          <a:p>
            <a:r>
              <a:rPr lang="en-US" dirty="0"/>
              <a:t>Syntax: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D888A-0987-8097-B00F-75C7E1BA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66" y="3790562"/>
            <a:ext cx="6917220" cy="11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E308-84CA-5FCE-045E-6E444DE4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E73C-3459-A1C4-8D38-7A5109B2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SQL aggregate functions are inbuilt functions that are used to perform some calculation on the data and return a single value. </a:t>
            </a:r>
          </a:p>
          <a:p>
            <a:r>
              <a:rPr lang="en-US" b="1" dirty="0"/>
              <a:t>These functions operate on a set of rows and return a single summarized result.</a:t>
            </a:r>
          </a:p>
          <a:p>
            <a:r>
              <a:rPr lang="en-US" b="1" dirty="0"/>
              <a:t>Common Aggregate Functions:</a:t>
            </a:r>
          </a:p>
          <a:p>
            <a:pPr lvl="1"/>
            <a:r>
              <a:rPr lang="en-US" b="1" dirty="0"/>
              <a:t>count()</a:t>
            </a:r>
          </a:p>
          <a:p>
            <a:pPr lvl="1"/>
            <a:r>
              <a:rPr lang="en-US" b="1" dirty="0"/>
              <a:t>sum()</a:t>
            </a:r>
          </a:p>
          <a:p>
            <a:pPr lvl="1"/>
            <a:r>
              <a:rPr lang="en-US" b="1" dirty="0"/>
              <a:t>avg()</a:t>
            </a:r>
          </a:p>
          <a:p>
            <a:pPr lvl="1"/>
            <a:r>
              <a:rPr lang="en-US" b="1" dirty="0"/>
              <a:t>min()</a:t>
            </a:r>
          </a:p>
          <a:p>
            <a:pPr lvl="1"/>
            <a:r>
              <a:rPr lang="en-US" b="1" dirty="0"/>
              <a:t>max()</a:t>
            </a:r>
          </a:p>
          <a:p>
            <a:pPr lvl="1"/>
            <a:r>
              <a:rPr lang="en-US" b="1" dirty="0"/>
              <a:t>group by</a:t>
            </a:r>
          </a:p>
          <a:p>
            <a:pPr lvl="1"/>
            <a:r>
              <a:rPr lang="en-US" b="1" dirty="0"/>
              <a:t>having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349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7C23-BE2A-69C3-6953-E5556EF4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10D8-EEDB-C803-0EA2-C26BAE43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the number of 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304AE-75A5-6D0B-F190-9FA16CB1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42" y="3333103"/>
            <a:ext cx="4443915" cy="16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0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7CD6-AE1A-E737-69F7-8F76423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0ECC-AF69-7706-230C-2122284E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sum of a numeric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197B6-87A2-FE16-3D37-0C8EF8CE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53" y="3199110"/>
            <a:ext cx="4438297" cy="16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89EE-F76E-1739-82D1-214C8B04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6807-A2E2-60C5-5E60-762AC825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average value of a numeric column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FDA44-DC08-F4EA-22BC-E2BC784B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18" y="3193446"/>
            <a:ext cx="4198802" cy="16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AB4-879B-C6F7-1736-E14120A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9D1AC-F20D-BC8A-D16F-0E3B0C93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smallest value of the selected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F04ED-4BCE-6C76-F01C-7C6066B8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08" y="3132563"/>
            <a:ext cx="4421331" cy="183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7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5B88-FABD-A8C9-4B04-02D905A9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D54D-04A7-B748-C782-CF4F4C52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largest value of the selected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812CC-128F-325F-15D6-9BE92951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64" y="3142089"/>
            <a:ext cx="4713071" cy="17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9FF9-7EE0-9D6B-3522-12BF3E85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</a:t>
            </a:r>
            <a:r>
              <a:rPr lang="en-US" dirty="0" err="1"/>
              <a:t>clasuse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5932-1639-003B-865D-87F4F729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separate the results into groups of accumulated data, you can use the GROUP BY clause.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 GROUP BY clause can be used in a SELECT statement to collect data across multiple records and group by some columns.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E3FFD-2C52-FDB7-98D1-34F343C6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08" y="2897657"/>
            <a:ext cx="6291265" cy="139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2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8CBE-0B9A-8F6D-885D-D1C1DC8D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8A4F-02F4-4C7C-8F5C-8F14332A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HAVING clause is used with the GROUP BY clause, it applies to summarized group records, unlike the ‘where’ clause.</a:t>
            </a:r>
          </a:p>
          <a:p>
            <a:r>
              <a:rPr lang="en-US" dirty="0"/>
              <a:t>It was added to SQL because the WHERE keyword could not be used with aggregate functions.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536CB-8A49-5E2D-811A-0CA7414E2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95" y="3933824"/>
            <a:ext cx="6323874" cy="180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6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{022D898C-AD6D-4FFB-A0D9-9D90DF11A858}tf55705232_win32</Template>
  <TotalTime>115</TotalTime>
  <Words>204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Aggregate Functions</vt:lpstr>
      <vt:lpstr>Aggregate Functions</vt:lpstr>
      <vt:lpstr>COUNT</vt:lpstr>
      <vt:lpstr>SUM</vt:lpstr>
      <vt:lpstr>AVG</vt:lpstr>
      <vt:lpstr>MIN</vt:lpstr>
      <vt:lpstr>MAX</vt:lpstr>
      <vt:lpstr>Group By clasuse</vt:lpstr>
      <vt:lpstr>Having Clause</vt:lpstr>
      <vt:lpstr>DISTINCT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vardhan</dc:creator>
  <cp:lastModifiedBy>sai vardhan</cp:lastModifiedBy>
  <cp:revision>16</cp:revision>
  <dcterms:created xsi:type="dcterms:W3CDTF">2024-06-27T10:13:22Z</dcterms:created>
  <dcterms:modified xsi:type="dcterms:W3CDTF">2024-07-13T04:55:20Z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