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85" r:id="rId6"/>
    <p:sldId id="286" r:id="rId7"/>
    <p:sldId id="287" r:id="rId8"/>
    <p:sldId id="288" r:id="rId9"/>
    <p:sldId id="289" r:id="rId10"/>
    <p:sldId id="291" r:id="rId11"/>
    <p:sldId id="279" r:id="rId12"/>
    <p:sldId id="280" r:id="rId13"/>
    <p:sldId id="281" r:id="rId14"/>
    <p:sldId id="282" r:id="rId15"/>
    <p:sldId id="295" r:id="rId16"/>
    <p:sldId id="296" r:id="rId17"/>
    <p:sldId id="292" r:id="rId18"/>
    <p:sldId id="293" r:id="rId19"/>
    <p:sldId id="294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9" autoAdjust="0"/>
  </p:normalViewPr>
  <p:slideViewPr>
    <p:cSldViewPr snapToGrid="0">
      <p:cViewPr varScale="1">
        <p:scale>
          <a:sx n="39" d="100"/>
          <a:sy n="39" d="100"/>
        </p:scale>
        <p:origin x="69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541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Date</a:t>
            </a:r>
            <a:br>
              <a:rPr lang="en-US" sz="4000" dirty="0"/>
            </a:br>
            <a:r>
              <a:rPr lang="en-US" sz="4000" dirty="0"/>
              <a:t>&amp;</a:t>
            </a:r>
            <a:br>
              <a:rPr lang="en-US" sz="4000" dirty="0"/>
            </a:br>
            <a:r>
              <a:rPr lang="en-US" sz="4000" dirty="0"/>
              <a:t>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Sai Vardhan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D8CA-A2D2-A6ED-FF55-28CDA4824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35" y="4942551"/>
            <a:ext cx="4542020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EE2E-E76C-F2E5-F739-9FF34E3E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DATEADD() &amp; DATESUB()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89B8-B25C-287A-5CB0-3E71BB41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or subtract a specified time interval from a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3972D-9394-DA43-5616-1FCB1013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84" y="3013632"/>
            <a:ext cx="5977690" cy="83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8B5D-479C-FE5B-E746-F7A6D3BE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DATEDIFF()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6458-ABCF-1B3F-ADE8-35B0309F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difference between two dates.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CB2CD-BF17-592B-3E9B-1104311F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53" y="3568012"/>
            <a:ext cx="6950441" cy="7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6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957-D5D6-8861-7BA3-856DC449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41B-5C71-EE80-62B7-1DB0D8B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TIME data type is used to store time values in the database.</a:t>
            </a:r>
          </a:p>
          <a:p>
            <a:r>
              <a:rPr lang="en-US" dirty="0"/>
              <a:t> It allows you to store hours, minutes, and seconds. </a:t>
            </a:r>
          </a:p>
          <a:p>
            <a:r>
              <a:rPr lang="en-US" dirty="0"/>
              <a:t>The format of a TIME is ‘HH:MI:SS’.</a:t>
            </a:r>
          </a:p>
          <a:p>
            <a:r>
              <a:rPr lang="en-US" dirty="0"/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FE576-C74D-0DD5-A885-BDDDB24C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29" y="4257672"/>
            <a:ext cx="3821234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0855-1D75-D977-B18A-BC2F5FA9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3940-96A4-66B8-CC1E-986B5E8E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inserts a new row into the Orders table with a TIME.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E969D-8187-2543-E5BF-3D2193C6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52" y="4047014"/>
            <a:ext cx="8409420" cy="4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5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017A-5B75-28DA-B548-8313CE46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2462-938A-ECCC-5579-A2B845B8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provides several functions to work with the TIME data type. Some of them include:</a:t>
            </a:r>
          </a:p>
          <a:p>
            <a:pPr lvl="1"/>
            <a:r>
              <a:rPr lang="en-US" dirty="0"/>
              <a:t>CURTIME()</a:t>
            </a:r>
          </a:p>
          <a:p>
            <a:pPr lvl="1"/>
            <a:r>
              <a:rPr lang="en-US" dirty="0"/>
              <a:t>ADDTIME()	</a:t>
            </a:r>
          </a:p>
          <a:p>
            <a:pPr lvl="1"/>
            <a:r>
              <a:rPr lang="en-US" dirty="0"/>
              <a:t>TIMEDIFF()</a:t>
            </a:r>
          </a:p>
          <a:p>
            <a:pPr lvl="1"/>
            <a:r>
              <a:rPr lang="en-US" dirty="0"/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131682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88C3-2698-46E7-B97E-E7138B1A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CURTIME()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5298-DC44-A57A-4C58-167F4B65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current Time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A9265-ED5D-4D8A-66E7-A44758F2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52" y="3759413"/>
            <a:ext cx="3312409" cy="7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C393-53D0-8979-71B4-DEEE9FBC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TIMEADDD() &amp;TIMEDIFF()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E2BC-AECB-E6E2-52B7-DC296945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and Subtract time values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7A418-3223-EED7-E449-AF7E7FD6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48" y="3429000"/>
            <a:ext cx="688205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0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215E-E040-3BD4-088D-96207F6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9AF4-B990-1A3E-2BB2-6D05B8D1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TIMESTAMP is a data type that allows you to store both date and time.</a:t>
            </a:r>
          </a:p>
          <a:p>
            <a:r>
              <a:rPr lang="en-US" dirty="0"/>
              <a:t>It is typically used to track updates and changes made to a record, providing a chronological time of happenings.</a:t>
            </a:r>
          </a:p>
          <a:p>
            <a:r>
              <a:rPr lang="en-US" dirty="0"/>
              <a:t>The format is as follows</a:t>
            </a:r>
          </a:p>
          <a:p>
            <a:pPr marL="36900" indent="0">
              <a:buNone/>
            </a:pPr>
            <a:r>
              <a:rPr lang="en-US" dirty="0"/>
              <a:t>		‘YYYY-MM-DD HH:MI:SS</a:t>
            </a:r>
          </a:p>
        </p:txBody>
      </p:sp>
    </p:spTree>
    <p:extLst>
      <p:ext uri="{BB962C8B-B14F-4D97-AF65-F5344CB8AC3E}">
        <p14:creationId xmlns:p14="http://schemas.microsoft.com/office/powerpoint/2010/main" val="287376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282-837C-AFBB-8E9D-96A983F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31F65-F99A-C834-5E91-9C0DAFFD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71" y="2829373"/>
            <a:ext cx="3436184" cy="1989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A52-6395-2043-4EC2-E88A4F2D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52" y="3029852"/>
            <a:ext cx="4867712" cy="158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8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DD94-8BAE-E2F9-F745-14FA71D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CURRENT_TIMESTAMP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8A7E-0DA4-405D-2346-942D763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MySQL, ON UPDATE CURRENT_TIMESTAMP can be used to automatically update the TIMESTAMP field to the current date and time whenever there is any change in other fields of the row.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DB178-A009-47D5-796F-0ECC0E19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17" y="3814760"/>
            <a:ext cx="4210081" cy="12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92C55-10DF-5CFC-8358-798CCBEF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587" y="4093479"/>
            <a:ext cx="1428760" cy="2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2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0A93-AF97-42BF-4451-989597A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52E-4251-6779-2D15-151BC543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DATE is a data type that stores the date. It does not store time information. </a:t>
            </a:r>
          </a:p>
          <a:p>
            <a:r>
              <a:rPr lang="en-US" dirty="0"/>
              <a:t>The format of the date is, ‘YYYY-MM-DD’. For instance, ‘2022-01-01’.</a:t>
            </a:r>
          </a:p>
          <a:p>
            <a:r>
              <a:rPr lang="en-US" dirty="0"/>
              <a:t> SQL provides several functions to handle and manipulate dates.</a:t>
            </a:r>
          </a:p>
          <a:p>
            <a:r>
              <a:rPr lang="en-US" dirty="0"/>
              <a:t>Let’s see some examples of how to use the DATE data type in SQL</a:t>
            </a:r>
          </a:p>
        </p:txBody>
      </p:sp>
    </p:spTree>
    <p:extLst>
      <p:ext uri="{BB962C8B-B14F-4D97-AF65-F5344CB8AC3E}">
        <p14:creationId xmlns:p14="http://schemas.microsoft.com/office/powerpoint/2010/main" val="68846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6A98-4F46-DAF7-BFBA-F35EA401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table with DATE data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8F82-A469-B5C0-0887-E4E51A03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</a:t>
            </a:r>
            <a:r>
              <a:rPr lang="en-US" dirty="0" err="1"/>
              <a:t>OrderDate</a:t>
            </a:r>
            <a:r>
              <a:rPr lang="en-US" dirty="0"/>
              <a:t> column uses the DATE data type to store the date of the order.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2CDE4-9CA2-B7BC-99FC-3C7FD1D9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93" y="3205286"/>
            <a:ext cx="4440214" cy="23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FA30-1BB1-7145-0251-32178FED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date value into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A78F-ADF9-FA8C-38F1-0EE7EA6B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inserts a new row into the Orders table with a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7228E-2470-301E-9A75-CD1F563B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99" y="3431443"/>
            <a:ext cx="8019478" cy="10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1A95-363E-1FF4-1F9E-98C40E13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data with a specific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DA2C-3178-14BB-3560-3C1EC709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retrieves all orders made on January 1, 2022.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66201-35DB-149C-4AA8-95D4B14B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85" y="3232578"/>
            <a:ext cx="6680959" cy="14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8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EAEA-09D2-9C14-58E3-655EF429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a date value in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94B6-D76A-9E31-F5E8-8C9E05A1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command updates the date from January 1, 2022 to January 2, 2022, for the order with the order ID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D87C0-3D5C-B28E-4998-6F692EC6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506" y="3361935"/>
            <a:ext cx="6386090" cy="1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BED-547B-3CEA-9E62-B0BCF56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and Fetching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ADEA-1119-1186-2E4A-A0942B0E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pPr lvl="1"/>
            <a:r>
              <a:rPr lang="en-US" dirty="0"/>
              <a:t>The time range in SQL is “00:00:00” to “23:59:59”</a:t>
            </a:r>
          </a:p>
          <a:p>
            <a:r>
              <a:rPr lang="en-US" dirty="0"/>
              <a:t>Fetching Data</a:t>
            </a:r>
          </a:p>
          <a:p>
            <a:pPr lvl="1"/>
            <a:r>
              <a:rPr lang="en-US" dirty="0"/>
              <a:t>To fetch data you can use the SELECT statement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will return the time values from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B5AD0-45AB-A1DE-2EDB-DD442A24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04" y="4175810"/>
            <a:ext cx="6062389" cy="6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E6A9-9752-7432-79D3-E2C6B400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60173"/>
            <a:ext cx="10353762" cy="1257300"/>
          </a:xfrm>
        </p:spPr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E159-05B9-CB86-C245-5A59AE5D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SQL, the </a:t>
            </a:r>
            <a:r>
              <a:rPr lang="en-US" dirty="0" err="1"/>
              <a:t>DateTime</a:t>
            </a:r>
            <a:r>
              <a:rPr lang="en-US" dirty="0"/>
              <a:t> data type is used to work with dates and times.</a:t>
            </a:r>
          </a:p>
          <a:p>
            <a:r>
              <a:rPr lang="en-US" dirty="0"/>
              <a:t>SQL Server comes with numerous functions for processing dates and times.</a:t>
            </a:r>
          </a:p>
          <a:p>
            <a:r>
              <a:rPr lang="en-US" dirty="0"/>
              <a:t>Some of these include: </a:t>
            </a:r>
          </a:p>
          <a:p>
            <a:pPr lvl="1"/>
            <a:r>
              <a:rPr lang="en-US" dirty="0"/>
              <a:t>CURDATE()</a:t>
            </a:r>
          </a:p>
          <a:p>
            <a:pPr lvl="1"/>
            <a:r>
              <a:rPr lang="en-US" dirty="0"/>
              <a:t>DATE_ADD()</a:t>
            </a:r>
          </a:p>
          <a:p>
            <a:pPr lvl="1"/>
            <a:r>
              <a:rPr lang="en-US" dirty="0"/>
              <a:t>DATE_SUB()</a:t>
            </a:r>
          </a:p>
          <a:p>
            <a:pPr lvl="1"/>
            <a:r>
              <a:rPr lang="en-US" dirty="0"/>
              <a:t>DATEDIFF()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3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2CF-C606-6F5D-19C2-6C0C75C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CURRENT_DATE()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2810-5557-1BA3-2606-9ED8248B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current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9C1B3-FF03-689C-5529-1B726A12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44" y="3213784"/>
            <a:ext cx="5223979" cy="11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{022D898C-AD6D-4FFB-A0D9-9D90DF11A858}tf55705232_win32</Template>
  <TotalTime>288</TotalTime>
  <Words>486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Date &amp; Time</vt:lpstr>
      <vt:lpstr>DATE</vt:lpstr>
      <vt:lpstr>Create a table with DATE data type </vt:lpstr>
      <vt:lpstr>Insert a date value into a table</vt:lpstr>
      <vt:lpstr>Retrieve data with a specific date</vt:lpstr>
      <vt:lpstr>Update a date value in a table</vt:lpstr>
      <vt:lpstr>Range and Fetching Data</vt:lpstr>
      <vt:lpstr>Date Functions</vt:lpstr>
      <vt:lpstr>CURRENT_DATE()</vt:lpstr>
      <vt:lpstr>DATEADD() &amp; DATESUB()</vt:lpstr>
      <vt:lpstr>DATEDIFF()</vt:lpstr>
      <vt:lpstr>TIME</vt:lpstr>
      <vt:lpstr>INSERTING DATA</vt:lpstr>
      <vt:lpstr>TIME FUNCTIONS</vt:lpstr>
      <vt:lpstr>CURTIME() </vt:lpstr>
      <vt:lpstr>TIMEADDD() &amp;TIMEDIFF()</vt:lpstr>
      <vt:lpstr>TIMESTAMP</vt:lpstr>
      <vt:lpstr>CREATING TABLE</vt:lpstr>
      <vt:lpstr>UPDATE CURRENT_TIMESTAMP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66</cp:revision>
  <dcterms:created xsi:type="dcterms:W3CDTF">2024-06-27T10:32:39Z</dcterms:created>
  <dcterms:modified xsi:type="dcterms:W3CDTF">2024-07-31T11:12:34Z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