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  <p:sldId id="299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3" r:id="rId35"/>
    <p:sldId id="334" r:id="rId36"/>
    <p:sldId id="336" r:id="rId37"/>
    <p:sldId id="337" r:id="rId38"/>
    <p:sldId id="338" r:id="rId39"/>
    <p:sldId id="339" r:id="rId40"/>
    <p:sldId id="340" r:id="rId41"/>
    <p:sldId id="362" r:id="rId42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Form Elements" id="{64D06370-4D28-4C8B-B270-7D4AF33CDE03}">
          <p14:sldIdLst>
            <p14:sldId id="294"/>
            <p14:sldId id="295"/>
            <p14:sldId id="296"/>
            <p14:sldId id="297"/>
            <p14:sldId id="298"/>
            <p14:sldId id="299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4"/>
            <p14:sldId id="336"/>
            <p14:sldId id="337"/>
            <p14:sldId id="338"/>
            <p14:sldId id="339"/>
            <p14:sldId id="340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6" y="19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182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182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0"/>
            <a:ext cx="8642350" cy="6858000"/>
          </a:xfrm>
          <a:custGeom>
            <a:avLst/>
            <a:gdLst/>
            <a:ahLst/>
            <a:cxnLst/>
            <a:rect l="l" t="t" r="r" b="b"/>
            <a:pathLst>
              <a:path w="8642350" h="6858000">
                <a:moveTo>
                  <a:pt x="6012940" y="0"/>
                </a:moveTo>
                <a:lnTo>
                  <a:pt x="0" y="0"/>
                </a:lnTo>
                <a:lnTo>
                  <a:pt x="0" y="6858000"/>
                </a:lnTo>
                <a:lnTo>
                  <a:pt x="8641840" y="6858000"/>
                </a:lnTo>
                <a:lnTo>
                  <a:pt x="6012940" y="0"/>
                </a:lnTo>
                <a:close/>
              </a:path>
            </a:pathLst>
          </a:custGeom>
          <a:solidFill>
            <a:srgbClr val="3182BD">
              <a:alpha val="4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81014" y="0"/>
            <a:ext cx="5010150" cy="6858000"/>
          </a:xfrm>
          <a:custGeom>
            <a:avLst/>
            <a:gdLst/>
            <a:ahLst/>
            <a:cxnLst/>
            <a:rect l="l" t="t" r="r" b="b"/>
            <a:pathLst>
              <a:path w="5010150" h="6858000">
                <a:moveTo>
                  <a:pt x="2660523" y="2470277"/>
                </a:moveTo>
                <a:lnTo>
                  <a:pt x="1704594" y="0"/>
                </a:lnTo>
                <a:lnTo>
                  <a:pt x="1452753" y="0"/>
                </a:lnTo>
                <a:lnTo>
                  <a:pt x="2408682" y="2470277"/>
                </a:lnTo>
                <a:lnTo>
                  <a:pt x="2660523" y="2470277"/>
                </a:lnTo>
                <a:close/>
              </a:path>
              <a:path w="5010150" h="6858000">
                <a:moveTo>
                  <a:pt x="2905633" y="6858000"/>
                </a:moveTo>
                <a:lnTo>
                  <a:pt x="251841" y="0"/>
                </a:lnTo>
                <a:lnTo>
                  <a:pt x="0" y="0"/>
                </a:lnTo>
                <a:lnTo>
                  <a:pt x="2653792" y="6858000"/>
                </a:lnTo>
                <a:lnTo>
                  <a:pt x="2905633" y="6858000"/>
                </a:lnTo>
                <a:close/>
              </a:path>
              <a:path w="5010150" h="6858000">
                <a:moveTo>
                  <a:pt x="5010150" y="6858000"/>
                </a:moveTo>
                <a:lnTo>
                  <a:pt x="4054348" y="4387723"/>
                </a:lnTo>
                <a:lnTo>
                  <a:pt x="3802507" y="4387723"/>
                </a:lnTo>
                <a:lnTo>
                  <a:pt x="4758436" y="6858000"/>
                </a:lnTo>
                <a:lnTo>
                  <a:pt x="5010150" y="685800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2426" y="218008"/>
            <a:ext cx="1034714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796" y="1419605"/>
            <a:ext cx="7141845" cy="359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182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exampl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mailto:exampl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mailto:exampl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3020060"/>
            <a:ext cx="4540885" cy="101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333500">
              <a:lnSpc>
                <a:spcPct val="100000"/>
              </a:lnSpc>
              <a:spcBef>
                <a:spcPts val="15"/>
              </a:spcBef>
            </a:pP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2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7074534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Email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Field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Control: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email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correct</a:t>
            </a:r>
            <a:r>
              <a:rPr sz="1800" spc="-10" dirty="0">
                <a:latin typeface="Arial MT"/>
                <a:cs typeface="Arial MT"/>
              </a:rPr>
              <a:t> email </a:t>
            </a:r>
            <a:r>
              <a:rPr sz="1800" dirty="0">
                <a:latin typeface="Arial MT"/>
                <a:cs typeface="Arial MT"/>
              </a:rPr>
              <a:t>address.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You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@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field.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Example: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email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&lt;title&gt;input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element&lt;/title&gt;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&lt;form&gt;</a:t>
            </a:r>
            <a:endParaRPr sz="16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&lt;label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for="email"&gt;Email: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&lt;/label&gt;</a:t>
            </a:r>
            <a:endParaRPr sz="16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&lt;input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type="email"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id="email"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name="email"/&gt;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&lt;br/&gt;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&lt;/form&gt;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22520" y="4952998"/>
            <a:ext cx="3741420" cy="1905000"/>
            <a:chOff x="4922520" y="4952998"/>
            <a:chExt cx="3741420" cy="1905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2520" y="4952998"/>
              <a:ext cx="3741420" cy="1905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8354" y="5147945"/>
              <a:ext cx="3153155" cy="1390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7174230" cy="535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70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Radio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button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Control: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radio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one </a:t>
            </a:r>
            <a:r>
              <a:rPr sz="1800" dirty="0">
                <a:latin typeface="Arial MT"/>
                <a:cs typeface="Arial MT"/>
              </a:rPr>
              <a:t>option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options.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gender, </a:t>
            </a:r>
            <a:r>
              <a:rPr sz="1800" spc="-20" dirty="0">
                <a:latin typeface="Arial MT"/>
                <a:cs typeface="Arial MT"/>
              </a:rPr>
              <a:t>quiz </a:t>
            </a:r>
            <a:r>
              <a:rPr sz="1800" dirty="0">
                <a:latin typeface="Arial MT"/>
                <a:cs typeface="Arial MT"/>
              </a:rPr>
              <a:t>questions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 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radio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radio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25" dirty="0">
                <a:latin typeface="Arial MT"/>
                <a:cs typeface="Arial MT"/>
              </a:rPr>
              <a:t> can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time.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1466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radio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choose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single </a:t>
            </a:r>
            <a:r>
              <a:rPr sz="1800" dirty="0">
                <a:latin typeface="Arial MT"/>
                <a:cs typeface="Arial MT"/>
              </a:rPr>
              <a:t>option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time.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Example: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radio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&lt;title&gt;input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element&lt;/title&gt;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-10" dirty="0">
                <a:latin typeface="Arial MT"/>
                <a:cs typeface="Arial MT"/>
              </a:rPr>
              <a:t> for="gender"&gt;Gender: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&lt;/label&gt;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type="radio"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id="gender"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name="gender"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value="male"/&gt;Male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type="radio"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id="gender"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name="gender"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value="female"/&gt;Female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&lt;br/&gt;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spc="-10" dirty="0">
                <a:latin typeface="Arial MT"/>
                <a:cs typeface="Arial MT"/>
              </a:rPr>
              <a:t>&lt;/body&gt;&lt;/html&gt;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43984" y="4145279"/>
            <a:ext cx="4055745" cy="1950720"/>
            <a:chOff x="4443984" y="4145279"/>
            <a:chExt cx="4055745" cy="19507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3984" y="4145279"/>
              <a:ext cx="4055364" cy="1950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9564" y="4340428"/>
              <a:ext cx="3467608" cy="13622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6598284" cy="475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checkbox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Control: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checkbox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check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given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checkboxes.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Example: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checkbox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&lt;title&gt;input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element&lt;/title&gt;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 dirty="0">
              <a:latin typeface="Arial MT"/>
              <a:cs typeface="Arial MT"/>
            </a:endParaRPr>
          </a:p>
          <a:p>
            <a:pPr marL="12700" marR="5648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 Hobby:&lt;br&gt;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type="checkbox"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id="cricket"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name="cricket"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value="cricket"/&gt;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for="cricket"&gt;Cricket&lt;/label&gt;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type="checkbox"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id="football"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name="football"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value="football"/&gt;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for="football"&gt;Football&lt;/label&gt;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type="checkbox"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id="hockey"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name="hockey"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value="hockey"/&gt;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for="hockey"&gt;Hockey&lt;/label&gt;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12208" y="2694432"/>
            <a:ext cx="3325495" cy="1789430"/>
            <a:chOff x="4712208" y="2694432"/>
            <a:chExt cx="3325495" cy="17894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2208" y="2694432"/>
              <a:ext cx="3325367" cy="17891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7280" y="2890545"/>
              <a:ext cx="2736723" cy="12007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7123430" cy="459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Submit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button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Control:</a:t>
            </a:r>
            <a:r>
              <a:rPr sz="1800" spc="-1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&lt;input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type="submit"&gt;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25" dirty="0">
                <a:latin typeface="Arial MT"/>
                <a:cs typeface="Arial MT"/>
              </a:rPr>
              <a:t>are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page.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clicks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submit </a:t>
            </a:r>
            <a:r>
              <a:rPr sz="1800" dirty="0">
                <a:latin typeface="Arial MT"/>
                <a:cs typeface="Arial MT"/>
              </a:rPr>
              <a:t>button,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server.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Example: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&lt;title&gt;input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element&lt;/title&gt;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for="name"&gt;Enter name&lt;/label&gt;&lt;br&gt;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type="text"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id="name"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name="name"&gt;&lt;br&gt;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for="pass"&gt;Enter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Password&lt;/label&gt;&lt;br&gt;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type="Password"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id="pass"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name="pass"&gt;&lt;br&gt;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type="submit"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value="submit"&gt;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44084" y="3019044"/>
            <a:ext cx="3214370" cy="2226945"/>
            <a:chOff x="5244084" y="3019044"/>
            <a:chExt cx="3214370" cy="22269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084" y="3019044"/>
              <a:ext cx="3214116" cy="22265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9029" y="3214370"/>
              <a:ext cx="2626232" cy="16384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650355" cy="520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Form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Full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form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input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&lt;title&gt;Form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HTML&lt;/title&gt;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25781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&lt;h2&gt;Registration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form&lt;/h2&gt;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25781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&lt;label&gt;Enter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name&lt;/label&gt;&lt;br&gt;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type="text"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name="name"&gt;&lt;br&gt;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&lt;label&gt;Enter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email&lt;/label&gt;&lt;br&gt;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type="email"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name="email"&gt;&lt;br&gt;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&lt;label&gt;Enter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password&lt;/label&gt;&lt;br&gt;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type="password"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name="pass"&gt;&lt;br&gt;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&lt;label&gt;confirm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password&lt;/label&gt;&lt;br&gt;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type="password"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name="pass"&gt;&lt;br&gt;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&lt;br&gt;&lt;label&gt;Enter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gender&lt;/label&gt;&lt;br&gt;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type="radio"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id="gender"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name="gender"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value="male"/&gt;Male</a:t>
            </a:r>
            <a:r>
              <a:rPr sz="1400" spc="3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type="radio"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id="gender"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name="gender"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value="female"/&gt;Female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&lt;br/&gt;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type="radio"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id="gender"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name="gender"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value="others"/&gt;others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&lt;br/&gt;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type="submit"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value="sign-</a:t>
            </a:r>
            <a:r>
              <a:rPr sz="1400" spc="-20" dirty="0">
                <a:latin typeface="Arial MT"/>
                <a:cs typeface="Arial MT"/>
              </a:rPr>
              <a:t>up"&gt;</a:t>
            </a:r>
            <a:endParaRPr sz="14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&lt;/form&gt;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&lt;/body&gt;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80376" y="1472183"/>
            <a:ext cx="4380230" cy="4913630"/>
            <a:chOff x="7580376" y="1472183"/>
            <a:chExt cx="4380230" cy="49136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0376" y="1472183"/>
              <a:ext cx="4379976" cy="49133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5702" y="1667179"/>
              <a:ext cx="3791457" cy="4324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330" dirty="0"/>
              <a:t> </a:t>
            </a:r>
            <a:r>
              <a:rPr sz="3200" dirty="0"/>
              <a:t>Action</a:t>
            </a:r>
            <a:r>
              <a:rPr sz="3200" spc="-50" dirty="0"/>
              <a:t> </a:t>
            </a:r>
            <a:r>
              <a:rPr sz="3200" dirty="0"/>
              <a:t>&amp;</a:t>
            </a:r>
            <a:r>
              <a:rPr sz="3200" spc="-20" dirty="0"/>
              <a:t> </a:t>
            </a:r>
            <a:r>
              <a:rPr sz="3200" spc="-10" dirty="0"/>
              <a:t>Method</a:t>
            </a:r>
            <a:r>
              <a:rPr sz="3200" spc="-204" dirty="0"/>
              <a:t> </a:t>
            </a:r>
            <a:r>
              <a:rPr sz="3200" dirty="0"/>
              <a:t>Attributes</a:t>
            </a:r>
            <a:r>
              <a:rPr sz="3200" spc="-35" dirty="0"/>
              <a:t> </a:t>
            </a:r>
            <a:r>
              <a:rPr sz="3200" dirty="0"/>
              <a:t>for</a:t>
            </a:r>
            <a:r>
              <a:rPr sz="3200" spc="-35" dirty="0"/>
              <a:t> </a:t>
            </a:r>
            <a:r>
              <a:rPr sz="3200" dirty="0"/>
              <a:t>&lt;form&gt;</a:t>
            </a:r>
            <a:r>
              <a:rPr sz="3200" spc="-30" dirty="0"/>
              <a:t> </a:t>
            </a:r>
            <a:r>
              <a:rPr sz="3200" spc="-25" dirty="0"/>
              <a:t>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02627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action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21336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&lt;form&gt;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performed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submitted,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URI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information.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page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information </a:t>
            </a:r>
            <a:r>
              <a:rPr sz="1800" dirty="0">
                <a:latin typeface="Arial MT"/>
                <a:cs typeface="Arial MT"/>
              </a:rPr>
              <a:t>proceed.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.php,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.jsp,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.asp,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etc.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URL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10" dirty="0">
                <a:latin typeface="Arial MT"/>
                <a:cs typeface="Arial MT"/>
              </a:rPr>
              <a:t> 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action=“url”&gt;</a:t>
            </a:r>
            <a:endParaRPr sz="1800">
              <a:latin typeface="Arial MT"/>
              <a:cs typeface="Arial MT"/>
            </a:endParaRPr>
          </a:p>
          <a:p>
            <a:pPr marL="9652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contents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here…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330" dirty="0"/>
              <a:t> </a:t>
            </a:r>
            <a:r>
              <a:rPr sz="3200" dirty="0"/>
              <a:t>Action</a:t>
            </a:r>
            <a:r>
              <a:rPr sz="3200" spc="-50" dirty="0"/>
              <a:t> </a:t>
            </a:r>
            <a:r>
              <a:rPr sz="3200" dirty="0"/>
              <a:t>&amp;</a:t>
            </a:r>
            <a:r>
              <a:rPr sz="3200" spc="-20" dirty="0"/>
              <a:t> </a:t>
            </a:r>
            <a:r>
              <a:rPr sz="3200" spc="-10" dirty="0"/>
              <a:t>Method</a:t>
            </a:r>
            <a:r>
              <a:rPr sz="3200" spc="-204" dirty="0"/>
              <a:t> </a:t>
            </a:r>
            <a:r>
              <a:rPr sz="3200" dirty="0"/>
              <a:t>Attributes</a:t>
            </a:r>
            <a:r>
              <a:rPr sz="3200" spc="-35" dirty="0"/>
              <a:t> </a:t>
            </a:r>
            <a:r>
              <a:rPr sz="3200" dirty="0"/>
              <a:t>for</a:t>
            </a:r>
            <a:r>
              <a:rPr sz="3200" spc="-35" dirty="0"/>
              <a:t> </a:t>
            </a:r>
            <a:r>
              <a:rPr sz="3200" dirty="0"/>
              <a:t>&lt;form&gt;</a:t>
            </a:r>
            <a:r>
              <a:rPr sz="3200" spc="-30" dirty="0"/>
              <a:t> </a:t>
            </a:r>
            <a:r>
              <a:rPr sz="3200" spc="-25" dirty="0"/>
              <a:t>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5962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for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Action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&lt;h2&gt;Demo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element&lt;/h2&gt;</a:t>
            </a:r>
            <a:endParaRPr sz="1800" dirty="0">
              <a:latin typeface="Arial MT"/>
              <a:cs typeface="Arial MT"/>
            </a:endParaRPr>
          </a:p>
          <a:p>
            <a:pPr marL="11176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&lt;form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action="action.html"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method="post"&gt;</a:t>
            </a:r>
            <a:endParaRPr sz="1800" dirty="0">
              <a:latin typeface="Arial MT"/>
              <a:cs typeface="Arial MT"/>
            </a:endParaRPr>
          </a:p>
          <a:p>
            <a:pPr marL="19056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&lt;label&gt;User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Name:&lt;/label&gt;&lt;br&gt;</a:t>
            </a:r>
            <a:endParaRPr sz="1800" dirty="0">
              <a:latin typeface="Arial MT"/>
              <a:cs typeface="Arial MT"/>
            </a:endParaRPr>
          </a:p>
          <a:p>
            <a:pPr marL="19056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name="name"&gt;&lt;br&gt;&lt;br&gt;</a:t>
            </a:r>
            <a:endParaRPr sz="1800" dirty="0">
              <a:latin typeface="Arial MT"/>
              <a:cs typeface="Arial MT"/>
            </a:endParaRPr>
          </a:p>
          <a:p>
            <a:pPr marL="19056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&lt;label&gt;User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Password&lt;/label&gt;&lt;br&gt;</a:t>
            </a:r>
            <a:endParaRPr sz="1800" dirty="0">
              <a:latin typeface="Arial MT"/>
              <a:cs typeface="Arial MT"/>
            </a:endParaRPr>
          </a:p>
          <a:p>
            <a:pPr marL="19056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type="password"</a:t>
            </a:r>
            <a:r>
              <a:rPr sz="1800" spc="-10" dirty="0">
                <a:latin typeface="Arial MT"/>
                <a:cs typeface="Arial MT"/>
              </a:rPr>
              <a:t> name="pass"&gt;&lt;br&gt;&lt;br&gt;</a:t>
            </a:r>
            <a:endParaRPr sz="1800" dirty="0">
              <a:latin typeface="Arial MT"/>
              <a:cs typeface="Arial MT"/>
            </a:endParaRPr>
          </a:p>
          <a:p>
            <a:pPr marL="1967864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type="submit"&gt;</a:t>
            </a:r>
            <a:endParaRPr sz="1800" dirty="0">
              <a:latin typeface="Arial MT"/>
              <a:cs typeface="Arial MT"/>
            </a:endParaRPr>
          </a:p>
          <a:p>
            <a:pPr marL="12439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 dirty="0">
              <a:latin typeface="Arial MT"/>
              <a:cs typeface="Arial MT"/>
            </a:endParaRPr>
          </a:p>
          <a:p>
            <a:pPr marL="12700" marR="5080" indent="3168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&lt;p&gt;&lt;b&gt;It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redirect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page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"action.html"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click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on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button&lt;/b&gt;&lt;/p&gt;</a:t>
            </a:r>
            <a:endParaRPr sz="1800" dirty="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35952" y="1584960"/>
            <a:ext cx="4956175" cy="3246120"/>
            <a:chOff x="7235952" y="1584960"/>
            <a:chExt cx="4956175" cy="3246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5952" y="1584960"/>
              <a:ext cx="4956048" cy="3246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2040" y="1780921"/>
              <a:ext cx="4439411" cy="2657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330" dirty="0"/>
              <a:t> </a:t>
            </a:r>
            <a:r>
              <a:rPr sz="3200" dirty="0"/>
              <a:t>Action</a:t>
            </a:r>
            <a:r>
              <a:rPr sz="3200" spc="-50" dirty="0"/>
              <a:t> </a:t>
            </a:r>
            <a:r>
              <a:rPr sz="3200" dirty="0"/>
              <a:t>&amp;</a:t>
            </a:r>
            <a:r>
              <a:rPr sz="3200" spc="-20" dirty="0"/>
              <a:t> </a:t>
            </a:r>
            <a:r>
              <a:rPr sz="3200" spc="-10" dirty="0"/>
              <a:t>Method</a:t>
            </a:r>
            <a:r>
              <a:rPr sz="3200" spc="-204" dirty="0"/>
              <a:t> </a:t>
            </a:r>
            <a:r>
              <a:rPr sz="3200" dirty="0"/>
              <a:t>Attributes</a:t>
            </a:r>
            <a:r>
              <a:rPr sz="3200" spc="-35" dirty="0"/>
              <a:t> </a:t>
            </a:r>
            <a:r>
              <a:rPr sz="3200" dirty="0"/>
              <a:t>for</a:t>
            </a:r>
            <a:r>
              <a:rPr sz="3200" spc="-35" dirty="0"/>
              <a:t> </a:t>
            </a:r>
            <a:r>
              <a:rPr sz="3200" dirty="0"/>
              <a:t>&lt;form&gt;</a:t>
            </a:r>
            <a:r>
              <a:rPr sz="3200" spc="-30" dirty="0"/>
              <a:t> </a:t>
            </a:r>
            <a:r>
              <a:rPr sz="3200" spc="-25" dirty="0"/>
              <a:t>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4248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Method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1587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HTTP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browser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5" dirty="0">
                <a:latin typeface="Arial MT"/>
                <a:cs typeface="Arial MT"/>
              </a:rPr>
              <a:t> to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possible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297815" marR="52705" indent="-28575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post: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want 	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sensitive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display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submitted 	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URL.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Courier New"/>
              <a:buChar char="o"/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&lt;form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action="action.html"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method="post"</a:t>
            </a:r>
            <a:r>
              <a:rPr sz="1800" b="1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get: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default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while 	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secure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displays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URL 	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&lt;form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action="action.html"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method="get"</a:t>
            </a:r>
            <a:r>
              <a:rPr sz="1800" b="1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330" dirty="0"/>
              <a:t> </a:t>
            </a:r>
            <a:r>
              <a:rPr sz="3200" dirty="0"/>
              <a:t>Action</a:t>
            </a:r>
            <a:r>
              <a:rPr sz="3200" spc="-50" dirty="0"/>
              <a:t> </a:t>
            </a:r>
            <a:r>
              <a:rPr sz="3200" dirty="0"/>
              <a:t>&amp;</a:t>
            </a:r>
            <a:r>
              <a:rPr sz="3200" spc="-20" dirty="0"/>
              <a:t> </a:t>
            </a:r>
            <a:r>
              <a:rPr sz="3200" spc="-10" dirty="0"/>
              <a:t>Method</a:t>
            </a:r>
            <a:r>
              <a:rPr sz="3200" spc="-204" dirty="0"/>
              <a:t> </a:t>
            </a:r>
            <a:r>
              <a:rPr sz="3200" dirty="0"/>
              <a:t>Attributes</a:t>
            </a:r>
            <a:r>
              <a:rPr sz="3200" spc="-35" dirty="0"/>
              <a:t> </a:t>
            </a:r>
            <a:r>
              <a:rPr sz="3200" dirty="0"/>
              <a:t>for</a:t>
            </a:r>
            <a:r>
              <a:rPr sz="3200" spc="-35" dirty="0"/>
              <a:t> </a:t>
            </a:r>
            <a:r>
              <a:rPr sz="3200" dirty="0"/>
              <a:t>&lt;form&gt;</a:t>
            </a:r>
            <a:r>
              <a:rPr sz="3200" spc="-30" dirty="0"/>
              <a:t> </a:t>
            </a:r>
            <a:r>
              <a:rPr sz="3200" spc="-25" dirty="0"/>
              <a:t>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0161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Target</a:t>
            </a:r>
            <a:r>
              <a:rPr sz="18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8502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target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after 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keywords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target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attribute.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sz="1800" b="1" dirty="0">
                <a:latin typeface="Arial"/>
                <a:cs typeface="Arial"/>
              </a:rPr>
              <a:t>_self: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_self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will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display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only.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&lt;form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action="action.html"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method="get"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target="_self"</a:t>
            </a:r>
            <a:r>
              <a:rPr sz="1800" b="1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b="1" dirty="0">
                <a:latin typeface="Arial"/>
                <a:cs typeface="Arial"/>
              </a:rPr>
              <a:t>_blank: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_blank 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load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 </a:t>
            </a:r>
            <a:r>
              <a:rPr sz="1800" spc="-20" dirty="0">
                <a:latin typeface="Arial MT"/>
                <a:cs typeface="Arial MT"/>
              </a:rPr>
              <a:t>page.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&lt;form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action="action.html"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method="get"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target="_blank"</a:t>
            </a:r>
            <a:r>
              <a:rPr sz="1800" b="1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96087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name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included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HTTP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request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&lt;form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"action.html"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"get"&gt;</a:t>
            </a:r>
            <a:endParaRPr sz="1800">
              <a:latin typeface="Arial MT"/>
              <a:cs typeface="Arial MT"/>
            </a:endParaRPr>
          </a:p>
          <a:p>
            <a:pPr marL="583565" marR="432434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name:&lt;br&gt;&lt;input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type="name"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name="uname"&gt;&lt;br&gt; </a:t>
            </a: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age:&lt;br&gt;&lt;input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type="number"</a:t>
            </a:r>
            <a:r>
              <a:rPr sz="1800" spc="-10" dirty="0">
                <a:latin typeface="Arial MT"/>
                <a:cs typeface="Arial MT"/>
              </a:rPr>
              <a:t> name="age"&gt;&lt;br&gt; </a:t>
            </a: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email:&lt;br&gt;&lt;input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type="email"&gt;&lt;br&gt;</a:t>
            </a:r>
            <a:endParaRPr sz="18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type="submit"</a:t>
            </a:r>
            <a:r>
              <a:rPr sz="1800" spc="-10" dirty="0">
                <a:latin typeface="Arial MT"/>
                <a:cs typeface="Arial MT"/>
              </a:rPr>
              <a:t> value="Submit"&gt;</a:t>
            </a:r>
            <a:endParaRPr sz="1800">
              <a:latin typeface="Arial MT"/>
              <a:cs typeface="Arial MT"/>
            </a:endParaRPr>
          </a:p>
          <a:p>
            <a:pPr marL="393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29037" y="2215895"/>
            <a:ext cx="3563620" cy="2830195"/>
            <a:chOff x="8129037" y="2215895"/>
            <a:chExt cx="3563620" cy="28301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9037" y="2215895"/>
              <a:ext cx="3563081" cy="28300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3669" y="2374264"/>
              <a:ext cx="3048380" cy="2314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FORM </a:t>
            </a:r>
            <a:r>
              <a:rPr spc="-1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538986"/>
            <a:ext cx="721233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6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Form:</a:t>
            </a:r>
            <a:r>
              <a:rPr sz="16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form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a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section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of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a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document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contains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controls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fields,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password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fields,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checkboxes,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radio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buttons,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submit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button, </a:t>
            </a:r>
            <a:r>
              <a:rPr sz="1600" dirty="0">
                <a:latin typeface="Arial MT"/>
                <a:cs typeface="Arial MT"/>
              </a:rPr>
              <a:t>menus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etc.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 marR="2413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HTML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facilitates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server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processing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email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password,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phone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number,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etc.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Why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use</a:t>
            </a:r>
            <a:r>
              <a:rPr sz="16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6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3182BD"/>
                </a:solidFill>
                <a:latin typeface="Arial"/>
                <a:cs typeface="Arial"/>
              </a:rPr>
              <a:t>Form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HTML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required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you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collect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site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visitor.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 marR="194945" algn="just">
              <a:lnSpc>
                <a:spcPct val="100000"/>
              </a:lnSpc>
            </a:pP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For</a:t>
            </a:r>
            <a:r>
              <a:rPr sz="16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purchase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items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internet,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he/she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must </a:t>
            </a:r>
            <a:r>
              <a:rPr sz="1600" dirty="0">
                <a:latin typeface="Arial MT"/>
                <a:cs typeface="Arial MT"/>
              </a:rPr>
              <a:t>fill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 such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shipping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credit/debit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details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 </a:t>
            </a:r>
            <a:r>
              <a:rPr sz="1600" spc="-20" dirty="0">
                <a:latin typeface="Arial MT"/>
                <a:cs typeface="Arial MT"/>
              </a:rPr>
              <a:t>item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address.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&lt;form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action="server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url"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method="get|post"</a:t>
            </a:r>
            <a:r>
              <a:rPr sz="1600" b="1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//input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e.g.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textfield,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textarea,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radiobutton,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button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&lt;/form&gt;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2287" y="2510538"/>
            <a:ext cx="3264713" cy="32314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6470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value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initial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default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field.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name="uname"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value="Enter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Name"&gt;&lt;br&gt;&lt;br&gt;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Email-address&lt;/label&gt;&lt;br&gt;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name="uname"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value="Enter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email"&gt;&lt;br&gt;&lt;br&gt;</a:t>
            </a:r>
            <a:endParaRPr sz="1800">
              <a:latin typeface="Arial MT"/>
              <a:cs typeface="Arial MT"/>
            </a:endParaRPr>
          </a:p>
          <a:p>
            <a:pPr marL="647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10" dirty="0">
                <a:latin typeface="Arial MT"/>
                <a:cs typeface="Arial MT"/>
              </a:rPr>
              <a:t> password&lt;/label&gt;&lt;br&gt;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type="password"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name="pass"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value=""&gt;&lt;br&gt;&lt;br&gt;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type="submit"</a:t>
            </a:r>
            <a:r>
              <a:rPr sz="1800" spc="-10" dirty="0">
                <a:latin typeface="Arial MT"/>
                <a:cs typeface="Arial MT"/>
              </a:rPr>
              <a:t> value="login"&gt;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51876" y="1851660"/>
            <a:ext cx="4017645" cy="3351529"/>
            <a:chOff x="8151876" y="1851660"/>
            <a:chExt cx="4017645" cy="33515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1876" y="1851660"/>
              <a:ext cx="4017264" cy="33512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7075" y="2047748"/>
              <a:ext cx="3429507" cy="27626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3994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8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required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Boolean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20" dirty="0">
                <a:latin typeface="Arial MT"/>
                <a:cs typeface="Arial MT"/>
              </a:rPr>
              <a:t> fill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before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Email-address&lt;/label&gt;&lt;br&gt;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name="uname"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required&gt;&lt;br&gt;&lt;br&gt;</a:t>
            </a:r>
            <a:endParaRPr sz="18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type="password"</a:t>
            </a:r>
            <a:r>
              <a:rPr sz="1800" spc="-10" dirty="0">
                <a:latin typeface="Arial MT"/>
                <a:cs typeface="Arial MT"/>
              </a:rPr>
              <a:t> name="pass"&gt;&lt;br&gt;&lt;br&gt;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type="submit"</a:t>
            </a:r>
            <a:r>
              <a:rPr sz="1800" spc="-10" dirty="0">
                <a:latin typeface="Arial MT"/>
                <a:cs typeface="Arial MT"/>
              </a:rPr>
              <a:t> value="login"&gt;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89145" y="2407938"/>
            <a:ext cx="4031615" cy="2877820"/>
            <a:chOff x="7789145" y="2407938"/>
            <a:chExt cx="4031615" cy="28778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9145" y="2407938"/>
              <a:ext cx="4031007" cy="28772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4325" y="2566161"/>
              <a:ext cx="3515232" cy="2362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07949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autofocus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21907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autofocus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Boolean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enables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field </a:t>
            </a:r>
            <a:r>
              <a:rPr sz="1800" dirty="0">
                <a:latin typeface="Arial MT"/>
                <a:cs typeface="Arial MT"/>
              </a:rPr>
              <a:t>automatically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focused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loads.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Email-address&lt;/label&gt;&lt;br&gt;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name="uname"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autofocus&gt;&lt;br&gt;&lt;br&gt;</a:t>
            </a:r>
            <a:endParaRPr sz="18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type="password"</a:t>
            </a:r>
            <a:r>
              <a:rPr sz="1800" spc="-10" dirty="0">
                <a:latin typeface="Arial MT"/>
                <a:cs typeface="Arial MT"/>
              </a:rPr>
              <a:t> name="pass"&gt;&lt;br&gt;&lt;br&gt;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type="submit"</a:t>
            </a:r>
            <a:r>
              <a:rPr sz="1800" spc="-10" dirty="0">
                <a:latin typeface="Arial MT"/>
                <a:cs typeface="Arial MT"/>
              </a:rPr>
              <a:t> value="login"&gt;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19308" y="2363704"/>
            <a:ext cx="3782695" cy="2801620"/>
            <a:chOff x="8019308" y="2363704"/>
            <a:chExt cx="3782695" cy="28016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9308" y="2363704"/>
              <a:ext cx="3782539" cy="28011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4068" y="2522092"/>
              <a:ext cx="3267583" cy="2286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060565" cy="505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placeholder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placeholder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informs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about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expected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filed.</a:t>
            </a:r>
            <a:endParaRPr sz="1800">
              <a:latin typeface="Arial MT"/>
              <a:cs typeface="Arial MT"/>
            </a:endParaRPr>
          </a:p>
          <a:p>
            <a:pPr marL="299085" marR="177165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placeholder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password,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email,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URL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values.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placeholder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be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automatically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removed.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 MT"/>
                <a:cs typeface="Arial MT"/>
              </a:rPr>
              <a:t>&lt;!DOCTYPE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html&gt;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&lt;html&gt;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&lt;body&gt;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&lt;form&gt;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name&lt;/label&gt;&lt;br&gt;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type="text"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name="uname"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placeholder="Your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name"&gt;&lt;br&gt;&lt;br&gt;</a:t>
            </a:r>
            <a:endParaRPr sz="1200">
              <a:latin typeface="Arial MT"/>
              <a:cs typeface="Arial MT"/>
            </a:endParaRPr>
          </a:p>
          <a:p>
            <a:pPr marL="5257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Email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address&lt;/label&gt;&lt;br&gt;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type="email"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name="email"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placeholder="</a:t>
            </a:r>
            <a:r>
              <a:rPr sz="1200" spc="-10" dirty="0">
                <a:latin typeface="Arial MT"/>
                <a:cs typeface="Arial MT"/>
                <a:hlinkClick r:id="rId2"/>
              </a:rPr>
              <a:t>example@gmail.com</a:t>
            </a:r>
            <a:r>
              <a:rPr sz="1200" spc="-10" dirty="0">
                <a:latin typeface="Arial MT"/>
                <a:cs typeface="Arial MT"/>
              </a:rPr>
              <a:t>"&gt;&lt;br&gt;&lt;br&gt;</a:t>
            </a:r>
            <a:endParaRPr sz="1200">
              <a:latin typeface="Arial MT"/>
              <a:cs typeface="Arial MT"/>
            </a:endParaRPr>
          </a:p>
          <a:p>
            <a:pPr marL="5257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password&lt;/label&gt;&lt;br&gt;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type="password"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name="pass"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placeholder="your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password"&gt;&lt;br&gt;&lt;br&gt;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type="submit"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value="login"&gt;</a:t>
            </a:r>
            <a:endParaRPr sz="1200">
              <a:latin typeface="Arial MT"/>
              <a:cs typeface="Arial MT"/>
            </a:endParaRPr>
          </a:p>
          <a:p>
            <a:pPr marR="6341110" algn="r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&lt;/form&gt;</a:t>
            </a:r>
            <a:endParaRPr sz="1200">
              <a:latin typeface="Arial MT"/>
              <a:cs typeface="Arial MT"/>
            </a:endParaRPr>
          </a:p>
          <a:p>
            <a:pPr marR="6403975" algn="r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&lt;/body&gt;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&lt;/html&gt;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90916" y="2080276"/>
            <a:ext cx="3639820" cy="3325495"/>
            <a:chOff x="8090916" y="2080276"/>
            <a:chExt cx="3639820" cy="33254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0916" y="2080276"/>
              <a:ext cx="3639312" cy="33253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5569" y="2239644"/>
              <a:ext cx="3124580" cy="2810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06882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disabled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disabled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disable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 </a:t>
            </a:r>
            <a:r>
              <a:rPr sz="1800" dirty="0">
                <a:latin typeface="Arial MT"/>
                <a:cs typeface="Arial MT"/>
              </a:rPr>
              <a:t>field.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disabled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 </a:t>
            </a:r>
            <a:r>
              <a:rPr sz="1800" spc="-20" dirty="0">
                <a:latin typeface="Arial MT"/>
                <a:cs typeface="Arial MT"/>
              </a:rPr>
              <a:t>that </a:t>
            </a:r>
            <a:r>
              <a:rPr sz="1800" spc="-10" dirty="0">
                <a:latin typeface="Arial MT"/>
                <a:cs typeface="Arial MT"/>
              </a:rPr>
              <a:t>field.</a:t>
            </a:r>
            <a:endParaRPr sz="1800">
              <a:latin typeface="Arial MT"/>
              <a:cs typeface="Arial MT"/>
            </a:endParaRPr>
          </a:p>
          <a:p>
            <a:pPr marL="299085" marR="69850" indent="-287020" algn="just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disabled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receive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click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events,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these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 MT"/>
                <a:cs typeface="Arial MT"/>
              </a:rPr>
              <a:t>&lt;!DOCTYPE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html&gt;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&lt;html&gt;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 MT"/>
              <a:cs typeface="Arial MT"/>
            </a:endParaRPr>
          </a:p>
          <a:p>
            <a:pPr marL="55244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&lt;body&gt;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&lt;form&gt;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name&lt;/label&gt;&lt;br&gt;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type="text"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name="uname"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disabled&gt;&lt;br&gt;&lt;br&gt;</a:t>
            </a:r>
            <a:endParaRPr sz="1200">
              <a:latin typeface="Arial MT"/>
              <a:cs typeface="Arial MT"/>
            </a:endParaRPr>
          </a:p>
          <a:p>
            <a:pPr marL="5257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Email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address&lt;/label&gt;&lt;br&gt;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type="email"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name="email"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placeholder="</a:t>
            </a:r>
            <a:r>
              <a:rPr sz="1200" spc="-10" dirty="0">
                <a:latin typeface="Arial MT"/>
                <a:cs typeface="Arial MT"/>
                <a:hlinkClick r:id="rId2"/>
              </a:rPr>
              <a:t>example@gmail.com</a:t>
            </a:r>
            <a:r>
              <a:rPr sz="1200" spc="-10" dirty="0">
                <a:latin typeface="Arial MT"/>
                <a:cs typeface="Arial MT"/>
              </a:rPr>
              <a:t>"&gt;&lt;br&gt;&lt;br&gt;</a:t>
            </a:r>
            <a:endParaRPr sz="1200">
              <a:latin typeface="Arial MT"/>
              <a:cs typeface="Arial MT"/>
            </a:endParaRPr>
          </a:p>
          <a:p>
            <a:pPr marL="5257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password&lt;/label&gt;&lt;br&gt;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type="password"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name="pass"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placeholder="your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password"&gt;&lt;br&gt;&lt;br&gt;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type="submit"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value="login"&gt;</a:t>
            </a:r>
            <a:endParaRPr sz="1200">
              <a:latin typeface="Arial MT"/>
              <a:cs typeface="Arial MT"/>
            </a:endParaRPr>
          </a:p>
          <a:p>
            <a:pPr marR="6350000" algn="r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&lt;/form&gt;</a:t>
            </a:r>
            <a:endParaRPr sz="1200">
              <a:latin typeface="Arial MT"/>
              <a:cs typeface="Arial MT"/>
            </a:endParaRPr>
          </a:p>
          <a:p>
            <a:pPr marR="6412230" algn="r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&lt;/body&gt;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&lt;/html&gt;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34528" y="2514600"/>
            <a:ext cx="3903345" cy="3217545"/>
            <a:chOff x="8034528" y="2514600"/>
            <a:chExt cx="3903345" cy="32175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4528" y="2514600"/>
              <a:ext cx="3902964" cy="32171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600" y="2710306"/>
              <a:ext cx="3315207" cy="2629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781800" cy="459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size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299085" marR="471805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typed characters.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&lt;label&gt;Enter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name&lt;/label&gt;&lt;br&gt;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type="text"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name="uname"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size="40"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required&gt;&lt;br&gt;&lt;br&gt;</a:t>
            </a:r>
            <a:endParaRPr sz="1400">
              <a:latin typeface="Arial MT"/>
              <a:cs typeface="Arial MT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&lt;label&gt;Enter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Email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address&lt;/label&gt;&lt;br&gt;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type="email"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name="email"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placeholder="</a:t>
            </a:r>
            <a:r>
              <a:rPr sz="1400" spc="-10" dirty="0">
                <a:latin typeface="Arial MT"/>
                <a:cs typeface="Arial MT"/>
                <a:hlinkClick r:id="rId2"/>
              </a:rPr>
              <a:t>example@gmail.com</a:t>
            </a:r>
            <a:r>
              <a:rPr sz="1400" spc="-10" dirty="0">
                <a:latin typeface="Arial MT"/>
                <a:cs typeface="Arial MT"/>
              </a:rPr>
              <a:t>"&gt;&lt;br&gt;&lt;br&gt;</a:t>
            </a:r>
            <a:endParaRPr sz="1400">
              <a:latin typeface="Arial MT"/>
              <a:cs typeface="Arial MT"/>
            </a:endParaRPr>
          </a:p>
          <a:p>
            <a:pPr marL="60388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&lt;label&gt;Enter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password&lt;/label&gt;&lt;br&gt;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type="password"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name="pass"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placeholder="your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password"&gt;&lt;br&gt;&lt;br&gt;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type="submit"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value="login"&gt;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31498" y="1865393"/>
            <a:ext cx="4093845" cy="3083560"/>
            <a:chOff x="8031498" y="1865393"/>
            <a:chExt cx="4093845" cy="30835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1498" y="1865393"/>
              <a:ext cx="4093437" cy="30830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6767" y="2023872"/>
              <a:ext cx="3578733" cy="2568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863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&lt;select&gt;tag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96404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10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select&lt;select&gt;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7815" marR="1397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&lt;select&gt;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drop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down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multiple 	options.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30988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&lt;option&gt;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nested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&lt;select&gt;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defining 	</a:t>
            </a:r>
            <a:r>
              <a:rPr sz="1800" dirty="0">
                <a:latin typeface="Arial MT"/>
                <a:cs typeface="Arial MT"/>
              </a:rPr>
              <a:t>options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&lt;optgroup&gt;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grouping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options 	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10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&lt;select&gt;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within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&lt;form&gt;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&lt;select&gt;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&lt;option&gt;&lt;/option&gt;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&lt;/select&gt;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863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&lt;select&gt;tag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4069079" cy="542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for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select&lt;select&gt;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&lt;title&gt;HTML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Tag&lt;/title&gt;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&lt;h2&gt;Example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tag&lt;/h2&gt;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&lt;label&gt;Choose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India&lt;/label&gt;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&lt;select&gt;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&lt;option&gt;New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Delhi&lt;/option&gt;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&lt;option&gt;Indore&lt;/option&gt;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&lt;option&gt;Jaipur&lt;/option&gt;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&lt;option&gt;Jodhpur&lt;/option&gt;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&lt;option&gt;Chandigarh&lt;/option&gt;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&lt;option&gt;Mumbai&lt;/option&gt;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&lt;option&gt;Bengaluru&lt;/option&gt;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&lt;option&gt;Lucknow&lt;/option&gt;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&lt;option&gt;Amritsar&lt;/option&gt;</a:t>
            </a:r>
            <a:endParaRPr sz="14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&lt;/select&gt;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2355" y="3895344"/>
            <a:ext cx="3548379" cy="2962910"/>
            <a:chOff x="4372355" y="3895344"/>
            <a:chExt cx="3548379" cy="29629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2355" y="3895344"/>
              <a:ext cx="3547872" cy="2962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7173" y="4091241"/>
              <a:ext cx="2960497" cy="24063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654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&lt;option&gt;tag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62622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1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option&lt;option&gt;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&lt;option&gt;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dropdown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list 	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&lt;select&gt;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&lt;datalist&gt;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dropdown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&lt;option&gt;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&lt;option&gt;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dropdown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grouped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using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&lt;optgroup&gt;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helps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large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&lt;option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value=""</a:t>
            </a:r>
            <a:r>
              <a:rPr sz="1800" b="1" spc="-10" dirty="0">
                <a:latin typeface="Arial"/>
                <a:cs typeface="Arial"/>
              </a:rPr>
              <a:t>&gt;</a:t>
            </a:r>
            <a:r>
              <a:rPr sz="1800" spc="-10" dirty="0">
                <a:latin typeface="Arial MT"/>
                <a:cs typeface="Arial MT"/>
              </a:rPr>
              <a:t>.....</a:t>
            </a:r>
            <a:r>
              <a:rPr sz="1800" b="1" spc="-10" dirty="0">
                <a:latin typeface="Arial"/>
                <a:cs typeface="Arial"/>
              </a:rPr>
              <a:t>&lt;/option&gt;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654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&lt;option&gt;tag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5088255" cy="499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for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option&lt;option&gt;</a:t>
            </a:r>
            <a:r>
              <a:rPr sz="1800" b="1" spc="-9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&lt;title&gt;Option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Tag&lt;/title&gt;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&lt;style&gt;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body{</a:t>
            </a:r>
            <a:endParaRPr sz="1400">
              <a:latin typeface="Arial MT"/>
              <a:cs typeface="Arial MT"/>
            </a:endParaRPr>
          </a:p>
          <a:p>
            <a:pPr marL="6038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text-</a:t>
            </a:r>
            <a:r>
              <a:rPr sz="1400" dirty="0">
                <a:latin typeface="Arial MT"/>
                <a:cs typeface="Arial MT"/>
              </a:rPr>
              <a:t>align: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center;}</a:t>
            </a:r>
            <a:endParaRPr sz="1400">
              <a:latin typeface="Arial MT"/>
              <a:cs typeface="Arial MT"/>
            </a:endParaRPr>
          </a:p>
          <a:p>
            <a:pPr marL="25781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&lt;/style&gt;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&lt;h2&gt;Example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tag&lt;/h2&gt;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&lt;select&gt;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&lt;option&gt;-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--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Your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Color-</a:t>
            </a:r>
            <a:r>
              <a:rPr sz="1400" dirty="0">
                <a:latin typeface="Arial MT"/>
                <a:cs typeface="Arial MT"/>
              </a:rPr>
              <a:t>----</a:t>
            </a:r>
            <a:r>
              <a:rPr sz="1400" spc="-1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value="yellow"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style="color: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violet;"&gt;Violet&lt;/option&gt;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value="white"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style="color: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blue;"&gt;Blue&lt;/option&gt;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value="black"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style="color: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black;"&gt;Black&lt;/option&gt;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value="green"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style="color: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green;"&gt;green&lt;/option&gt;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value="red"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style="color: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red;"&gt;Red&lt;/option&gt;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&lt;/select&gt;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89148" y="1935479"/>
            <a:ext cx="5067300" cy="1897380"/>
            <a:chOff x="3089148" y="1935479"/>
            <a:chExt cx="5067300" cy="18973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9148" y="1935479"/>
              <a:ext cx="5067300" cy="18973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4982" y="2131059"/>
              <a:ext cx="4477893" cy="1308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FORM </a:t>
            </a:r>
            <a:r>
              <a:rPr spc="-1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423797"/>
            <a:ext cx="5202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Tags: </a:t>
            </a:r>
            <a:r>
              <a:rPr sz="1600" dirty="0">
                <a:latin typeface="Arial MT"/>
                <a:cs typeface="Arial MT"/>
              </a:rPr>
              <a:t>Let's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HTML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</a:t>
            </a:r>
            <a:r>
              <a:rPr sz="1600" spc="-10" dirty="0">
                <a:latin typeface="Arial MT"/>
                <a:cs typeface="Arial MT"/>
              </a:rPr>
              <a:t> tags.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0211" y="2032571"/>
          <a:ext cx="10615930" cy="451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-25" dirty="0">
                          <a:latin typeface="Times New Roman"/>
                          <a:cs typeface="Times New Roman"/>
                        </a:rPr>
                        <a:t>Tag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0C5DA"/>
                      </a:solidFill>
                      <a:prstDash val="solid"/>
                    </a:lnL>
                    <a:lnR w="9525">
                      <a:solidFill>
                        <a:srgbClr val="90C5DA"/>
                      </a:solidFill>
                      <a:prstDash val="solid"/>
                    </a:lnR>
                    <a:lnT w="9525">
                      <a:solidFill>
                        <a:srgbClr val="90C5DA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0C5DA"/>
                      </a:solidFill>
                      <a:prstDash val="solid"/>
                    </a:lnL>
                    <a:lnR w="9525">
                      <a:solidFill>
                        <a:srgbClr val="90C5DA"/>
                      </a:solidFill>
                      <a:prstDash val="solid"/>
                    </a:lnR>
                    <a:lnT w="9525">
                      <a:solidFill>
                        <a:srgbClr val="90C5DA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&lt;form&gt;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an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form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enter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inputs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by the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side.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&lt;input&gt;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control.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&lt;textarea&gt;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a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multi-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line</a:t>
                      </a:r>
                      <a:r>
                        <a:rPr sz="8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control.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&lt;label&gt;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label for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element.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&lt;fieldset&gt;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groups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related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element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form.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&lt;legend&gt;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caption for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&lt;fieldset&gt;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element.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&lt;select&gt;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drop-down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list.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&lt;optgroup&gt;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a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related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options in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drop-down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list.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&lt;option&gt;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an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option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8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drop-down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list.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&lt;button&gt;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a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clickable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button.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&lt;datalist&gt;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specifies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pre-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defined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options for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8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control.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&lt;keygen&gt;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key-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pair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generator</a:t>
                      </a:r>
                      <a:r>
                        <a:rPr sz="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field</a:t>
                      </a:r>
                      <a:r>
                        <a:rPr sz="8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forms.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&lt;output&gt;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the result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calculation.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58381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&lt;textarea&gt;tag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89737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textarea&lt;textarea&gt;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HTML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&lt;textarea&gt;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multi-</a:t>
            </a:r>
            <a:r>
              <a:rPr sz="1800" dirty="0">
                <a:latin typeface="Arial MT"/>
                <a:cs typeface="Arial MT"/>
              </a:rPr>
              <a:t>line text</a:t>
            </a:r>
            <a:r>
              <a:rPr sz="1800" spc="-10" dirty="0">
                <a:latin typeface="Arial MT"/>
                <a:cs typeface="Arial MT"/>
              </a:rPr>
              <a:t> input 	control.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57150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hold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unlimited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characters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are 	</a:t>
            </a:r>
            <a:r>
              <a:rPr sz="1800" dirty="0">
                <a:latin typeface="Arial MT"/>
                <a:cs typeface="Arial MT"/>
              </a:rPr>
              <a:t>displayed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fixed-</a:t>
            </a:r>
            <a:r>
              <a:rPr sz="1800" dirty="0">
                <a:latin typeface="Arial MT"/>
                <a:cs typeface="Arial MT"/>
              </a:rPr>
              <a:t>width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(usually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courier).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120014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textarea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&lt;cols&gt;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&lt;rows&gt; 	</a:t>
            </a:r>
            <a:r>
              <a:rPr sz="1800" dirty="0">
                <a:latin typeface="Arial MT"/>
                <a:cs typeface="Arial MT"/>
              </a:rPr>
              <a:t>attribute,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height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width 	properties.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&lt;textarea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rows="9"</a:t>
            </a:r>
            <a:r>
              <a:rPr sz="1800" spc="-10" dirty="0">
                <a:latin typeface="Arial MT"/>
                <a:cs typeface="Arial MT"/>
              </a:rPr>
              <a:t> cols="70"</a:t>
            </a:r>
            <a:r>
              <a:rPr sz="1800" b="1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25" dirty="0">
                <a:latin typeface="Arial MT"/>
                <a:cs typeface="Arial MT"/>
              </a:rPr>
              <a:t>….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&lt;/textarea&gt;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58381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&lt;textarea&gt;tag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60" dirty="0"/>
              <a:t> </a:t>
            </a:r>
            <a:r>
              <a:rPr dirty="0"/>
              <a:t>textarea&lt;textarea&gt;</a:t>
            </a:r>
            <a:r>
              <a:rPr spc="-25" dirty="0"/>
              <a:t> </a:t>
            </a:r>
            <a:r>
              <a:rPr spc="-20" dirty="0"/>
              <a:t>Tag</a:t>
            </a:r>
            <a:r>
              <a:rPr spc="-7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&lt;!DOCTYPE&gt;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&lt;html&gt;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&lt;body&gt;</a:t>
            </a:r>
          </a:p>
          <a:p>
            <a:pPr marL="127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&lt;textarea</a:t>
            </a:r>
            <a:r>
              <a:rPr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rows="9"</a:t>
            </a:r>
            <a:r>
              <a:rPr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cols="70"&gt;</a:t>
            </a:r>
          </a:p>
          <a:p>
            <a:pPr marL="127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JavaTpoint</a:t>
            </a:r>
            <a:r>
              <a:rPr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textarea</a:t>
            </a:r>
            <a:r>
              <a:rPr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tag</a:t>
            </a:r>
            <a:r>
              <a:rPr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example</a:t>
            </a:r>
            <a:r>
              <a:rPr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with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rows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columns.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&lt;/textarea&gt;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&lt;/body&gt;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&lt;/html&gt;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767583" y="3566142"/>
            <a:ext cx="5669280" cy="3030220"/>
            <a:chOff x="2767583" y="3566142"/>
            <a:chExt cx="5669280" cy="30302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7583" y="3566142"/>
              <a:ext cx="5669280" cy="30297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2998" y="3724935"/>
              <a:ext cx="5153787" cy="25149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527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&lt;button&gt;tag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77405" cy="5075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10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button&lt;button&gt;</a:t>
            </a:r>
            <a:r>
              <a:rPr sz="1800" b="1" spc="-10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&lt;button&gt;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clickable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form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 webpage.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You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like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&lt;button&gt;........&lt;/button&gt;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tag.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Arial MT"/>
                <a:cs typeface="Arial MT"/>
              </a:rPr>
              <a:t>You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always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&lt;button&gt;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tag.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browsers use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default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inside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outside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 dirty="0">
              <a:latin typeface="Arial MT"/>
              <a:cs typeface="Arial MT"/>
            </a:endParaRPr>
          </a:p>
          <a:p>
            <a:pPr marL="12700" marR="3238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inside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form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button.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You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can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reset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button.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outside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form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 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JavaScript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it.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&lt;button</a:t>
            </a:r>
            <a:r>
              <a:rPr lang="en-GB" b="1" dirty="0">
                <a:latin typeface="Arial MT"/>
                <a:cs typeface="Arial"/>
              </a:rPr>
              <a:t> </a:t>
            </a:r>
            <a:r>
              <a:rPr lang="en-GB" dirty="0">
                <a:latin typeface="Arial MT"/>
                <a:cs typeface="Arial"/>
              </a:rPr>
              <a:t>ty</a:t>
            </a:r>
            <a:r>
              <a:rPr sz="1800" dirty="0">
                <a:latin typeface="Arial MT"/>
                <a:cs typeface="Arial MT"/>
              </a:rPr>
              <a:t>pe="</a:t>
            </a:r>
            <a:r>
              <a:rPr lang="en-GB" dirty="0">
                <a:latin typeface="Arial MT"/>
                <a:cs typeface="Arial MT"/>
              </a:rPr>
              <a:t>value</a:t>
            </a:r>
            <a:r>
              <a:rPr sz="1800" dirty="0">
                <a:latin typeface="Arial MT"/>
                <a:cs typeface="Arial MT"/>
              </a:rPr>
              <a:t>"</a:t>
            </a:r>
            <a:r>
              <a:rPr sz="1800" b="1" dirty="0">
                <a:latin typeface="Arial"/>
                <a:cs typeface="Arial"/>
              </a:rPr>
              <a:t>&gt;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lang="en-GB" sz="1800" dirty="0" err="1">
                <a:latin typeface="Arial MT"/>
                <a:cs typeface="Arial MT"/>
              </a:rPr>
              <a:t>ontent</a:t>
            </a:r>
            <a:r>
              <a:rPr sz="1800" b="1" spc="-10" dirty="0">
                <a:latin typeface="Arial"/>
                <a:cs typeface="Arial"/>
              </a:rPr>
              <a:t>&lt;/button&gt;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527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&lt;button&gt;tag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dirty="0"/>
              <a:t>HTML</a:t>
            </a:r>
            <a:r>
              <a:rPr spc="-80" dirty="0"/>
              <a:t> </a:t>
            </a:r>
            <a:r>
              <a:rPr dirty="0"/>
              <a:t>button&lt;button&gt;</a:t>
            </a:r>
            <a:r>
              <a:rPr spc="-85" dirty="0"/>
              <a:t> </a:t>
            </a:r>
            <a:r>
              <a:rPr spc="-20" dirty="0"/>
              <a:t>Tag</a:t>
            </a:r>
            <a:r>
              <a:rPr spc="-6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&lt;!DOCTYPE&gt;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&lt;html&gt;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&lt;body&gt;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&lt;form&gt;</a:t>
            </a:r>
          </a:p>
          <a:p>
            <a:pPr marL="127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&lt;button</a:t>
            </a:r>
            <a:r>
              <a:rPr b="0" spc="-8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name="button"</a:t>
            </a:r>
            <a:r>
              <a:rPr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value="OK"</a:t>
            </a:r>
            <a:r>
              <a:rPr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type="button"&gt;Click</a:t>
            </a:r>
            <a:r>
              <a:rPr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Here&lt;/button&gt;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&lt;/form&gt;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&lt;/body&gt;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&lt;/html&gt;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1636" y="2131110"/>
            <a:ext cx="3920363" cy="39203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140941" y="4066059"/>
            <a:ext cx="3277235" cy="1945005"/>
            <a:chOff x="3140941" y="4066059"/>
            <a:chExt cx="3277235" cy="19450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0941" y="4066059"/>
              <a:ext cx="3276633" cy="19445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5363" y="4224769"/>
              <a:ext cx="2762631" cy="1429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527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&lt;button&gt;tag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0313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3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button&lt;button&gt;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r>
              <a:rPr sz="1800" dirty="0">
                <a:latin typeface="Arial MT"/>
                <a:cs typeface="Arial MT"/>
              </a:rPr>
              <a:t>Let's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submit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click.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&lt;!DOCTYPE&gt;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Name:&lt;input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name="name"/&gt;&lt;br/&gt;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&lt;button</a:t>
            </a:r>
            <a:r>
              <a:rPr lang="en-GB" sz="1800" spc="-10" dirty="0">
                <a:latin typeface="Arial MT"/>
                <a:cs typeface="Arial MT"/>
              </a:rPr>
              <a:t> type=</a:t>
            </a:r>
            <a:r>
              <a:rPr lang="en-IN" sz="1800" spc="-10" dirty="0">
                <a:latin typeface="Arial MT"/>
                <a:cs typeface="Arial MT"/>
              </a:rPr>
              <a:t>"</a:t>
            </a:r>
            <a:r>
              <a:rPr lang="en-GB" sz="1800" spc="-10" dirty="0">
                <a:latin typeface="Arial MT"/>
                <a:cs typeface="Arial MT"/>
              </a:rPr>
              <a:t>submit</a:t>
            </a:r>
            <a:r>
              <a:rPr lang="en-IN" sz="1800" spc="-10">
                <a:latin typeface="Arial MT"/>
                <a:cs typeface="Arial MT"/>
              </a:rPr>
              <a:t>"</a:t>
            </a:r>
            <a:r>
              <a:rPr sz="1800" spc="-10">
                <a:latin typeface="Arial MT"/>
                <a:cs typeface="Arial MT"/>
              </a:rPr>
              <a:t>&gt;</a:t>
            </a:r>
            <a:r>
              <a:rPr sz="1800" spc="-10" dirty="0">
                <a:latin typeface="Arial MT"/>
                <a:cs typeface="Arial MT"/>
              </a:rPr>
              <a:t>Submit&lt;/button&gt;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825240" y="3936464"/>
            <a:ext cx="4211320" cy="2197735"/>
            <a:chOff x="3825240" y="3936464"/>
            <a:chExt cx="4211320" cy="21977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240" y="3936464"/>
              <a:ext cx="4210812" cy="2197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528" y="4091266"/>
              <a:ext cx="3696208" cy="16861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527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&lt;button&gt;tag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8675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4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button&lt;button&gt;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r>
              <a:rPr sz="1800" dirty="0">
                <a:latin typeface="Arial MT"/>
                <a:cs typeface="Arial MT"/>
              </a:rPr>
              <a:t>Let's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reset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click.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&lt;!DOCTYPE&gt;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Name:&lt;input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name="name"/&gt;&lt;br/&gt;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&lt;button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type="reset"&gt;reset&lt;/button&gt;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887723" y="3895344"/>
            <a:ext cx="4265930" cy="2589530"/>
            <a:chOff x="3887723" y="3895344"/>
            <a:chExt cx="4265930" cy="25895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7723" y="3895344"/>
              <a:ext cx="4265676" cy="25892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2795" y="4091317"/>
              <a:ext cx="3677157" cy="2000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60" dirty="0"/>
              <a:t> </a:t>
            </a:r>
            <a:r>
              <a:rPr sz="3200" spc="-10" dirty="0"/>
              <a:t>&lt;datalist&gt;tag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901815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8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datalist&lt;datalist&gt;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&lt;datalist&gt;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auto</a:t>
            </a:r>
            <a:r>
              <a:rPr sz="1800" spc="-10" dirty="0">
                <a:latin typeface="Arial MT"/>
                <a:cs typeface="Arial MT"/>
              </a:rPr>
              <a:t> complete 	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predefined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	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</a:t>
            </a:r>
            <a:r>
              <a:rPr sz="1800" spc="-10" dirty="0">
                <a:latin typeface="Arial MT"/>
                <a:cs typeface="Arial MT"/>
              </a:rPr>
              <a:t> data.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datalist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introduced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HTML5.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Wingdings"/>
              <a:buChar char=""/>
            </a:pPr>
            <a:endParaRPr sz="1800" dirty="0">
              <a:latin typeface="Arial MT"/>
              <a:cs typeface="Arial MT"/>
            </a:endParaRPr>
          </a:p>
          <a:p>
            <a:pPr marL="297815" marR="3302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&lt;datalist&gt;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</a:t>
            </a:r>
            <a:r>
              <a:rPr lang="en-GB" sz="1800" dirty="0">
                <a:latin typeface="Arial MT"/>
                <a:cs typeface="Arial MT"/>
              </a:rPr>
              <a:t>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that 	</a:t>
            </a:r>
            <a:r>
              <a:rPr sz="1800" dirty="0">
                <a:latin typeface="Arial MT"/>
                <a:cs typeface="Arial MT"/>
              </a:rPr>
              <a:t>contains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"list"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"list"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linked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with 	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datalist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id.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id="</a:t>
            </a:r>
            <a:r>
              <a:rPr lang="en-GB" sz="1800" dirty="0">
                <a:latin typeface="Arial MT"/>
                <a:cs typeface="Arial MT"/>
              </a:rPr>
              <a:t>value</a:t>
            </a:r>
            <a:r>
              <a:rPr sz="1800" dirty="0">
                <a:latin typeface="Arial MT"/>
                <a:cs typeface="Arial MT"/>
              </a:rPr>
              <a:t>"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list="</a:t>
            </a:r>
            <a:r>
              <a:rPr lang="en-GB" sz="1800" spc="-10">
                <a:latin typeface="Arial MT"/>
                <a:cs typeface="Arial MT"/>
              </a:rPr>
              <a:t>value</a:t>
            </a:r>
            <a:r>
              <a:rPr sz="1800" spc="-10">
                <a:latin typeface="Arial MT"/>
                <a:cs typeface="Arial MT"/>
              </a:rPr>
              <a:t>"&gt;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&lt;datalist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id=“same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input"&gt;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&lt;/datalist&gt;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60" dirty="0"/>
              <a:t> </a:t>
            </a:r>
            <a:r>
              <a:rPr sz="3200" spc="-10" dirty="0"/>
              <a:t>&lt;datalist&gt;tag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4755515" cy="520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datalist&lt;datalist&gt;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&lt;!DOCTYPE&gt;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&lt;label&gt;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Enter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cricket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player: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Press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character&lt;br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/&gt;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type="text"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id="favCktPlayer"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list="CktPlayers"&gt;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&lt;datalist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id="CktPlayers"&gt;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value="Sachin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Tendulkar"&gt;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value="Brian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Lara"&gt;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value="Jacques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Kallis"&gt;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value="Ricky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Ponting"&gt;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value="Rahul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Dravid"&gt;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value="Shane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Warne"&gt;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value="Rohit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Sharma"&gt;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value="Donald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Bradman"&gt;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value="Saurav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Ganguly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value="AB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diVilliers"&gt;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value="Mahendra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Singh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Dhoni"&gt;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value="Adam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Gilchrist"&gt;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&lt;/datalist&gt;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&lt;/label&gt;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1352" y="3340625"/>
            <a:ext cx="3657600" cy="3211195"/>
            <a:chOff x="4721352" y="3340625"/>
            <a:chExt cx="3657600" cy="32111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1352" y="3340625"/>
              <a:ext cx="3657600" cy="32110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6132" y="3499993"/>
              <a:ext cx="3143250" cy="2695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60" dirty="0"/>
              <a:t> </a:t>
            </a:r>
            <a:r>
              <a:rPr sz="3200" spc="-10" dirty="0"/>
              <a:t>&lt;fieldset&gt;tag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31684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fieldset&lt;fieldset&gt;</a:t>
            </a:r>
            <a:r>
              <a:rPr sz="18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7815" marR="1068705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&lt;fieldset&gt;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logically </a:t>
            </a:r>
            <a:r>
              <a:rPr sz="1800" spc="-10" dirty="0">
                <a:latin typeface="Arial MT"/>
                <a:cs typeface="Arial MT"/>
              </a:rPr>
              <a:t>related 	</a:t>
            </a:r>
            <a:r>
              <a:rPr sz="1800" dirty="0">
                <a:latin typeface="Arial MT"/>
                <a:cs typeface="Arial MT"/>
              </a:rPr>
              <a:t>fields/labels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 an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323215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but 	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&lt;filedset&gt;,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easy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 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purpose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grouped 	</a:t>
            </a:r>
            <a:r>
              <a:rPr sz="1800" dirty="0">
                <a:latin typeface="Arial MT"/>
                <a:cs typeface="Arial MT"/>
              </a:rPr>
              <a:t>elements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&lt;legend&gt;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&lt;fieldset&gt;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child 	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caption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grouped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fields.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&lt;fieldset&gt;</a:t>
            </a:r>
            <a:r>
              <a:rPr sz="1800" spc="-10" dirty="0">
                <a:latin typeface="Arial MT"/>
                <a:cs typeface="Arial MT"/>
              </a:rPr>
              <a:t>.....</a:t>
            </a:r>
            <a:r>
              <a:rPr sz="1800" b="1" spc="-10" dirty="0">
                <a:latin typeface="Arial"/>
                <a:cs typeface="Arial"/>
              </a:rPr>
              <a:t>&lt;/fieldset&gt;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60" dirty="0"/>
              <a:t> </a:t>
            </a:r>
            <a:r>
              <a:rPr sz="3200" spc="-10" dirty="0"/>
              <a:t>&lt;fieldset&gt;tag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17220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fieldset&lt;fieldset&gt;</a:t>
            </a:r>
            <a:r>
              <a:rPr sz="18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&lt;head&gt;</a:t>
            </a:r>
            <a:endParaRPr sz="1800">
              <a:latin typeface="Arial MT"/>
              <a:cs typeface="Arial MT"/>
            </a:endParaRPr>
          </a:p>
          <a:p>
            <a:pPr marL="393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&lt;title&gt;HTML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fieldset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Tag&lt;/title&gt;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&lt;/head&gt;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393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&lt;fieldset&gt;</a:t>
            </a:r>
            <a:endParaRPr sz="1800">
              <a:latin typeface="Arial MT"/>
              <a:cs typeface="Arial MT"/>
            </a:endParaRPr>
          </a:p>
          <a:p>
            <a:pPr marL="774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&lt;legend&gt;Details&lt;/legend&gt;</a:t>
            </a:r>
            <a:endParaRPr sz="1800">
              <a:latin typeface="Arial MT"/>
              <a:cs typeface="Arial MT"/>
            </a:endParaRPr>
          </a:p>
          <a:p>
            <a:pPr marL="774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Student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"text"&gt;&lt;br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/&gt;</a:t>
            </a:r>
            <a:endParaRPr sz="1800">
              <a:latin typeface="Arial MT"/>
              <a:cs typeface="Arial MT"/>
            </a:endParaRPr>
          </a:p>
          <a:p>
            <a:pPr marL="774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MCA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Subjects:&lt;input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"text"&gt;&lt;br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/&gt;</a:t>
            </a:r>
            <a:endParaRPr sz="1800">
              <a:latin typeface="Arial MT"/>
              <a:cs typeface="Arial MT"/>
            </a:endParaRPr>
          </a:p>
          <a:p>
            <a:pPr marL="774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Course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Link:&lt;input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"url"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"websitelink"&gt;</a:t>
            </a:r>
            <a:endParaRPr sz="18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&lt;/fieldset&gt;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393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24144" y="2596895"/>
            <a:ext cx="6285230" cy="1937385"/>
            <a:chOff x="5724144" y="2596895"/>
            <a:chExt cx="6285230" cy="19373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4144" y="2596895"/>
              <a:ext cx="6284976" cy="1937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343" y="2792348"/>
              <a:ext cx="5696966" cy="1349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FORM </a:t>
            </a:r>
            <a:r>
              <a:rPr spc="-1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44474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&lt;form&gt;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element: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&lt;form&gt;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from </a:t>
            </a:r>
            <a:r>
              <a:rPr sz="1800" spc="-10" dirty="0">
                <a:latin typeface="Arial MT"/>
                <a:cs typeface="Arial MT"/>
              </a:rPr>
              <a:t>user.</a:t>
            </a:r>
            <a:endParaRPr sz="1800">
              <a:latin typeface="Arial MT"/>
              <a:cs typeface="Arial MT"/>
            </a:endParaRPr>
          </a:p>
          <a:p>
            <a:pPr marL="12700" marR="2419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various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interactive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web </a:t>
            </a: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area,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password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field,</a:t>
            </a:r>
            <a:r>
              <a:rPr sz="1800" spc="-20" dirty="0">
                <a:latin typeface="Arial MT"/>
                <a:cs typeface="Arial MT"/>
              </a:rPr>
              <a:t> etc.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&lt;form&gt;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//Form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&lt;/form&gt;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Note: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&lt;form&gt;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 does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itself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container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&lt;input&gt;,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&lt;label&gt;,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1636" y="2131110"/>
            <a:ext cx="3920363" cy="392036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4220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</a:rPr>
              <a:t>Every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engineer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has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tendency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-8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tinker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on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problem,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lets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answer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5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7154" y="2763139"/>
            <a:ext cx="4622800" cy="1216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850" dirty="0">
                <a:solidFill>
                  <a:srgbClr val="FFFFFF"/>
                </a:solidFill>
              </a:rPr>
              <a:t>Thank</a:t>
            </a:r>
            <a:r>
              <a:rPr sz="5850" spc="-100" dirty="0">
                <a:solidFill>
                  <a:srgbClr val="FFFFFF"/>
                </a:solidFill>
              </a:rPr>
              <a:t> </a:t>
            </a:r>
            <a:r>
              <a:rPr sz="5850" spc="-385" dirty="0">
                <a:solidFill>
                  <a:srgbClr val="FFFFFF"/>
                </a:solidFill>
              </a:rPr>
              <a:t>Y</a:t>
            </a:r>
            <a:r>
              <a:rPr sz="5850" spc="150" dirty="0">
                <a:solidFill>
                  <a:srgbClr val="FFFFFF"/>
                </a:solidFill>
              </a:rPr>
              <a:t>ou</a:t>
            </a:r>
            <a:endParaRPr sz="5850"/>
          </a:p>
          <a:p>
            <a:pPr marL="2009139">
              <a:lnSpc>
                <a:spcPct val="100000"/>
              </a:lnSpc>
              <a:spcBef>
                <a:spcPts val="114"/>
              </a:spcBef>
            </a:pPr>
            <a:r>
              <a:rPr sz="1850" dirty="0">
                <a:solidFill>
                  <a:srgbClr val="FFFFFF"/>
                </a:solidFill>
              </a:rPr>
              <a:t>Happy</a:t>
            </a:r>
            <a:r>
              <a:rPr sz="1850" spc="-5" dirty="0">
                <a:solidFill>
                  <a:srgbClr val="FFFFFF"/>
                </a:solidFill>
              </a:rPr>
              <a:t> </a:t>
            </a:r>
            <a:r>
              <a:rPr sz="1850" dirty="0">
                <a:solidFill>
                  <a:srgbClr val="FFFFFF"/>
                </a:solidFill>
              </a:rPr>
              <a:t>to</a:t>
            </a:r>
            <a:r>
              <a:rPr sz="1850" spc="10" dirty="0">
                <a:solidFill>
                  <a:srgbClr val="FFFFFF"/>
                </a:solidFill>
              </a:rPr>
              <a:t> </a:t>
            </a:r>
            <a:r>
              <a:rPr sz="1850" dirty="0">
                <a:solidFill>
                  <a:srgbClr val="FFFFFF"/>
                </a:solidFill>
              </a:rPr>
              <a:t>host</a:t>
            </a:r>
            <a:r>
              <a:rPr sz="1850" spc="-5" dirty="0">
                <a:solidFill>
                  <a:srgbClr val="FFFFFF"/>
                </a:solidFill>
              </a:rPr>
              <a:t> </a:t>
            </a:r>
            <a:r>
              <a:rPr sz="1850" dirty="0">
                <a:solidFill>
                  <a:srgbClr val="FFFFFF"/>
                </a:solidFill>
              </a:rPr>
              <a:t>you</a:t>
            </a:r>
            <a:r>
              <a:rPr sz="1850" spc="30" dirty="0">
                <a:solidFill>
                  <a:srgbClr val="FFFFFF"/>
                </a:solidFill>
              </a:rPr>
              <a:t> </a:t>
            </a:r>
            <a:r>
              <a:rPr sz="1850" spc="-10" dirty="0">
                <a:solidFill>
                  <a:srgbClr val="FFFFFF"/>
                </a:solidFill>
              </a:rPr>
              <a:t>today.</a:t>
            </a:r>
            <a:endParaRPr sz="1850"/>
          </a:p>
        </p:txBody>
      </p:sp>
      <p:grpSp>
        <p:nvGrpSpPr>
          <p:cNvPr id="4" name="object 4"/>
          <p:cNvGrpSpPr/>
          <p:nvPr/>
        </p:nvGrpSpPr>
        <p:grpSpPr>
          <a:xfrm>
            <a:off x="1147876" y="604647"/>
            <a:ext cx="5321935" cy="3938270"/>
            <a:chOff x="1147876" y="604647"/>
            <a:chExt cx="5321935" cy="39382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8459" y="3355339"/>
              <a:ext cx="226187" cy="1658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64684" y="624204"/>
              <a:ext cx="1054735" cy="3918585"/>
            </a:xfrm>
            <a:custGeom>
              <a:avLst/>
              <a:gdLst/>
              <a:ahLst/>
              <a:cxnLst/>
              <a:rect l="l" t="t" r="r" b="b"/>
              <a:pathLst>
                <a:path w="1054735" h="3918585">
                  <a:moveTo>
                    <a:pt x="290068" y="189484"/>
                  </a:moveTo>
                  <a:lnTo>
                    <a:pt x="181229" y="260350"/>
                  </a:lnTo>
                  <a:lnTo>
                    <a:pt x="72517" y="189484"/>
                  </a:lnTo>
                  <a:lnTo>
                    <a:pt x="72517" y="263906"/>
                  </a:lnTo>
                  <a:lnTo>
                    <a:pt x="181229" y="334899"/>
                  </a:lnTo>
                  <a:lnTo>
                    <a:pt x="290068" y="263906"/>
                  </a:lnTo>
                  <a:lnTo>
                    <a:pt x="290068" y="260350"/>
                  </a:lnTo>
                  <a:lnTo>
                    <a:pt x="290068" y="189484"/>
                  </a:lnTo>
                  <a:close/>
                </a:path>
                <a:path w="1054735" h="3918585">
                  <a:moveTo>
                    <a:pt x="362585" y="120777"/>
                  </a:moveTo>
                  <a:lnTo>
                    <a:pt x="181229" y="0"/>
                  </a:lnTo>
                  <a:lnTo>
                    <a:pt x="0" y="120777"/>
                  </a:lnTo>
                  <a:lnTo>
                    <a:pt x="181229" y="241681"/>
                  </a:lnTo>
                  <a:lnTo>
                    <a:pt x="328549" y="143510"/>
                  </a:lnTo>
                  <a:lnTo>
                    <a:pt x="328549" y="210693"/>
                  </a:lnTo>
                  <a:lnTo>
                    <a:pt x="322580" y="212979"/>
                  </a:lnTo>
                  <a:lnTo>
                    <a:pt x="318389" y="218821"/>
                  </a:lnTo>
                  <a:lnTo>
                    <a:pt x="318389" y="231521"/>
                  </a:lnTo>
                  <a:lnTo>
                    <a:pt x="321691" y="236728"/>
                  </a:lnTo>
                  <a:lnTo>
                    <a:pt x="326517" y="239268"/>
                  </a:lnTo>
                  <a:lnTo>
                    <a:pt x="314452" y="300990"/>
                  </a:lnTo>
                  <a:lnTo>
                    <a:pt x="354711" y="300990"/>
                  </a:lnTo>
                  <a:lnTo>
                    <a:pt x="342519" y="239268"/>
                  </a:lnTo>
                  <a:lnTo>
                    <a:pt x="347472" y="236728"/>
                  </a:lnTo>
                  <a:lnTo>
                    <a:pt x="350647" y="231521"/>
                  </a:lnTo>
                  <a:lnTo>
                    <a:pt x="350647" y="218821"/>
                  </a:lnTo>
                  <a:lnTo>
                    <a:pt x="346456" y="212979"/>
                  </a:lnTo>
                  <a:lnTo>
                    <a:pt x="340614" y="210693"/>
                  </a:lnTo>
                  <a:lnTo>
                    <a:pt x="340614" y="143510"/>
                  </a:lnTo>
                  <a:lnTo>
                    <a:pt x="340614" y="135509"/>
                  </a:lnTo>
                  <a:lnTo>
                    <a:pt x="362585" y="120777"/>
                  </a:lnTo>
                  <a:close/>
                </a:path>
                <a:path w="1054735" h="3918585">
                  <a:moveTo>
                    <a:pt x="1054481" y="3605022"/>
                  </a:moveTo>
                  <a:lnTo>
                    <a:pt x="1053973" y="3605022"/>
                  </a:lnTo>
                  <a:lnTo>
                    <a:pt x="1053973" y="3598418"/>
                  </a:lnTo>
                  <a:lnTo>
                    <a:pt x="886841" y="3643122"/>
                  </a:lnTo>
                  <a:lnTo>
                    <a:pt x="883158" y="3643122"/>
                  </a:lnTo>
                  <a:lnTo>
                    <a:pt x="883158" y="3848227"/>
                  </a:lnTo>
                  <a:lnTo>
                    <a:pt x="875436" y="3845128"/>
                  </a:lnTo>
                  <a:lnTo>
                    <a:pt x="866914" y="3843515"/>
                  </a:lnTo>
                  <a:lnTo>
                    <a:pt x="857846" y="3843502"/>
                  </a:lnTo>
                  <a:lnTo>
                    <a:pt x="848487" y="3845179"/>
                  </a:lnTo>
                  <a:lnTo>
                    <a:pt x="832472" y="3852481"/>
                  </a:lnTo>
                  <a:lnTo>
                    <a:pt x="820813" y="3863810"/>
                  </a:lnTo>
                  <a:lnTo>
                    <a:pt x="814603" y="3877640"/>
                  </a:lnTo>
                  <a:lnTo>
                    <a:pt x="814959" y="3892423"/>
                  </a:lnTo>
                  <a:lnTo>
                    <a:pt x="822083" y="3905402"/>
                  </a:lnTo>
                  <a:lnTo>
                    <a:pt x="834351" y="3914254"/>
                  </a:lnTo>
                  <a:lnTo>
                    <a:pt x="850099" y="3918242"/>
                  </a:lnTo>
                  <a:lnTo>
                    <a:pt x="867664" y="3916553"/>
                  </a:lnTo>
                  <a:lnTo>
                    <a:pt x="883132" y="3909644"/>
                  </a:lnTo>
                  <a:lnTo>
                    <a:pt x="894613" y="3898938"/>
                  </a:lnTo>
                  <a:lnTo>
                    <a:pt x="901090" y="3885806"/>
                  </a:lnTo>
                  <a:lnTo>
                    <a:pt x="901573" y="3871595"/>
                  </a:lnTo>
                  <a:lnTo>
                    <a:pt x="902208" y="3871595"/>
                  </a:lnTo>
                  <a:lnTo>
                    <a:pt x="902208" y="3693668"/>
                  </a:lnTo>
                  <a:lnTo>
                    <a:pt x="1035431" y="3657981"/>
                  </a:lnTo>
                  <a:lnTo>
                    <a:pt x="1035431" y="3810635"/>
                  </a:lnTo>
                  <a:lnTo>
                    <a:pt x="1027607" y="3807447"/>
                  </a:lnTo>
                  <a:lnTo>
                    <a:pt x="1019009" y="3805745"/>
                  </a:lnTo>
                  <a:lnTo>
                    <a:pt x="972781" y="3825964"/>
                  </a:lnTo>
                  <a:lnTo>
                    <a:pt x="966597" y="3839794"/>
                  </a:lnTo>
                  <a:lnTo>
                    <a:pt x="966978" y="3854577"/>
                  </a:lnTo>
                  <a:lnTo>
                    <a:pt x="974051" y="3867620"/>
                  </a:lnTo>
                  <a:lnTo>
                    <a:pt x="986320" y="3876522"/>
                  </a:lnTo>
                  <a:lnTo>
                    <a:pt x="1002106" y="3880510"/>
                  </a:lnTo>
                  <a:lnTo>
                    <a:pt x="1019683" y="3878834"/>
                  </a:lnTo>
                  <a:lnTo>
                    <a:pt x="1035227" y="3871823"/>
                  </a:lnTo>
                  <a:lnTo>
                    <a:pt x="1046708" y="3861028"/>
                  </a:lnTo>
                  <a:lnTo>
                    <a:pt x="1053122" y="3847795"/>
                  </a:lnTo>
                  <a:lnTo>
                    <a:pt x="1053465" y="3833495"/>
                  </a:lnTo>
                  <a:lnTo>
                    <a:pt x="1054481" y="3833495"/>
                  </a:lnTo>
                  <a:lnTo>
                    <a:pt x="1054481" y="36050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3686" y="1754886"/>
              <a:ext cx="193675" cy="194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4684" y="2640457"/>
              <a:ext cx="158623" cy="158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5922" y="1818639"/>
              <a:ext cx="223392" cy="2371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3407" y="3758183"/>
              <a:ext cx="144398" cy="144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47876" y="604646"/>
              <a:ext cx="5321935" cy="2130425"/>
            </a:xfrm>
            <a:custGeom>
              <a:avLst/>
              <a:gdLst/>
              <a:ahLst/>
              <a:cxnLst/>
              <a:rect l="l" t="t" r="r" b="b"/>
              <a:pathLst>
                <a:path w="5321935" h="2130425">
                  <a:moveTo>
                    <a:pt x="255854" y="2005965"/>
                  </a:moveTo>
                  <a:lnTo>
                    <a:pt x="251752" y="1985721"/>
                  </a:lnTo>
                  <a:lnTo>
                    <a:pt x="240576" y="1969173"/>
                  </a:lnTo>
                  <a:lnTo>
                    <a:pt x="224028" y="1957997"/>
                  </a:lnTo>
                  <a:lnTo>
                    <a:pt x="203784" y="1953895"/>
                  </a:lnTo>
                  <a:lnTo>
                    <a:pt x="183476" y="1957997"/>
                  </a:lnTo>
                  <a:lnTo>
                    <a:pt x="166928" y="1969173"/>
                  </a:lnTo>
                  <a:lnTo>
                    <a:pt x="155790" y="1985721"/>
                  </a:lnTo>
                  <a:lnTo>
                    <a:pt x="151714" y="2005965"/>
                  </a:lnTo>
                  <a:lnTo>
                    <a:pt x="155790" y="2026285"/>
                  </a:lnTo>
                  <a:lnTo>
                    <a:pt x="166928" y="2042883"/>
                  </a:lnTo>
                  <a:lnTo>
                    <a:pt x="183476" y="2054072"/>
                  </a:lnTo>
                  <a:lnTo>
                    <a:pt x="203784" y="2058162"/>
                  </a:lnTo>
                  <a:lnTo>
                    <a:pt x="224028" y="2054072"/>
                  </a:lnTo>
                  <a:lnTo>
                    <a:pt x="240576" y="2042883"/>
                  </a:lnTo>
                  <a:lnTo>
                    <a:pt x="251752" y="2026285"/>
                  </a:lnTo>
                  <a:lnTo>
                    <a:pt x="255854" y="2005965"/>
                  </a:lnTo>
                  <a:close/>
                </a:path>
                <a:path w="5321935" h="2130425">
                  <a:moveTo>
                    <a:pt x="338658" y="1918335"/>
                  </a:moveTo>
                  <a:lnTo>
                    <a:pt x="337350" y="1911985"/>
                  </a:lnTo>
                  <a:lnTo>
                    <a:pt x="336511" y="1907870"/>
                  </a:lnTo>
                  <a:lnTo>
                    <a:pt x="330695" y="1899310"/>
                  </a:lnTo>
                  <a:lnTo>
                    <a:pt x="322097" y="1893531"/>
                  </a:lnTo>
                  <a:lnTo>
                    <a:pt x="318846" y="1892884"/>
                  </a:lnTo>
                  <a:lnTo>
                    <a:pt x="318846" y="1911985"/>
                  </a:lnTo>
                  <a:lnTo>
                    <a:pt x="318846" y="1933575"/>
                  </a:lnTo>
                  <a:lnTo>
                    <a:pt x="276428" y="1933575"/>
                  </a:lnTo>
                  <a:lnTo>
                    <a:pt x="276428" y="2005965"/>
                  </a:lnTo>
                  <a:lnTo>
                    <a:pt x="270713" y="2034324"/>
                  </a:lnTo>
                  <a:lnTo>
                    <a:pt x="255155" y="2057450"/>
                  </a:lnTo>
                  <a:lnTo>
                    <a:pt x="232054" y="2073033"/>
                  </a:lnTo>
                  <a:lnTo>
                    <a:pt x="203784" y="2078736"/>
                  </a:lnTo>
                  <a:lnTo>
                    <a:pt x="175475" y="2073033"/>
                  </a:lnTo>
                  <a:lnTo>
                    <a:pt x="152349" y="2057450"/>
                  </a:lnTo>
                  <a:lnTo>
                    <a:pt x="136728" y="2034324"/>
                  </a:lnTo>
                  <a:lnTo>
                    <a:pt x="131013" y="2005965"/>
                  </a:lnTo>
                  <a:lnTo>
                    <a:pt x="136728" y="1977694"/>
                  </a:lnTo>
                  <a:lnTo>
                    <a:pt x="152336" y="1954593"/>
                  </a:lnTo>
                  <a:lnTo>
                    <a:pt x="175475" y="1939036"/>
                  </a:lnTo>
                  <a:lnTo>
                    <a:pt x="202514" y="1933575"/>
                  </a:lnTo>
                  <a:lnTo>
                    <a:pt x="203784" y="1933321"/>
                  </a:lnTo>
                  <a:lnTo>
                    <a:pt x="232054" y="1939036"/>
                  </a:lnTo>
                  <a:lnTo>
                    <a:pt x="255155" y="1954593"/>
                  </a:lnTo>
                  <a:lnTo>
                    <a:pt x="270713" y="1977694"/>
                  </a:lnTo>
                  <a:lnTo>
                    <a:pt x="276428" y="2005965"/>
                  </a:lnTo>
                  <a:lnTo>
                    <a:pt x="276428" y="1933575"/>
                  </a:lnTo>
                  <a:lnTo>
                    <a:pt x="274777" y="1933575"/>
                  </a:lnTo>
                  <a:lnTo>
                    <a:pt x="274777" y="1933321"/>
                  </a:lnTo>
                  <a:lnTo>
                    <a:pt x="274777" y="1917192"/>
                  </a:lnTo>
                  <a:lnTo>
                    <a:pt x="274777" y="1911985"/>
                  </a:lnTo>
                  <a:lnTo>
                    <a:pt x="318846" y="1911985"/>
                  </a:lnTo>
                  <a:lnTo>
                    <a:pt x="318846" y="1892884"/>
                  </a:lnTo>
                  <a:lnTo>
                    <a:pt x="311607" y="1891411"/>
                  </a:lnTo>
                  <a:lnTo>
                    <a:pt x="262839" y="1891411"/>
                  </a:lnTo>
                  <a:lnTo>
                    <a:pt x="262839" y="1856867"/>
                  </a:lnTo>
                  <a:lnTo>
                    <a:pt x="262839" y="1849755"/>
                  </a:lnTo>
                  <a:lnTo>
                    <a:pt x="258521" y="1845437"/>
                  </a:lnTo>
                  <a:lnTo>
                    <a:pt x="238201" y="1845437"/>
                  </a:lnTo>
                  <a:lnTo>
                    <a:pt x="238201" y="1856867"/>
                  </a:lnTo>
                  <a:lnTo>
                    <a:pt x="238201" y="1891411"/>
                  </a:lnTo>
                  <a:lnTo>
                    <a:pt x="169367" y="1891411"/>
                  </a:lnTo>
                  <a:lnTo>
                    <a:pt x="169367" y="1856867"/>
                  </a:lnTo>
                  <a:lnTo>
                    <a:pt x="238201" y="1856867"/>
                  </a:lnTo>
                  <a:lnTo>
                    <a:pt x="238201" y="1845437"/>
                  </a:lnTo>
                  <a:lnTo>
                    <a:pt x="148920" y="1845437"/>
                  </a:lnTo>
                  <a:lnTo>
                    <a:pt x="144602" y="1849755"/>
                  </a:lnTo>
                  <a:lnTo>
                    <a:pt x="144602" y="1891411"/>
                  </a:lnTo>
                  <a:lnTo>
                    <a:pt x="141173" y="1891411"/>
                  </a:lnTo>
                  <a:lnTo>
                    <a:pt x="141173" y="1917192"/>
                  </a:lnTo>
                  <a:lnTo>
                    <a:pt x="141173" y="1933575"/>
                  </a:lnTo>
                  <a:lnTo>
                    <a:pt x="118173" y="1933575"/>
                  </a:lnTo>
                  <a:lnTo>
                    <a:pt x="118173" y="1917192"/>
                  </a:lnTo>
                  <a:lnTo>
                    <a:pt x="141173" y="1917192"/>
                  </a:lnTo>
                  <a:lnTo>
                    <a:pt x="141173" y="1891411"/>
                  </a:lnTo>
                  <a:lnTo>
                    <a:pt x="91744" y="1891411"/>
                  </a:lnTo>
                  <a:lnTo>
                    <a:pt x="91744" y="1875917"/>
                  </a:lnTo>
                  <a:lnTo>
                    <a:pt x="89573" y="1873758"/>
                  </a:lnTo>
                  <a:lnTo>
                    <a:pt x="34798" y="1873758"/>
                  </a:lnTo>
                  <a:lnTo>
                    <a:pt x="32626" y="1875917"/>
                  </a:lnTo>
                  <a:lnTo>
                    <a:pt x="32626" y="1891411"/>
                  </a:lnTo>
                  <a:lnTo>
                    <a:pt x="26962" y="1891411"/>
                  </a:lnTo>
                  <a:lnTo>
                    <a:pt x="16459" y="1893531"/>
                  </a:lnTo>
                  <a:lnTo>
                    <a:pt x="7886" y="1899310"/>
                  </a:lnTo>
                  <a:lnTo>
                    <a:pt x="2108" y="1907870"/>
                  </a:lnTo>
                  <a:lnTo>
                    <a:pt x="0" y="1918335"/>
                  </a:lnTo>
                  <a:lnTo>
                    <a:pt x="50" y="2078736"/>
                  </a:lnTo>
                  <a:lnTo>
                    <a:pt x="2108" y="2088959"/>
                  </a:lnTo>
                  <a:lnTo>
                    <a:pt x="7886" y="2097519"/>
                  </a:lnTo>
                  <a:lnTo>
                    <a:pt x="16459" y="2103297"/>
                  </a:lnTo>
                  <a:lnTo>
                    <a:pt x="26962" y="2105406"/>
                  </a:lnTo>
                  <a:lnTo>
                    <a:pt x="311607" y="2105406"/>
                  </a:lnTo>
                  <a:lnTo>
                    <a:pt x="338658" y="1933575"/>
                  </a:lnTo>
                  <a:lnTo>
                    <a:pt x="338658" y="1918335"/>
                  </a:lnTo>
                  <a:close/>
                </a:path>
                <a:path w="5321935" h="2130425">
                  <a:moveTo>
                    <a:pt x="1592529" y="22479"/>
                  </a:moveTo>
                  <a:lnTo>
                    <a:pt x="1590738" y="13716"/>
                  </a:lnTo>
                  <a:lnTo>
                    <a:pt x="1590027" y="12674"/>
                  </a:lnTo>
                  <a:lnTo>
                    <a:pt x="1585887" y="6578"/>
                  </a:lnTo>
                  <a:lnTo>
                    <a:pt x="1578698" y="1765"/>
                  </a:lnTo>
                  <a:lnTo>
                    <a:pt x="1569923" y="0"/>
                  </a:lnTo>
                  <a:lnTo>
                    <a:pt x="1552143" y="0"/>
                  </a:lnTo>
                  <a:lnTo>
                    <a:pt x="1552143" y="14224"/>
                  </a:lnTo>
                  <a:lnTo>
                    <a:pt x="1551914" y="24333"/>
                  </a:lnTo>
                  <a:lnTo>
                    <a:pt x="1551279" y="33997"/>
                  </a:lnTo>
                  <a:lnTo>
                    <a:pt x="1550314" y="43103"/>
                  </a:lnTo>
                  <a:lnTo>
                    <a:pt x="1549095" y="51562"/>
                  </a:lnTo>
                  <a:lnTo>
                    <a:pt x="1534477" y="50990"/>
                  </a:lnTo>
                  <a:lnTo>
                    <a:pt x="1519707" y="52324"/>
                  </a:lnTo>
                  <a:lnTo>
                    <a:pt x="1508391" y="56997"/>
                  </a:lnTo>
                  <a:lnTo>
                    <a:pt x="1504137" y="66421"/>
                  </a:lnTo>
                  <a:lnTo>
                    <a:pt x="1504137" y="91440"/>
                  </a:lnTo>
                  <a:lnTo>
                    <a:pt x="1547571" y="91440"/>
                  </a:lnTo>
                  <a:lnTo>
                    <a:pt x="1544523" y="132969"/>
                  </a:lnTo>
                  <a:lnTo>
                    <a:pt x="1504137" y="133731"/>
                  </a:lnTo>
                  <a:lnTo>
                    <a:pt x="1504137" y="277114"/>
                  </a:lnTo>
                  <a:lnTo>
                    <a:pt x="1456512" y="277114"/>
                  </a:lnTo>
                  <a:lnTo>
                    <a:pt x="1456512" y="133731"/>
                  </a:lnTo>
                  <a:lnTo>
                    <a:pt x="1426159" y="133731"/>
                  </a:lnTo>
                  <a:lnTo>
                    <a:pt x="1426159" y="91440"/>
                  </a:lnTo>
                  <a:lnTo>
                    <a:pt x="1456512" y="91440"/>
                  </a:lnTo>
                  <a:lnTo>
                    <a:pt x="1456512" y="62992"/>
                  </a:lnTo>
                  <a:lnTo>
                    <a:pt x="1461262" y="39179"/>
                  </a:lnTo>
                  <a:lnTo>
                    <a:pt x="1510487" y="13208"/>
                  </a:lnTo>
                  <a:lnTo>
                    <a:pt x="1534261" y="12674"/>
                  </a:lnTo>
                  <a:lnTo>
                    <a:pt x="1543240" y="13030"/>
                  </a:lnTo>
                  <a:lnTo>
                    <a:pt x="1552143" y="14224"/>
                  </a:lnTo>
                  <a:lnTo>
                    <a:pt x="1552143" y="0"/>
                  </a:lnTo>
                  <a:lnTo>
                    <a:pt x="1324559" y="0"/>
                  </a:lnTo>
                  <a:lnTo>
                    <a:pt x="1315770" y="1765"/>
                  </a:lnTo>
                  <a:lnTo>
                    <a:pt x="1308582" y="6578"/>
                  </a:lnTo>
                  <a:lnTo>
                    <a:pt x="1303731" y="13716"/>
                  </a:lnTo>
                  <a:lnTo>
                    <a:pt x="1301953" y="22479"/>
                  </a:lnTo>
                  <a:lnTo>
                    <a:pt x="1301953" y="267843"/>
                  </a:lnTo>
                  <a:lnTo>
                    <a:pt x="1303731" y="276631"/>
                  </a:lnTo>
                  <a:lnTo>
                    <a:pt x="1308582" y="283819"/>
                  </a:lnTo>
                  <a:lnTo>
                    <a:pt x="1315770" y="288671"/>
                  </a:lnTo>
                  <a:lnTo>
                    <a:pt x="1324559" y="290449"/>
                  </a:lnTo>
                  <a:lnTo>
                    <a:pt x="1569923" y="290449"/>
                  </a:lnTo>
                  <a:lnTo>
                    <a:pt x="1578698" y="288671"/>
                  </a:lnTo>
                  <a:lnTo>
                    <a:pt x="1585887" y="283819"/>
                  </a:lnTo>
                  <a:lnTo>
                    <a:pt x="1590408" y="277114"/>
                  </a:lnTo>
                  <a:lnTo>
                    <a:pt x="1590738" y="276631"/>
                  </a:lnTo>
                  <a:lnTo>
                    <a:pt x="1592529" y="267843"/>
                  </a:lnTo>
                  <a:lnTo>
                    <a:pt x="1592529" y="51562"/>
                  </a:lnTo>
                  <a:lnTo>
                    <a:pt x="1592529" y="22479"/>
                  </a:lnTo>
                  <a:close/>
                </a:path>
                <a:path w="5321935" h="2130425">
                  <a:moveTo>
                    <a:pt x="5321376" y="1862328"/>
                  </a:moveTo>
                  <a:lnTo>
                    <a:pt x="5319611" y="1853552"/>
                  </a:lnTo>
                  <a:lnTo>
                    <a:pt x="5314785" y="1846364"/>
                  </a:lnTo>
                  <a:lnTo>
                    <a:pt x="5307596" y="1841512"/>
                  </a:lnTo>
                  <a:lnTo>
                    <a:pt x="5298770" y="1839722"/>
                  </a:lnTo>
                  <a:lnTo>
                    <a:pt x="5284038" y="1839722"/>
                  </a:lnTo>
                  <a:lnTo>
                    <a:pt x="5284038" y="1925574"/>
                  </a:lnTo>
                  <a:lnTo>
                    <a:pt x="5280774" y="1930933"/>
                  </a:lnTo>
                  <a:lnTo>
                    <a:pt x="5260416" y="1977224"/>
                  </a:lnTo>
                  <a:lnTo>
                    <a:pt x="5256479" y="1994154"/>
                  </a:lnTo>
                  <a:lnTo>
                    <a:pt x="5234254" y="2039848"/>
                  </a:lnTo>
                  <a:lnTo>
                    <a:pt x="5182311" y="2070481"/>
                  </a:lnTo>
                  <a:lnTo>
                    <a:pt x="5158486" y="2073059"/>
                  </a:lnTo>
                  <a:lnTo>
                    <a:pt x="5127256" y="2070061"/>
                  </a:lnTo>
                  <a:lnTo>
                    <a:pt x="5094681" y="2061464"/>
                  </a:lnTo>
                  <a:lnTo>
                    <a:pt x="5066868" y="2047240"/>
                  </a:lnTo>
                  <a:lnTo>
                    <a:pt x="5092128" y="2045157"/>
                  </a:lnTo>
                  <a:lnTo>
                    <a:pt x="5112245" y="2042121"/>
                  </a:lnTo>
                  <a:lnTo>
                    <a:pt x="5127955" y="2037588"/>
                  </a:lnTo>
                  <a:lnTo>
                    <a:pt x="5139944" y="2031022"/>
                  </a:lnTo>
                  <a:lnTo>
                    <a:pt x="5128476" y="2031022"/>
                  </a:lnTo>
                  <a:lnTo>
                    <a:pt x="5113985" y="2028990"/>
                  </a:lnTo>
                  <a:lnTo>
                    <a:pt x="5100155" y="2022233"/>
                  </a:lnTo>
                  <a:lnTo>
                    <a:pt x="5090617" y="2008124"/>
                  </a:lnTo>
                  <a:lnTo>
                    <a:pt x="5098161" y="2008670"/>
                  </a:lnTo>
                  <a:lnTo>
                    <a:pt x="5103800" y="2008124"/>
                  </a:lnTo>
                  <a:lnTo>
                    <a:pt x="5105933" y="2007920"/>
                  </a:lnTo>
                  <a:lnTo>
                    <a:pt x="5113058" y="2006574"/>
                  </a:lnTo>
                  <a:lnTo>
                    <a:pt x="5118684" y="2005330"/>
                  </a:lnTo>
                  <a:lnTo>
                    <a:pt x="5105476" y="1999665"/>
                  </a:lnTo>
                  <a:lnTo>
                    <a:pt x="5090896" y="1990763"/>
                  </a:lnTo>
                  <a:lnTo>
                    <a:pt x="5078742" y="1977618"/>
                  </a:lnTo>
                  <a:lnTo>
                    <a:pt x="5072837" y="1959229"/>
                  </a:lnTo>
                  <a:lnTo>
                    <a:pt x="5079162" y="1962289"/>
                  </a:lnTo>
                  <a:lnTo>
                    <a:pt x="5087074" y="1964397"/>
                  </a:lnTo>
                  <a:lnTo>
                    <a:pt x="5095100" y="1965858"/>
                  </a:lnTo>
                  <a:lnTo>
                    <a:pt x="5101793" y="1966976"/>
                  </a:lnTo>
                  <a:lnTo>
                    <a:pt x="5094554" y="1959229"/>
                  </a:lnTo>
                  <a:lnTo>
                    <a:pt x="5090858" y="1955266"/>
                  </a:lnTo>
                  <a:lnTo>
                    <a:pt x="5084496" y="1939975"/>
                  </a:lnTo>
                  <a:lnTo>
                    <a:pt x="5084013" y="1921713"/>
                  </a:lnTo>
                  <a:lnTo>
                    <a:pt x="5090744" y="1901063"/>
                  </a:lnTo>
                  <a:lnTo>
                    <a:pt x="5112651" y="1924126"/>
                  </a:lnTo>
                  <a:lnTo>
                    <a:pt x="5132844" y="1939899"/>
                  </a:lnTo>
                  <a:lnTo>
                    <a:pt x="5152644" y="1949716"/>
                  </a:lnTo>
                  <a:lnTo>
                    <a:pt x="5173421" y="1954911"/>
                  </a:lnTo>
                  <a:lnTo>
                    <a:pt x="5172405" y="1951355"/>
                  </a:lnTo>
                  <a:lnTo>
                    <a:pt x="5171389" y="1946402"/>
                  </a:lnTo>
                  <a:lnTo>
                    <a:pt x="5171897" y="1934591"/>
                  </a:lnTo>
                  <a:lnTo>
                    <a:pt x="5174805" y="1922818"/>
                  </a:lnTo>
                  <a:lnTo>
                    <a:pt x="5182692" y="1910283"/>
                  </a:lnTo>
                  <a:lnTo>
                    <a:pt x="5194719" y="1901063"/>
                  </a:lnTo>
                  <a:lnTo>
                    <a:pt x="5195709" y="1900301"/>
                  </a:lnTo>
                  <a:lnTo>
                    <a:pt x="5214061" y="1896237"/>
                  </a:lnTo>
                  <a:lnTo>
                    <a:pt x="5224246" y="1897659"/>
                  </a:lnTo>
                  <a:lnTo>
                    <a:pt x="5234292" y="1901482"/>
                  </a:lnTo>
                  <a:lnTo>
                    <a:pt x="5243360" y="1907070"/>
                  </a:lnTo>
                  <a:lnTo>
                    <a:pt x="5250637" y="1913763"/>
                  </a:lnTo>
                  <a:lnTo>
                    <a:pt x="5258155" y="1912353"/>
                  </a:lnTo>
                  <a:lnTo>
                    <a:pt x="5264035" y="1909610"/>
                  </a:lnTo>
                  <a:lnTo>
                    <a:pt x="5269242" y="1906054"/>
                  </a:lnTo>
                  <a:lnTo>
                    <a:pt x="5274767" y="1902206"/>
                  </a:lnTo>
                  <a:lnTo>
                    <a:pt x="5271922" y="1910499"/>
                  </a:lnTo>
                  <a:lnTo>
                    <a:pt x="5268836" y="1918703"/>
                  </a:lnTo>
                  <a:lnTo>
                    <a:pt x="5265318" y="1925574"/>
                  </a:lnTo>
                  <a:lnTo>
                    <a:pt x="5261305" y="1929765"/>
                  </a:lnTo>
                  <a:lnTo>
                    <a:pt x="5269560" y="1930654"/>
                  </a:lnTo>
                  <a:lnTo>
                    <a:pt x="5276672" y="1927225"/>
                  </a:lnTo>
                  <a:lnTo>
                    <a:pt x="5284038" y="1925574"/>
                  </a:lnTo>
                  <a:lnTo>
                    <a:pt x="5284038" y="1839722"/>
                  </a:lnTo>
                  <a:lnTo>
                    <a:pt x="5053533" y="1839722"/>
                  </a:lnTo>
                  <a:lnTo>
                    <a:pt x="5044745" y="1841512"/>
                  </a:lnTo>
                  <a:lnTo>
                    <a:pt x="5037556" y="1846364"/>
                  </a:lnTo>
                  <a:lnTo>
                    <a:pt x="5032705" y="1853552"/>
                  </a:lnTo>
                  <a:lnTo>
                    <a:pt x="5030927" y="1862328"/>
                  </a:lnTo>
                  <a:lnTo>
                    <a:pt x="5030927" y="2107565"/>
                  </a:lnTo>
                  <a:lnTo>
                    <a:pt x="5032705" y="2116353"/>
                  </a:lnTo>
                  <a:lnTo>
                    <a:pt x="5037556" y="2123541"/>
                  </a:lnTo>
                  <a:lnTo>
                    <a:pt x="5044745" y="2128393"/>
                  </a:lnTo>
                  <a:lnTo>
                    <a:pt x="5053533" y="2130171"/>
                  </a:lnTo>
                  <a:lnTo>
                    <a:pt x="5298770" y="2130171"/>
                  </a:lnTo>
                  <a:lnTo>
                    <a:pt x="5307596" y="2128393"/>
                  </a:lnTo>
                  <a:lnTo>
                    <a:pt x="5314785" y="2123541"/>
                  </a:lnTo>
                  <a:lnTo>
                    <a:pt x="5319611" y="2116353"/>
                  </a:lnTo>
                  <a:lnTo>
                    <a:pt x="5321376" y="2107565"/>
                  </a:lnTo>
                  <a:lnTo>
                    <a:pt x="5321376" y="2073059"/>
                  </a:lnTo>
                  <a:lnTo>
                    <a:pt x="5321376" y="1925574"/>
                  </a:lnTo>
                  <a:lnTo>
                    <a:pt x="5321376" y="1902206"/>
                  </a:lnTo>
                  <a:lnTo>
                    <a:pt x="5321376" y="1896237"/>
                  </a:lnTo>
                  <a:lnTo>
                    <a:pt x="5321376" y="1862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0852" y="1718183"/>
              <a:ext cx="80645" cy="1760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2377" y="1761108"/>
              <a:ext cx="222250" cy="2284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6947" y="996442"/>
              <a:ext cx="223900" cy="2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00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0784" y="1422272"/>
            <a:ext cx="7405015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Definition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Usage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data.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&lt;input&gt;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important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displayed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several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depending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5" dirty="0" err="1">
                <a:latin typeface="Arial MT"/>
                <a:cs typeface="Arial MT"/>
              </a:rPr>
              <a:t>th</a:t>
            </a:r>
            <a:r>
              <a:rPr lang="en-GB" sz="1800" spc="-25" dirty="0">
                <a:latin typeface="Arial MT"/>
                <a:cs typeface="Arial MT"/>
              </a:rPr>
              <a:t>e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attribute.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 marR="23431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form&gt;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declare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controls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data.</a:t>
            </a:r>
            <a:endParaRPr sz="1800" dirty="0">
              <a:latin typeface="Arial MT"/>
              <a:cs typeface="Arial MT"/>
            </a:endParaRPr>
          </a:p>
          <a:p>
            <a:pPr marL="12700" marR="69215">
              <a:lnSpc>
                <a:spcPts val="4320"/>
              </a:lnSpc>
              <a:spcBef>
                <a:spcPts val="505"/>
              </a:spcBef>
            </a:pPr>
            <a:r>
              <a:rPr sz="1800" dirty="0">
                <a:latin typeface="Arial MT"/>
                <a:cs typeface="Arial MT"/>
              </a:rPr>
              <a:t>An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various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types depending upon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type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attributes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66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"value" ....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/&gt;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0" y="2590800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3989704" cy="499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types are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type="button"&gt;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type="checkbox"&gt;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type="color"&gt;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type="date"&gt;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type="datetime-local"&gt;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type="email"&gt;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type="file"&gt;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type="hidden"&gt;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type="image"&gt;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type="month"&gt;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type="number"&gt;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type="password"&gt;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type="radio"&gt;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type="range"&gt;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type="reset"&gt;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type="search"&gt;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type="submit"&gt;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type="tel"&gt;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type="text"&gt;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(default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type="time"&gt;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type="url"&gt;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type="week"&gt;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6896734" cy="517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&lt;input&gt;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element</a:t>
            </a:r>
            <a:r>
              <a:rPr sz="1800" b="1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109474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fundamental 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 form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fields, 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 from</a:t>
            </a:r>
            <a:r>
              <a:rPr sz="1800" spc="-10" dirty="0">
                <a:latin typeface="Arial MT"/>
                <a:cs typeface="Arial MT"/>
              </a:rPr>
              <a:t> user.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gather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</a:t>
            </a:r>
            <a:r>
              <a:rPr sz="1800" spc="-20" dirty="0">
                <a:latin typeface="Arial MT"/>
                <a:cs typeface="Arial MT"/>
              </a:rPr>
              <a:t> form </a:t>
            </a:r>
            <a:r>
              <a:rPr sz="1800" spc="-10" dirty="0">
                <a:latin typeface="Arial MT"/>
                <a:cs typeface="Arial MT"/>
              </a:rPr>
              <a:t>user.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Example: Following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&lt;title&gt;input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element&lt;/title&gt;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&lt;form&gt;</a:t>
            </a:r>
            <a:endParaRPr sz="1600">
              <a:latin typeface="Arial MT"/>
              <a:cs typeface="Arial MT"/>
            </a:endParaRPr>
          </a:p>
          <a:p>
            <a:pPr marL="2971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Enter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your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</a:t>
            </a:r>
            <a:r>
              <a:rPr sz="1600" spc="38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&lt;br&gt;</a:t>
            </a:r>
            <a:endParaRPr sz="16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&lt;input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type="text"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name="username"&gt;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&lt;/form&gt;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83023" y="3649979"/>
            <a:ext cx="4075429" cy="2036445"/>
            <a:chOff x="4383023" y="3649979"/>
            <a:chExt cx="4075429" cy="20364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3023" y="3649979"/>
              <a:ext cx="4075176" cy="203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8730" y="3845432"/>
              <a:ext cx="3486657" cy="1448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&lt;label&gt;</a:t>
            </a:r>
            <a:r>
              <a:rPr spc="-2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877684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Label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Form</a:t>
            </a:r>
            <a:r>
              <a:rPr sz="1800" b="1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3175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considered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label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form.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code </a:t>
            </a:r>
            <a:r>
              <a:rPr sz="1800" dirty="0">
                <a:latin typeface="Arial MT"/>
                <a:cs typeface="Arial MT"/>
              </a:rPr>
              <a:t>parser/browser/user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friendly.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 click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label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focus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25" dirty="0">
                <a:latin typeface="Arial MT"/>
                <a:cs typeface="Arial MT"/>
              </a:rPr>
              <a:t> so,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label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id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tag.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&lt;head&gt;&lt;title&gt;input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element&lt;/title&gt;&lt;/head&gt;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for="firstname"&gt;First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&lt;/label&gt;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&lt;br/&gt;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id="firstname"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name="firstname"/&gt;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&lt;br/&gt;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for="lastname"&gt;Last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&lt;/label&gt;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&lt;br/&gt;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id="lastname"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name="lastname"/&gt;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&lt;br/&gt;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&lt;/form&gt;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&lt;/body&gt;&lt;/html&gt;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60335" y="3112007"/>
            <a:ext cx="4342130" cy="2475230"/>
            <a:chOff x="7260335" y="3112007"/>
            <a:chExt cx="4342130" cy="2475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335" y="3112007"/>
              <a:ext cx="4341876" cy="24749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5661" y="3307841"/>
              <a:ext cx="3753357" cy="1886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6487795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Password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Field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Control</a:t>
            </a:r>
            <a:r>
              <a:rPr sz="1800" b="1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password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visible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password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control. </a:t>
            </a:r>
            <a:r>
              <a:rPr sz="1800" dirty="0">
                <a:latin typeface="Arial MT"/>
                <a:cs typeface="Arial MT"/>
              </a:rPr>
              <a:t>Example: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password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&lt;title&gt;input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element&lt;/title&gt;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&lt;form&gt;</a:t>
            </a:r>
            <a:endParaRPr sz="16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&lt;label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for="password"&gt;Password: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&lt;/label&gt;</a:t>
            </a:r>
            <a:endParaRPr sz="16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&lt;input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type="password"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id="password"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name="password"/&gt;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&lt;br/&gt;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&lt;/form&gt;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8029" y="5167121"/>
            <a:ext cx="3219957" cy="1352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4932</Words>
  <Application>Microsoft Office PowerPoint</Application>
  <PresentationFormat>Widescreen</PresentationFormat>
  <Paragraphs>662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MT</vt:lpstr>
      <vt:lpstr>Courier New</vt:lpstr>
      <vt:lpstr>Times New Roman</vt:lpstr>
      <vt:lpstr>Verdana</vt:lpstr>
      <vt:lpstr>Wingdings</vt:lpstr>
      <vt:lpstr>Office Theme</vt:lpstr>
      <vt:lpstr>Session : FORM ELEMENTS</vt:lpstr>
      <vt:lpstr>HTML FORM ELEMENTS</vt:lpstr>
      <vt:lpstr>HTML FORM ELEMENTS</vt:lpstr>
      <vt:lpstr>HTML FORM ELEMENTS</vt:lpstr>
      <vt:lpstr>HTML &lt;input&gt; Element</vt:lpstr>
      <vt:lpstr>HTML &lt;input&gt; Element</vt:lpstr>
      <vt:lpstr>HTML &lt;input&gt; Element</vt:lpstr>
      <vt:lpstr>HTML &lt;label&gt; Element</vt:lpstr>
      <vt:lpstr>HTML &lt;input&gt; Element</vt:lpstr>
      <vt:lpstr>HTML &lt;input&gt; Element</vt:lpstr>
      <vt:lpstr>HTML &lt;input&gt; Element</vt:lpstr>
      <vt:lpstr>HTML &lt;input&gt; Element</vt:lpstr>
      <vt:lpstr>HTML &lt;input&gt; Element</vt:lpstr>
      <vt:lpstr>HTML &lt;input&gt; Element</vt:lpstr>
      <vt:lpstr>HTML Action &amp; Method Attributes for &lt;form&gt; tag</vt:lpstr>
      <vt:lpstr>HTML Action &amp; Method Attributes for &lt;form&gt; tag</vt:lpstr>
      <vt:lpstr>HTML Action &amp; Method Attributes for &lt;form&gt; tag</vt:lpstr>
      <vt:lpstr>HTML Action &amp; Method Attributes for &lt;form&gt; tag</vt:lpstr>
      <vt:lpstr>HTML &lt;input&gt; element Attributes</vt:lpstr>
      <vt:lpstr>HTML &lt;input&gt; element Attributes</vt:lpstr>
      <vt:lpstr>HTML &lt;input&gt; element Attributes</vt:lpstr>
      <vt:lpstr>HTML &lt;input&gt; element Attributes</vt:lpstr>
      <vt:lpstr>HTML &lt;input&gt; element Attributes</vt:lpstr>
      <vt:lpstr>HTML &lt;input&gt; element Attributes</vt:lpstr>
      <vt:lpstr>HTML &lt;input&gt; element Attributes</vt:lpstr>
      <vt:lpstr>HTML &lt;select&gt;tag</vt:lpstr>
      <vt:lpstr>HTML &lt;select&gt;tag</vt:lpstr>
      <vt:lpstr>HTML &lt;option&gt;tag</vt:lpstr>
      <vt:lpstr>HTML &lt;option&gt;tag</vt:lpstr>
      <vt:lpstr>HTML &lt;textarea&gt;tag</vt:lpstr>
      <vt:lpstr>HTML &lt;textarea&gt;tag</vt:lpstr>
      <vt:lpstr>HTML &lt;button&gt;tag</vt:lpstr>
      <vt:lpstr>HTML &lt;button&gt;tag</vt:lpstr>
      <vt:lpstr>HTML &lt;button&gt;tag</vt:lpstr>
      <vt:lpstr>HTML &lt;button&gt;tag</vt:lpstr>
      <vt:lpstr>HTML &lt;datalist&gt;tag</vt:lpstr>
      <vt:lpstr>HTML &lt;datalist&gt;tag</vt:lpstr>
      <vt:lpstr>HTML &lt;fieldset&gt;tag</vt:lpstr>
      <vt:lpstr>HTML &lt;fieldset&gt;tag</vt:lpstr>
      <vt:lpstr>Questions?? Every engineer has a tendency to tinker on a problem, lets answer few of them.</vt:lpstr>
      <vt:lpstr>Thank You Happy to host you today.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sai vardhan</cp:lastModifiedBy>
  <cp:revision>31</cp:revision>
  <dcterms:created xsi:type="dcterms:W3CDTF">2024-03-23T04:37:03Z</dcterms:created>
  <dcterms:modified xsi:type="dcterms:W3CDTF">2024-05-20T10:04:22Z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2024-03-23T00:00:00Z</vt:filetime>
  </property>
  <property fmtid="{D5CDD505-2E9C-101B-9397-08002B2CF9AE}" pid="5" name="Producer">
    <vt:lpwstr>Microsoft® PowerPoint® 2010</vt:lpwstr>
  </property>
</Properties>
</file>