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5"/>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393" r:id="rId14"/>
    <p:sldId id="271" r:id="rId15"/>
    <p:sldId id="272" r:id="rId16"/>
    <p:sldId id="273" r:id="rId17"/>
    <p:sldId id="274" r:id="rId18"/>
    <p:sldId id="275" r:id="rId19"/>
    <p:sldId id="276" r:id="rId20"/>
    <p:sldId id="277" r:id="rId21"/>
    <p:sldId id="278" r:id="rId22"/>
    <p:sldId id="394" r:id="rId23"/>
    <p:sldId id="279" r:id="rId24"/>
    <p:sldId id="280" r:id="rId25"/>
    <p:sldId id="281" r:id="rId26"/>
    <p:sldId id="282" r:id="rId27"/>
    <p:sldId id="283" r:id="rId28"/>
    <p:sldId id="395" r:id="rId29"/>
    <p:sldId id="285" r:id="rId30"/>
    <p:sldId id="288" r:id="rId31"/>
    <p:sldId id="289" r:id="rId32"/>
    <p:sldId id="290" r:id="rId33"/>
    <p:sldId id="291" r:id="rId34"/>
    <p:sldId id="292" r:id="rId35"/>
    <p:sldId id="293" r:id="rId36"/>
    <p:sldId id="294" r:id="rId37"/>
    <p:sldId id="396" r:id="rId38"/>
    <p:sldId id="296" r:id="rId39"/>
    <p:sldId id="298" r:id="rId40"/>
    <p:sldId id="299" r:id="rId41"/>
    <p:sldId id="300" r:id="rId42"/>
    <p:sldId id="301" r:id="rId43"/>
    <p:sldId id="302" r:id="rId44"/>
    <p:sldId id="303" r:id="rId45"/>
    <p:sldId id="304" r:id="rId46"/>
    <p:sldId id="306" r:id="rId47"/>
    <p:sldId id="307" r:id="rId48"/>
    <p:sldId id="315" r:id="rId49"/>
    <p:sldId id="316" r:id="rId50"/>
    <p:sldId id="317" r:id="rId51"/>
    <p:sldId id="330" r:id="rId52"/>
    <p:sldId id="379" r:id="rId53"/>
    <p:sldId id="381" r:id="rId54"/>
    <p:sldId id="380" r:id="rId55"/>
    <p:sldId id="382" r:id="rId56"/>
    <p:sldId id="383" r:id="rId57"/>
    <p:sldId id="384" r:id="rId58"/>
    <p:sldId id="385" r:id="rId59"/>
    <p:sldId id="386" r:id="rId60"/>
    <p:sldId id="387" r:id="rId61"/>
    <p:sldId id="353" r:id="rId62"/>
    <p:sldId id="318" r:id="rId63"/>
    <p:sldId id="319" r:id="rId64"/>
    <p:sldId id="320" r:id="rId65"/>
    <p:sldId id="321" r:id="rId66"/>
    <p:sldId id="322" r:id="rId67"/>
    <p:sldId id="323" r:id="rId68"/>
    <p:sldId id="324" r:id="rId69"/>
    <p:sldId id="325" r:id="rId70"/>
    <p:sldId id="326" r:id="rId71"/>
    <p:sldId id="327" r:id="rId72"/>
    <p:sldId id="328" r:id="rId73"/>
    <p:sldId id="352" r:id="rId74"/>
    <p:sldId id="354" r:id="rId75"/>
    <p:sldId id="355" r:id="rId76"/>
    <p:sldId id="358" r:id="rId77"/>
    <p:sldId id="357" r:id="rId78"/>
    <p:sldId id="356" r:id="rId79"/>
    <p:sldId id="360" r:id="rId80"/>
    <p:sldId id="359" r:id="rId81"/>
    <p:sldId id="361" r:id="rId82"/>
    <p:sldId id="362" r:id="rId83"/>
    <p:sldId id="363" r:id="rId84"/>
    <p:sldId id="364" r:id="rId85"/>
    <p:sldId id="365" r:id="rId86"/>
    <p:sldId id="366" r:id="rId87"/>
    <p:sldId id="367" r:id="rId88"/>
    <p:sldId id="329" r:id="rId89"/>
    <p:sldId id="368" r:id="rId90"/>
    <p:sldId id="369" r:id="rId91"/>
    <p:sldId id="371" r:id="rId92"/>
    <p:sldId id="370" r:id="rId93"/>
    <p:sldId id="407" r:id="rId94"/>
    <p:sldId id="372" r:id="rId95"/>
    <p:sldId id="374" r:id="rId96"/>
    <p:sldId id="408" r:id="rId97"/>
    <p:sldId id="375" r:id="rId98"/>
    <p:sldId id="409" r:id="rId99"/>
    <p:sldId id="376" r:id="rId100"/>
    <p:sldId id="410" r:id="rId101"/>
    <p:sldId id="378" r:id="rId102"/>
    <p:sldId id="411" r:id="rId103"/>
    <p:sldId id="388" r:id="rId104"/>
    <p:sldId id="389" r:id="rId105"/>
    <p:sldId id="392" r:id="rId106"/>
    <p:sldId id="391" r:id="rId107"/>
    <p:sldId id="412" r:id="rId108"/>
    <p:sldId id="417" r:id="rId109"/>
    <p:sldId id="390" r:id="rId110"/>
    <p:sldId id="413" r:id="rId111"/>
    <p:sldId id="397" r:id="rId112"/>
    <p:sldId id="398" r:id="rId113"/>
    <p:sldId id="416" r:id="rId114"/>
    <p:sldId id="414" r:id="rId115"/>
    <p:sldId id="399" r:id="rId116"/>
    <p:sldId id="400" r:id="rId117"/>
    <p:sldId id="401" r:id="rId118"/>
    <p:sldId id="402" r:id="rId119"/>
    <p:sldId id="403" r:id="rId120"/>
    <p:sldId id="404" r:id="rId121"/>
    <p:sldId id="405" r:id="rId122"/>
    <p:sldId id="406" r:id="rId123"/>
    <p:sldId id="415" r:id="rId12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81"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133676F-03E2-4CFE-A084-A8552A478643}"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BA01656-477E-4C63-B6B1-7B6907892B5C}" type="slidenum">
              <a:rPr lang="en-IN" smtClean="0"/>
              <a:t>‹#›</a:t>
            </a:fld>
            <a:endParaRPr lang="en-IN"/>
          </a:p>
        </p:txBody>
      </p:sp>
    </p:spTree>
    <p:extLst>
      <p:ext uri="{BB962C8B-B14F-4D97-AF65-F5344CB8AC3E}">
        <p14:creationId xmlns:p14="http://schemas.microsoft.com/office/powerpoint/2010/main" val="2978715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A01656-477E-4C63-B6B1-7B6907892B5C}" type="slidenum">
              <a:rPr lang="en-IN" smtClean="0"/>
              <a:t>109</a:t>
            </a:fld>
            <a:endParaRPr lang="en-IN"/>
          </a:p>
        </p:txBody>
      </p:sp>
    </p:spTree>
    <p:extLst>
      <p:ext uri="{BB962C8B-B14F-4D97-AF65-F5344CB8AC3E}">
        <p14:creationId xmlns:p14="http://schemas.microsoft.com/office/powerpoint/2010/main" val="36367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A01656-477E-4C63-B6B1-7B6907892B5C}" type="slidenum">
              <a:rPr lang="en-IN" smtClean="0"/>
              <a:t>121</a:t>
            </a:fld>
            <a:endParaRPr lang="en-IN"/>
          </a:p>
        </p:txBody>
      </p:sp>
    </p:spTree>
    <p:extLst>
      <p:ext uri="{BB962C8B-B14F-4D97-AF65-F5344CB8AC3E}">
        <p14:creationId xmlns:p14="http://schemas.microsoft.com/office/powerpoint/2010/main" val="3170332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A01656-477E-4C63-B6B1-7B6907892B5C}" type="slidenum">
              <a:rPr lang="en-IN" smtClean="0"/>
              <a:t>122</a:t>
            </a:fld>
            <a:endParaRPr lang="en-IN"/>
          </a:p>
        </p:txBody>
      </p:sp>
    </p:spTree>
    <p:extLst>
      <p:ext uri="{BB962C8B-B14F-4D97-AF65-F5344CB8AC3E}">
        <p14:creationId xmlns:p14="http://schemas.microsoft.com/office/powerpoint/2010/main" val="1104921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A01656-477E-4C63-B6B1-7B6907892B5C}" type="slidenum">
              <a:rPr lang="en-IN" smtClean="0"/>
              <a:t>111</a:t>
            </a:fld>
            <a:endParaRPr lang="en-IN"/>
          </a:p>
        </p:txBody>
      </p:sp>
    </p:spTree>
    <p:extLst>
      <p:ext uri="{BB962C8B-B14F-4D97-AF65-F5344CB8AC3E}">
        <p14:creationId xmlns:p14="http://schemas.microsoft.com/office/powerpoint/2010/main" val="349827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A01656-477E-4C63-B6B1-7B6907892B5C}" type="slidenum">
              <a:rPr lang="en-IN" smtClean="0"/>
              <a:t>112</a:t>
            </a:fld>
            <a:endParaRPr lang="en-IN"/>
          </a:p>
        </p:txBody>
      </p:sp>
    </p:spTree>
    <p:extLst>
      <p:ext uri="{BB962C8B-B14F-4D97-AF65-F5344CB8AC3E}">
        <p14:creationId xmlns:p14="http://schemas.microsoft.com/office/powerpoint/2010/main" val="4260368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A01656-477E-4C63-B6B1-7B6907892B5C}" type="slidenum">
              <a:rPr lang="en-IN" smtClean="0"/>
              <a:t>115</a:t>
            </a:fld>
            <a:endParaRPr lang="en-IN"/>
          </a:p>
        </p:txBody>
      </p:sp>
    </p:spTree>
    <p:extLst>
      <p:ext uri="{BB962C8B-B14F-4D97-AF65-F5344CB8AC3E}">
        <p14:creationId xmlns:p14="http://schemas.microsoft.com/office/powerpoint/2010/main" val="2795001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A01656-477E-4C63-B6B1-7B6907892B5C}" type="slidenum">
              <a:rPr lang="en-IN" smtClean="0"/>
              <a:t>116</a:t>
            </a:fld>
            <a:endParaRPr lang="en-IN"/>
          </a:p>
        </p:txBody>
      </p:sp>
    </p:spTree>
    <p:extLst>
      <p:ext uri="{BB962C8B-B14F-4D97-AF65-F5344CB8AC3E}">
        <p14:creationId xmlns:p14="http://schemas.microsoft.com/office/powerpoint/2010/main" val="361873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A01656-477E-4C63-B6B1-7B6907892B5C}" type="slidenum">
              <a:rPr lang="en-IN" smtClean="0"/>
              <a:t>117</a:t>
            </a:fld>
            <a:endParaRPr lang="en-IN"/>
          </a:p>
        </p:txBody>
      </p:sp>
    </p:spTree>
    <p:extLst>
      <p:ext uri="{BB962C8B-B14F-4D97-AF65-F5344CB8AC3E}">
        <p14:creationId xmlns:p14="http://schemas.microsoft.com/office/powerpoint/2010/main" val="2032576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A01656-477E-4C63-B6B1-7B6907892B5C}" type="slidenum">
              <a:rPr lang="en-IN" smtClean="0"/>
              <a:t>118</a:t>
            </a:fld>
            <a:endParaRPr lang="en-IN"/>
          </a:p>
        </p:txBody>
      </p:sp>
    </p:spTree>
    <p:extLst>
      <p:ext uri="{BB962C8B-B14F-4D97-AF65-F5344CB8AC3E}">
        <p14:creationId xmlns:p14="http://schemas.microsoft.com/office/powerpoint/2010/main" val="3503360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A01656-477E-4C63-B6B1-7B6907892B5C}" type="slidenum">
              <a:rPr lang="en-IN" smtClean="0"/>
              <a:t>119</a:t>
            </a:fld>
            <a:endParaRPr lang="en-IN"/>
          </a:p>
        </p:txBody>
      </p:sp>
    </p:spTree>
    <p:extLst>
      <p:ext uri="{BB962C8B-B14F-4D97-AF65-F5344CB8AC3E}">
        <p14:creationId xmlns:p14="http://schemas.microsoft.com/office/powerpoint/2010/main" val="645946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A01656-477E-4C63-B6B1-7B6907892B5C}" type="slidenum">
              <a:rPr lang="en-IN" smtClean="0"/>
              <a:t>120</a:t>
            </a:fld>
            <a:endParaRPr lang="en-IN"/>
          </a:p>
        </p:txBody>
      </p:sp>
    </p:spTree>
    <p:extLst>
      <p:ext uri="{BB962C8B-B14F-4D97-AF65-F5344CB8AC3E}">
        <p14:creationId xmlns:p14="http://schemas.microsoft.com/office/powerpoint/2010/main" val="80128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5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50" b="0" i="0">
                <a:solidFill>
                  <a:schemeClr val="bg1"/>
                </a:solidFill>
                <a:latin typeface="Microsoft Sans Serif"/>
                <a:cs typeface="Microsoft Sans Serif"/>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2" name="Holder 2"/>
          <p:cNvSpPr>
            <a:spLocks noGrp="1"/>
          </p:cNvSpPr>
          <p:nvPr>
            <p:ph type="title"/>
          </p:nvPr>
        </p:nvSpPr>
        <p:spPr/>
        <p:txBody>
          <a:bodyPr lIns="0" tIns="0" rIns="0" bIns="0"/>
          <a:lstStyle>
            <a:lvl1pPr>
              <a:defRPr sz="5850" b="0" i="0">
                <a:solidFill>
                  <a:schemeClr val="bg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91440"/>
          </a:xfrm>
          <a:custGeom>
            <a:avLst/>
            <a:gdLst/>
            <a:ahLst/>
            <a:cxnLst/>
            <a:rect l="l" t="t" r="r" b="b"/>
            <a:pathLst>
              <a:path w="12192000" h="91440">
                <a:moveTo>
                  <a:pt x="12192000" y="0"/>
                </a:moveTo>
                <a:lnTo>
                  <a:pt x="0" y="0"/>
                </a:lnTo>
                <a:lnTo>
                  <a:pt x="0" y="91440"/>
                </a:lnTo>
                <a:lnTo>
                  <a:pt x="12192000" y="91440"/>
                </a:lnTo>
                <a:lnTo>
                  <a:pt x="12192000" y="0"/>
                </a:lnTo>
                <a:close/>
              </a:path>
            </a:pathLst>
          </a:custGeom>
          <a:solidFill>
            <a:srgbClr val="285F8B"/>
          </a:solidFill>
        </p:spPr>
        <p:txBody>
          <a:bodyPr wrap="square" lIns="0" tIns="0" rIns="0" bIns="0" rtlCol="0"/>
          <a:lstStyle/>
          <a:p>
            <a:endParaRPr/>
          </a:p>
        </p:txBody>
      </p:sp>
      <p:sp>
        <p:nvSpPr>
          <p:cNvPr id="17" name="bg object 17"/>
          <p:cNvSpPr/>
          <p:nvPr/>
        </p:nvSpPr>
        <p:spPr>
          <a:xfrm>
            <a:off x="0" y="6792686"/>
            <a:ext cx="12192000" cy="65405"/>
          </a:xfrm>
          <a:custGeom>
            <a:avLst/>
            <a:gdLst/>
            <a:ahLst/>
            <a:cxnLst/>
            <a:rect l="l" t="t" r="r" b="b"/>
            <a:pathLst>
              <a:path w="12192000" h="65404">
                <a:moveTo>
                  <a:pt x="12192000" y="0"/>
                </a:moveTo>
                <a:lnTo>
                  <a:pt x="0" y="0"/>
                </a:lnTo>
                <a:lnTo>
                  <a:pt x="0" y="65313"/>
                </a:lnTo>
                <a:lnTo>
                  <a:pt x="12192000" y="65313"/>
                </a:lnTo>
                <a:lnTo>
                  <a:pt x="12192000" y="0"/>
                </a:lnTo>
                <a:close/>
              </a:path>
            </a:pathLst>
          </a:custGeom>
          <a:solidFill>
            <a:srgbClr val="285F8B"/>
          </a:solidFill>
        </p:spPr>
        <p:txBody>
          <a:bodyPr wrap="square" lIns="0" tIns="0" rIns="0" bIns="0" rtlCol="0"/>
          <a:lstStyle/>
          <a:p>
            <a:endParaRPr/>
          </a:p>
        </p:txBody>
      </p:sp>
      <p:sp>
        <p:nvSpPr>
          <p:cNvPr id="2" name="Holder 2"/>
          <p:cNvSpPr>
            <a:spLocks noGrp="1"/>
          </p:cNvSpPr>
          <p:nvPr>
            <p:ph type="title"/>
          </p:nvPr>
        </p:nvSpPr>
        <p:spPr>
          <a:xfrm>
            <a:off x="622045" y="2763139"/>
            <a:ext cx="10947908" cy="1216660"/>
          </a:xfrm>
          <a:prstGeom prst="rect">
            <a:avLst/>
          </a:prstGeom>
        </p:spPr>
        <p:txBody>
          <a:bodyPr wrap="square" lIns="0" tIns="0" rIns="0" bIns="0">
            <a:spAutoFit/>
          </a:bodyPr>
          <a:lstStyle>
            <a:lvl1pPr>
              <a:defRPr sz="5850" b="0" i="0">
                <a:solidFill>
                  <a:schemeClr val="bg1"/>
                </a:solidFill>
                <a:latin typeface="Microsoft Sans Serif"/>
                <a:cs typeface="Microsoft Sans Serif"/>
              </a:defRPr>
            </a:lvl1pPr>
          </a:lstStyle>
          <a:p>
            <a:endParaRPr/>
          </a:p>
        </p:txBody>
      </p:sp>
      <p:sp>
        <p:nvSpPr>
          <p:cNvPr id="3" name="Holder 3"/>
          <p:cNvSpPr>
            <a:spLocks noGrp="1"/>
          </p:cNvSpPr>
          <p:nvPr>
            <p:ph type="body" idx="1"/>
          </p:nvPr>
        </p:nvSpPr>
        <p:spPr>
          <a:xfrm>
            <a:off x="967854" y="2045779"/>
            <a:ext cx="6432550" cy="36639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10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112.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1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116.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11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jp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6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0.jp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6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70.jp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6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0.jp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6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70.jp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6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70.jp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6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70.jp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70.jp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7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70.jp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70.jp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7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70.jp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7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1106" y="2646934"/>
            <a:ext cx="4675505" cy="1122680"/>
          </a:xfrm>
          <a:prstGeom prst="rect">
            <a:avLst/>
          </a:prstGeom>
        </p:spPr>
        <p:txBody>
          <a:bodyPr vert="horz" wrap="square" lIns="0" tIns="12700" rIns="0" bIns="0" rtlCol="0">
            <a:spAutoFit/>
          </a:bodyPr>
          <a:lstStyle/>
          <a:p>
            <a:pPr marR="1974850" algn="ctr">
              <a:lnSpc>
                <a:spcPct val="100000"/>
              </a:lnSpc>
              <a:spcBef>
                <a:spcPts val="100"/>
              </a:spcBef>
            </a:pPr>
            <a:r>
              <a:rPr sz="3600" b="1" spc="-5">
                <a:latin typeface="Arial"/>
                <a:cs typeface="Arial"/>
              </a:rPr>
              <a:t>Session:</a:t>
            </a:r>
            <a:endParaRPr sz="3600">
              <a:latin typeface="Arial"/>
              <a:cs typeface="Arial"/>
            </a:endParaRPr>
          </a:p>
          <a:p>
            <a:pPr marL="914400" algn="ctr">
              <a:lnSpc>
                <a:spcPct val="100000"/>
              </a:lnSpc>
            </a:pPr>
            <a:r>
              <a:rPr sz="3600" b="1" spc="-5" dirty="0">
                <a:latin typeface="Arial"/>
                <a:cs typeface="Arial"/>
              </a:rPr>
              <a:t>CSS</a:t>
            </a:r>
            <a:r>
              <a:rPr sz="3600" b="1" spc="-20" dirty="0">
                <a:latin typeface="Arial"/>
                <a:cs typeface="Arial"/>
              </a:rPr>
              <a:t> </a:t>
            </a:r>
            <a:r>
              <a:rPr sz="3600" b="1" spc="-5" dirty="0">
                <a:latin typeface="Arial"/>
                <a:cs typeface="Arial"/>
              </a:rPr>
              <a:t>Style</a:t>
            </a:r>
            <a:r>
              <a:rPr sz="3600" b="1" spc="-15" dirty="0">
                <a:latin typeface="Arial"/>
                <a:cs typeface="Arial"/>
              </a:rPr>
              <a:t> </a:t>
            </a:r>
            <a:r>
              <a:rPr sz="3600" b="1" spc="-5" dirty="0">
                <a:latin typeface="Arial"/>
                <a:cs typeface="Arial"/>
              </a:rPr>
              <a:t>sheets</a:t>
            </a:r>
            <a:endParaRPr sz="3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1106" y="2955163"/>
            <a:ext cx="4039870" cy="1123315"/>
          </a:xfrm>
          <a:prstGeom prst="rect">
            <a:avLst/>
          </a:prstGeom>
        </p:spPr>
        <p:txBody>
          <a:bodyPr vert="horz" wrap="square" lIns="0" tIns="12700" rIns="0" bIns="0" rtlCol="0">
            <a:spAutoFit/>
          </a:bodyPr>
          <a:lstStyle/>
          <a:p>
            <a:pPr marL="12700">
              <a:lnSpc>
                <a:spcPct val="100000"/>
              </a:lnSpc>
              <a:spcBef>
                <a:spcPts val="100"/>
              </a:spcBef>
            </a:pPr>
            <a:r>
              <a:rPr sz="3600" b="1" spc="-5">
                <a:latin typeface="Arial"/>
                <a:cs typeface="Arial"/>
              </a:rPr>
              <a:t>Session</a:t>
            </a:r>
            <a:r>
              <a:rPr sz="3600" b="1" spc="-30">
                <a:latin typeface="Arial"/>
                <a:cs typeface="Arial"/>
              </a:rPr>
              <a:t> </a:t>
            </a:r>
            <a:r>
              <a:rPr sz="3600" b="1" spc="-5">
                <a:latin typeface="Arial"/>
                <a:cs typeface="Arial"/>
              </a:rPr>
              <a:t>:</a:t>
            </a:r>
            <a:endParaRPr sz="3600">
              <a:latin typeface="Arial"/>
              <a:cs typeface="Arial"/>
            </a:endParaRPr>
          </a:p>
          <a:p>
            <a:pPr marL="914400" algn="ctr">
              <a:lnSpc>
                <a:spcPct val="100000"/>
              </a:lnSpc>
            </a:pPr>
            <a:r>
              <a:rPr sz="3600" b="1" dirty="0">
                <a:latin typeface="Arial"/>
                <a:cs typeface="Arial"/>
              </a:rPr>
              <a:t>CSS</a:t>
            </a:r>
            <a:r>
              <a:rPr sz="3600" b="1" spc="-40" dirty="0">
                <a:latin typeface="Arial"/>
                <a:cs typeface="Arial"/>
              </a:rPr>
              <a:t> </a:t>
            </a:r>
            <a:r>
              <a:rPr sz="3600" b="1" spc="-5" dirty="0">
                <a:latin typeface="Arial"/>
                <a:cs typeface="Arial"/>
              </a:rPr>
              <a:t>Rule</a:t>
            </a:r>
            <a:r>
              <a:rPr sz="3600" b="1" spc="-40" dirty="0">
                <a:latin typeface="Arial"/>
                <a:cs typeface="Arial"/>
              </a:rPr>
              <a:t> </a:t>
            </a:r>
            <a:r>
              <a:rPr sz="3600" b="1" dirty="0">
                <a:latin typeface="Arial"/>
                <a:cs typeface="Arial"/>
              </a:rPr>
              <a:t>sets</a:t>
            </a:r>
            <a:endParaRPr sz="3600" dirty="0">
              <a:latin typeface="Arial"/>
              <a:cs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5899494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Layers and Z-index</a:t>
            </a:r>
            <a:endParaRPr sz="5400" dirty="0"/>
          </a:p>
        </p:txBody>
      </p:sp>
      <p:sp>
        <p:nvSpPr>
          <p:cNvPr id="3" name="object 4">
            <a:extLst>
              <a:ext uri="{FF2B5EF4-FFF2-40B4-BE49-F238E27FC236}">
                <a16:creationId xmlns:a16="http://schemas.microsoft.com/office/drawing/2014/main" id="{D919D22F-31BD-EFDB-FCDD-7503FE8F5D02}"/>
              </a:ext>
            </a:extLst>
          </p:cNvPr>
          <p:cNvSpPr txBox="1"/>
          <p:nvPr/>
        </p:nvSpPr>
        <p:spPr>
          <a:xfrm>
            <a:off x="914400" y="1676400"/>
            <a:ext cx="6910070" cy="1359859"/>
          </a:xfrm>
          <a:prstGeom prst="rect">
            <a:avLst/>
          </a:prstGeom>
        </p:spPr>
        <p:txBody>
          <a:bodyPr vert="horz" wrap="square" lIns="0" tIns="12065" rIns="0" bIns="0" rtlCol="0">
            <a:spAutoFit/>
          </a:bodyPr>
          <a:lstStyle/>
          <a:p>
            <a:pPr algn="l"/>
            <a:r>
              <a:rPr lang="en-GB" sz="1200" b="0" i="0" dirty="0">
                <a:solidFill>
                  <a:srgbClr val="000000"/>
                </a:solidFill>
                <a:effectLst/>
                <a:latin typeface="Verdana" panose="020B0604030504040204" pitchFamily="34" charset="0"/>
              </a:rPr>
              <a:t>	1. In CSS, you can create layers of various divisions. CSS z-index property can be combined with the z-index property to create a layer effect.</a:t>
            </a:r>
          </a:p>
          <a:p>
            <a:pPr algn="l"/>
            <a:endParaRPr lang="en-GB" sz="1200" b="0" i="0" dirty="0">
              <a:solidFill>
                <a:srgbClr val="000000"/>
              </a:solidFill>
              <a:effectLst/>
              <a:latin typeface="Verdana" panose="020B0604030504040204" pitchFamily="34" charset="0"/>
            </a:endParaRPr>
          </a:p>
          <a:p>
            <a:pPr algn="l"/>
            <a:r>
              <a:rPr lang="en-GB" sz="1200" b="0" i="0" dirty="0">
                <a:solidFill>
                  <a:srgbClr val="000000"/>
                </a:solidFill>
                <a:effectLst/>
                <a:latin typeface="Verdana" panose="020B0604030504040204" pitchFamily="34" charset="0"/>
              </a:rPr>
              <a:t>	2. The z-index property specifies the stacking order of an element. You can specify which element should come on top and which at the bottom.</a:t>
            </a:r>
          </a:p>
          <a:p>
            <a:pPr algn="l"/>
            <a:endParaRPr lang="en-GB" sz="1200" b="0" i="0" dirty="0">
              <a:solidFill>
                <a:srgbClr val="000000"/>
              </a:solidFill>
              <a:effectLst/>
              <a:latin typeface="Verdana" panose="020B0604030504040204" pitchFamily="34" charset="0"/>
            </a:endParaRPr>
          </a:p>
          <a:p>
            <a:pPr algn="l">
              <a:lnSpc>
                <a:spcPct val="150000"/>
              </a:lnSpc>
            </a:pPr>
            <a:r>
              <a:rPr lang="en-GB" sz="1200" b="0" i="0" dirty="0">
                <a:solidFill>
                  <a:srgbClr val="000000"/>
                </a:solidFill>
                <a:effectLst/>
                <a:latin typeface="Verdana" panose="020B0604030504040204" pitchFamily="34" charset="0"/>
              </a:rPr>
              <a:t>	3. A z-index property can help you to create more complex webpage layouts.</a:t>
            </a:r>
          </a:p>
        </p:txBody>
      </p:sp>
      <p:pic>
        <p:nvPicPr>
          <p:cNvPr id="6" name="Picture 5">
            <a:extLst>
              <a:ext uri="{FF2B5EF4-FFF2-40B4-BE49-F238E27FC236}">
                <a16:creationId xmlns:a16="http://schemas.microsoft.com/office/drawing/2014/main" id="{E0A89409-A052-EF8B-EF3B-77785316ADEA}"/>
              </a:ext>
            </a:extLst>
          </p:cNvPr>
          <p:cNvPicPr>
            <a:picLocks noChangeAspect="1"/>
          </p:cNvPicPr>
          <p:nvPr/>
        </p:nvPicPr>
        <p:blipFill>
          <a:blip r:embed="rId2"/>
          <a:stretch>
            <a:fillRect/>
          </a:stretch>
        </p:blipFill>
        <p:spPr>
          <a:xfrm>
            <a:off x="609600" y="3735739"/>
            <a:ext cx="3331116" cy="1932265"/>
          </a:xfrm>
          <a:prstGeom prst="rect">
            <a:avLst/>
          </a:prstGeom>
        </p:spPr>
      </p:pic>
      <p:pic>
        <p:nvPicPr>
          <p:cNvPr id="10" name="Picture 9">
            <a:extLst>
              <a:ext uri="{FF2B5EF4-FFF2-40B4-BE49-F238E27FC236}">
                <a16:creationId xmlns:a16="http://schemas.microsoft.com/office/drawing/2014/main" id="{FF7B5746-9923-F378-7A0F-FA22D9829F63}"/>
              </a:ext>
            </a:extLst>
          </p:cNvPr>
          <p:cNvPicPr>
            <a:picLocks noChangeAspect="1"/>
          </p:cNvPicPr>
          <p:nvPr/>
        </p:nvPicPr>
        <p:blipFill>
          <a:blip r:embed="rId3"/>
          <a:stretch>
            <a:fillRect/>
          </a:stretch>
        </p:blipFill>
        <p:spPr>
          <a:xfrm>
            <a:off x="4114800" y="3735738"/>
            <a:ext cx="3026308" cy="1932265"/>
          </a:xfrm>
          <a:prstGeom prst="rect">
            <a:avLst/>
          </a:prstGeom>
        </p:spPr>
      </p:pic>
      <p:pic>
        <p:nvPicPr>
          <p:cNvPr id="12" name="Picture 11">
            <a:extLst>
              <a:ext uri="{FF2B5EF4-FFF2-40B4-BE49-F238E27FC236}">
                <a16:creationId xmlns:a16="http://schemas.microsoft.com/office/drawing/2014/main" id="{E1E13A87-F33C-3BD8-0B8C-F3CCA6032898}"/>
              </a:ext>
            </a:extLst>
          </p:cNvPr>
          <p:cNvPicPr>
            <a:picLocks noChangeAspect="1"/>
          </p:cNvPicPr>
          <p:nvPr/>
        </p:nvPicPr>
        <p:blipFill>
          <a:blip r:embed="rId4"/>
          <a:stretch>
            <a:fillRect/>
          </a:stretch>
        </p:blipFill>
        <p:spPr>
          <a:xfrm>
            <a:off x="7332777" y="3724852"/>
            <a:ext cx="3625038" cy="1943151"/>
          </a:xfrm>
          <a:prstGeom prst="rect">
            <a:avLst/>
          </a:prstGeom>
        </p:spPr>
      </p:pic>
    </p:spTree>
    <p:extLst>
      <p:ext uri="{BB962C8B-B14F-4D97-AF65-F5344CB8AC3E}">
        <p14:creationId xmlns:p14="http://schemas.microsoft.com/office/powerpoint/2010/main" val="10315067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19921562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1106" y="2955163"/>
            <a:ext cx="4039870" cy="1123315"/>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Session</a:t>
            </a:r>
            <a:r>
              <a:rPr sz="3600" b="1" spc="-30" dirty="0">
                <a:latin typeface="Arial"/>
                <a:cs typeface="Arial"/>
              </a:rPr>
              <a:t> </a:t>
            </a:r>
            <a:r>
              <a:rPr sz="3600" b="1" spc="-5" dirty="0">
                <a:latin typeface="Arial"/>
                <a:cs typeface="Arial"/>
              </a:rPr>
              <a:t>:</a:t>
            </a:r>
            <a:endParaRPr sz="3600" dirty="0">
              <a:latin typeface="Arial"/>
              <a:cs typeface="Arial"/>
            </a:endParaRPr>
          </a:p>
          <a:p>
            <a:pPr marL="914400" algn="ctr">
              <a:lnSpc>
                <a:spcPct val="100000"/>
              </a:lnSpc>
            </a:pPr>
            <a:r>
              <a:rPr lang="en-GB" sz="3600" b="1">
                <a:latin typeface="Arial"/>
                <a:cs typeface="Arial"/>
              </a:rPr>
              <a:t>FLEX </a:t>
            </a:r>
            <a:endParaRPr sz="3600" dirty="0">
              <a:latin typeface="Arial"/>
              <a:cs typeface="Arial"/>
            </a:endParaRPr>
          </a:p>
        </p:txBody>
      </p:sp>
    </p:spTree>
    <p:extLst>
      <p:ext uri="{BB962C8B-B14F-4D97-AF65-F5344CB8AC3E}">
        <p14:creationId xmlns:p14="http://schemas.microsoft.com/office/powerpoint/2010/main" val="38357616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FLEX</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914400" y="1676400"/>
            <a:ext cx="7252615" cy="3852850"/>
          </a:xfrm>
          <a:prstGeom prst="rect">
            <a:avLst/>
          </a:prstGeom>
        </p:spPr>
        <p:txBody>
          <a:bodyPr vert="horz" wrap="square" lIns="0" tIns="12065" rIns="0" bIns="0" rtlCol="0">
            <a:spAutoFit/>
          </a:bodyPr>
          <a:lstStyle/>
          <a:p>
            <a:pPr algn="l">
              <a:lnSpc>
                <a:spcPct val="150000"/>
              </a:lnSpc>
            </a:pPr>
            <a:r>
              <a:rPr lang="en-GB" sz="1200" b="1" dirty="0">
                <a:solidFill>
                  <a:srgbClr val="000000"/>
                </a:solidFill>
                <a:highlight>
                  <a:srgbClr val="FFFFFF"/>
                </a:highlight>
                <a:latin typeface="Verdana" panose="020B0604030504040204" pitchFamily="34" charset="0"/>
              </a:rPr>
              <a:t>Definition and Usage:</a:t>
            </a:r>
          </a:p>
          <a:p>
            <a:pPr algn="l">
              <a:lnSpc>
                <a:spcPct val="150000"/>
              </a:lnSpc>
            </a:pPr>
            <a:r>
              <a:rPr lang="en-GB" sz="1200" dirty="0">
                <a:solidFill>
                  <a:srgbClr val="000000"/>
                </a:solidFill>
                <a:highlight>
                  <a:srgbClr val="FFFFFF"/>
                </a:highlight>
                <a:latin typeface="Verdana" panose="020B0604030504040204" pitchFamily="34" charset="0"/>
              </a:rPr>
              <a:t>	1. The flex property is a shorthand for three individual properties: flex-	     	    </a:t>
            </a:r>
            <a:r>
              <a:rPr lang="en-GB" sz="1200" dirty="0" err="1">
                <a:solidFill>
                  <a:srgbClr val="000000"/>
                </a:solidFill>
                <a:highlight>
                  <a:srgbClr val="FFFFFF"/>
                </a:highlight>
                <a:latin typeface="Verdana" panose="020B0604030504040204" pitchFamily="34" charset="0"/>
              </a:rPr>
              <a:t>grow,flex</a:t>
            </a:r>
            <a:r>
              <a:rPr lang="en-GB" sz="1200" dirty="0">
                <a:solidFill>
                  <a:srgbClr val="000000"/>
                </a:solidFill>
                <a:highlight>
                  <a:srgbClr val="FFFFFF"/>
                </a:highlight>
                <a:latin typeface="Verdana" panose="020B0604030504040204" pitchFamily="34" charset="0"/>
              </a:rPr>
              <a:t>-shrink and flex-basis.</a:t>
            </a:r>
          </a:p>
          <a:p>
            <a:pPr algn="l">
              <a:lnSpc>
                <a:spcPct val="150000"/>
              </a:lnSpc>
            </a:pPr>
            <a:r>
              <a:rPr lang="en-GB" sz="1200" dirty="0">
                <a:solidFill>
                  <a:srgbClr val="000000"/>
                </a:solidFill>
                <a:highlight>
                  <a:srgbClr val="FFFFFF"/>
                </a:highlight>
                <a:latin typeface="Verdana" panose="020B0604030504040204" pitchFamily="34" charset="0"/>
              </a:rPr>
              <a:t>	2. It sets the flexible length on items within a flex container.</a:t>
            </a:r>
          </a:p>
          <a:p>
            <a:pPr algn="l">
              <a:lnSpc>
                <a:spcPct val="150000"/>
              </a:lnSpc>
            </a:pPr>
            <a:r>
              <a:rPr lang="en-GB" sz="1200" dirty="0">
                <a:solidFill>
                  <a:srgbClr val="000000"/>
                </a:solidFill>
                <a:highlight>
                  <a:srgbClr val="FFFFFF"/>
                </a:highlight>
                <a:latin typeface="Verdana" panose="020B0604030504040204" pitchFamily="34" charset="0"/>
              </a:rPr>
              <a:t>	3. If an element is not a flexible item, the flex property has no effect.</a:t>
            </a:r>
          </a:p>
          <a:p>
            <a:pPr algn="l">
              <a:lnSpc>
                <a:spcPct val="150000"/>
              </a:lnSpc>
            </a:pPr>
            <a:r>
              <a:rPr lang="en-GB" sz="1200" b="1" dirty="0">
                <a:solidFill>
                  <a:srgbClr val="000000"/>
                </a:solidFill>
                <a:highlight>
                  <a:srgbClr val="FFFFFF"/>
                </a:highlight>
                <a:latin typeface="Verdana" panose="020B0604030504040204" pitchFamily="34" charset="0"/>
              </a:rPr>
              <a:t>The initial Values are defined as : </a:t>
            </a:r>
          </a:p>
          <a:p>
            <a:pPr algn="l">
              <a:lnSpc>
                <a:spcPct val="150000"/>
              </a:lnSpc>
            </a:pPr>
            <a:r>
              <a:rPr lang="en-GB" sz="1200" dirty="0">
                <a:solidFill>
                  <a:srgbClr val="000000"/>
                </a:solidFill>
                <a:highlight>
                  <a:srgbClr val="FFFFFF"/>
                </a:highlight>
                <a:latin typeface="Verdana" panose="020B0604030504040204" pitchFamily="34" charset="0"/>
              </a:rPr>
              <a:t>	Flex-grow : 0</a:t>
            </a:r>
          </a:p>
          <a:p>
            <a:pPr algn="l">
              <a:lnSpc>
                <a:spcPct val="150000"/>
              </a:lnSpc>
            </a:pPr>
            <a:r>
              <a:rPr lang="en-GB" sz="1200" dirty="0">
                <a:solidFill>
                  <a:srgbClr val="000000"/>
                </a:solidFill>
                <a:highlight>
                  <a:srgbClr val="FFFFFF"/>
                </a:highlight>
                <a:latin typeface="Verdana" panose="020B0604030504040204" pitchFamily="34" charset="0"/>
              </a:rPr>
              <a:t>	Flex-shrink : 1</a:t>
            </a:r>
          </a:p>
          <a:p>
            <a:pPr algn="l">
              <a:lnSpc>
                <a:spcPct val="150000"/>
              </a:lnSpc>
            </a:pPr>
            <a:r>
              <a:rPr lang="en-GB" sz="1200" dirty="0">
                <a:solidFill>
                  <a:srgbClr val="000000"/>
                </a:solidFill>
                <a:highlight>
                  <a:srgbClr val="FFFFFF"/>
                </a:highlight>
                <a:latin typeface="Verdana" panose="020B0604030504040204" pitchFamily="34" charset="0"/>
              </a:rPr>
              <a:t>	Flex-basis : auto</a:t>
            </a:r>
          </a:p>
          <a:p>
            <a:pPr algn="l">
              <a:lnSpc>
                <a:spcPct val="150000"/>
              </a:lnSpc>
            </a:pPr>
            <a:endParaRPr lang="en-GB" sz="1200" dirty="0">
              <a:solidFill>
                <a:srgbClr val="000000"/>
              </a:solidFill>
              <a:highlight>
                <a:srgbClr val="FFFFFF"/>
              </a:highlight>
              <a:latin typeface="Verdana" panose="020B0604030504040204" pitchFamily="34" charset="0"/>
            </a:endParaRPr>
          </a:p>
          <a:p>
            <a:pPr algn="l">
              <a:lnSpc>
                <a:spcPct val="150000"/>
              </a:lnSpc>
            </a:pPr>
            <a:r>
              <a:rPr lang="en-GB" sz="1200" b="1" dirty="0">
                <a:solidFill>
                  <a:srgbClr val="000000"/>
                </a:solidFill>
                <a:highlight>
                  <a:srgbClr val="FFFFFF"/>
                </a:highlight>
                <a:latin typeface="Verdana" panose="020B0604030504040204" pitchFamily="34" charset="0"/>
              </a:rPr>
              <a:t>The shorthand notations of all the three elements are defined as :</a:t>
            </a:r>
          </a:p>
          <a:p>
            <a:pPr algn="l">
              <a:lnSpc>
                <a:spcPct val="150000"/>
              </a:lnSpc>
            </a:pPr>
            <a:r>
              <a:rPr lang="en-GB" sz="1200" dirty="0">
                <a:solidFill>
                  <a:srgbClr val="000000"/>
                </a:solidFill>
                <a:highlight>
                  <a:srgbClr val="FFFFFF"/>
                </a:highlight>
                <a:latin typeface="Verdana" panose="020B0604030504040204" pitchFamily="34" charset="0"/>
              </a:rPr>
              <a:t>	Flex : initial | auto | 1</a:t>
            </a:r>
          </a:p>
          <a:p>
            <a:pPr algn="l">
              <a:lnSpc>
                <a:spcPct val="150000"/>
              </a:lnSpc>
            </a:pPr>
            <a:endParaRPr lang="en-GB" sz="1200" dirty="0">
              <a:solidFill>
                <a:srgbClr val="000000"/>
              </a:solidFill>
              <a:highlight>
                <a:srgbClr val="FFFFFF"/>
              </a:highlight>
              <a:latin typeface="Verdana" panose="020B0604030504040204" pitchFamily="34" charset="0"/>
            </a:endParaRPr>
          </a:p>
          <a:p>
            <a:pPr algn="l">
              <a:lnSpc>
                <a:spcPct val="150000"/>
              </a:lnSpc>
            </a:pPr>
            <a:endParaRPr lang="en-GB" sz="1200" dirty="0">
              <a:solidFill>
                <a:srgbClr val="000000"/>
              </a:solidFill>
              <a:highlight>
                <a:srgbClr val="FFFFFF"/>
              </a:highlight>
              <a:latin typeface="Verdana" panose="020B0604030504040204" pitchFamily="34" charset="0"/>
            </a:endParaRPr>
          </a:p>
        </p:txBody>
      </p:sp>
    </p:spTree>
    <p:extLst>
      <p:ext uri="{BB962C8B-B14F-4D97-AF65-F5344CB8AC3E}">
        <p14:creationId xmlns:p14="http://schemas.microsoft.com/office/powerpoint/2010/main" val="5206160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FLEX</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914400" y="1676400"/>
            <a:ext cx="7252615" cy="4406847"/>
          </a:xfrm>
          <a:prstGeom prst="rect">
            <a:avLst/>
          </a:prstGeom>
        </p:spPr>
        <p:txBody>
          <a:bodyPr vert="horz" wrap="square" lIns="0" tIns="12065" rIns="0" bIns="0" rtlCol="0">
            <a:spAutoFit/>
          </a:bodyPr>
          <a:lstStyle/>
          <a:p>
            <a:pPr algn="l">
              <a:lnSpc>
                <a:spcPct val="150000"/>
              </a:lnSpc>
            </a:pPr>
            <a:r>
              <a:rPr lang="en-GB" sz="1200" b="1" dirty="0">
                <a:solidFill>
                  <a:srgbClr val="000000"/>
                </a:solidFill>
                <a:highlight>
                  <a:srgbClr val="FFFFFF"/>
                </a:highlight>
                <a:latin typeface="Verdana" panose="020B0604030504040204" pitchFamily="34" charset="0"/>
              </a:rPr>
              <a:t>The Flex values are defined for (flex : initial):</a:t>
            </a:r>
          </a:p>
          <a:p>
            <a:pPr algn="l">
              <a:lnSpc>
                <a:spcPct val="150000"/>
              </a:lnSpc>
            </a:pPr>
            <a:r>
              <a:rPr lang="en-GB" sz="1200" b="1" dirty="0">
                <a:solidFill>
                  <a:srgbClr val="000000"/>
                </a:solidFill>
                <a:highlight>
                  <a:srgbClr val="FFFFFF"/>
                </a:highlight>
                <a:latin typeface="Verdana" panose="020B0604030504040204" pitchFamily="34" charset="0"/>
              </a:rPr>
              <a:t>	</a:t>
            </a:r>
            <a:r>
              <a:rPr lang="en-GB" sz="1200" dirty="0">
                <a:solidFill>
                  <a:srgbClr val="000000"/>
                </a:solidFill>
                <a:highlight>
                  <a:srgbClr val="FFFFFF"/>
                </a:highlight>
                <a:latin typeface="Verdana" panose="020B0604030504040204" pitchFamily="34" charset="0"/>
              </a:rPr>
              <a:t>flex-grow : 0;</a:t>
            </a:r>
          </a:p>
          <a:p>
            <a:pPr algn="l">
              <a:lnSpc>
                <a:spcPct val="150000"/>
              </a:lnSpc>
            </a:pPr>
            <a:r>
              <a:rPr lang="en-GB" sz="1200" dirty="0">
                <a:solidFill>
                  <a:srgbClr val="000000"/>
                </a:solidFill>
                <a:highlight>
                  <a:srgbClr val="FFFFFF"/>
                </a:highlight>
                <a:latin typeface="Verdana" panose="020B0604030504040204" pitchFamily="34" charset="0"/>
              </a:rPr>
              <a:t>	flex-shrink : 1;</a:t>
            </a:r>
          </a:p>
          <a:p>
            <a:pPr algn="l">
              <a:lnSpc>
                <a:spcPct val="150000"/>
              </a:lnSpc>
            </a:pPr>
            <a:r>
              <a:rPr lang="en-GB" sz="1200" dirty="0">
                <a:solidFill>
                  <a:srgbClr val="000000"/>
                </a:solidFill>
                <a:highlight>
                  <a:srgbClr val="FFFFFF"/>
                </a:highlight>
                <a:latin typeface="Verdana" panose="020B0604030504040204" pitchFamily="34" charset="0"/>
              </a:rPr>
              <a:t>	flex-basis : auto;</a:t>
            </a:r>
          </a:p>
          <a:p>
            <a:pPr algn="l">
              <a:lnSpc>
                <a:spcPct val="150000"/>
              </a:lnSpc>
            </a:pPr>
            <a:endParaRPr lang="en-GB" sz="1200" dirty="0">
              <a:solidFill>
                <a:srgbClr val="000000"/>
              </a:solidFill>
              <a:highlight>
                <a:srgbClr val="FFFFFF"/>
              </a:highlight>
              <a:latin typeface="Verdana" panose="020B0604030504040204" pitchFamily="34" charset="0"/>
            </a:endParaRPr>
          </a:p>
          <a:p>
            <a:pPr algn="l">
              <a:lnSpc>
                <a:spcPct val="150000"/>
              </a:lnSpc>
            </a:pPr>
            <a:r>
              <a:rPr lang="en-GB" sz="1200" b="1" dirty="0">
                <a:solidFill>
                  <a:srgbClr val="000000"/>
                </a:solidFill>
                <a:highlight>
                  <a:srgbClr val="FFFFFF"/>
                </a:highlight>
                <a:latin typeface="Verdana" panose="020B0604030504040204" pitchFamily="34" charset="0"/>
              </a:rPr>
              <a:t>The Flex values are defined for (flex : auto):</a:t>
            </a:r>
          </a:p>
          <a:p>
            <a:pPr algn="l">
              <a:lnSpc>
                <a:spcPct val="150000"/>
              </a:lnSpc>
            </a:pPr>
            <a:r>
              <a:rPr lang="en-GB" sz="1200" b="1" dirty="0">
                <a:solidFill>
                  <a:srgbClr val="000000"/>
                </a:solidFill>
                <a:highlight>
                  <a:srgbClr val="FFFFFF"/>
                </a:highlight>
                <a:latin typeface="Verdana" panose="020B0604030504040204" pitchFamily="34" charset="0"/>
              </a:rPr>
              <a:t>	</a:t>
            </a:r>
            <a:r>
              <a:rPr lang="en-GB" sz="1200" dirty="0">
                <a:solidFill>
                  <a:srgbClr val="000000"/>
                </a:solidFill>
                <a:highlight>
                  <a:srgbClr val="FFFFFF"/>
                </a:highlight>
                <a:latin typeface="Verdana" panose="020B0604030504040204" pitchFamily="34" charset="0"/>
              </a:rPr>
              <a:t>flex-grow : 1;</a:t>
            </a:r>
          </a:p>
          <a:p>
            <a:pPr algn="l">
              <a:lnSpc>
                <a:spcPct val="150000"/>
              </a:lnSpc>
            </a:pPr>
            <a:r>
              <a:rPr lang="en-GB" sz="1200" dirty="0">
                <a:solidFill>
                  <a:srgbClr val="000000"/>
                </a:solidFill>
                <a:highlight>
                  <a:srgbClr val="FFFFFF"/>
                </a:highlight>
                <a:latin typeface="Verdana" panose="020B0604030504040204" pitchFamily="34" charset="0"/>
              </a:rPr>
              <a:t>	flex-shrink : 1;</a:t>
            </a:r>
          </a:p>
          <a:p>
            <a:pPr algn="l">
              <a:lnSpc>
                <a:spcPct val="150000"/>
              </a:lnSpc>
            </a:pPr>
            <a:r>
              <a:rPr lang="en-GB" sz="1200" dirty="0">
                <a:solidFill>
                  <a:srgbClr val="000000"/>
                </a:solidFill>
                <a:highlight>
                  <a:srgbClr val="FFFFFF"/>
                </a:highlight>
                <a:latin typeface="Verdana" panose="020B0604030504040204" pitchFamily="34" charset="0"/>
              </a:rPr>
              <a:t>	flex-basis : auto;</a:t>
            </a:r>
          </a:p>
          <a:p>
            <a:pPr algn="l">
              <a:lnSpc>
                <a:spcPct val="150000"/>
              </a:lnSpc>
            </a:pPr>
            <a:endParaRPr lang="en-GB" sz="1200" dirty="0">
              <a:solidFill>
                <a:srgbClr val="000000"/>
              </a:solidFill>
              <a:highlight>
                <a:srgbClr val="FFFFFF"/>
              </a:highlight>
              <a:latin typeface="Verdana" panose="020B0604030504040204" pitchFamily="34" charset="0"/>
            </a:endParaRPr>
          </a:p>
          <a:p>
            <a:pPr algn="l">
              <a:lnSpc>
                <a:spcPct val="150000"/>
              </a:lnSpc>
            </a:pPr>
            <a:r>
              <a:rPr lang="en-GB" sz="1200" b="1" dirty="0">
                <a:solidFill>
                  <a:srgbClr val="000000"/>
                </a:solidFill>
                <a:highlight>
                  <a:srgbClr val="FFFFFF"/>
                </a:highlight>
                <a:latin typeface="Verdana" panose="020B0604030504040204" pitchFamily="34" charset="0"/>
              </a:rPr>
              <a:t>The Flex values are defined for (flex : 1):</a:t>
            </a:r>
          </a:p>
          <a:p>
            <a:pPr algn="l">
              <a:lnSpc>
                <a:spcPct val="150000"/>
              </a:lnSpc>
            </a:pPr>
            <a:r>
              <a:rPr lang="en-GB" sz="1200" b="1" dirty="0">
                <a:solidFill>
                  <a:srgbClr val="000000"/>
                </a:solidFill>
                <a:highlight>
                  <a:srgbClr val="FFFFFF"/>
                </a:highlight>
                <a:latin typeface="Verdana" panose="020B0604030504040204" pitchFamily="34" charset="0"/>
              </a:rPr>
              <a:t>	</a:t>
            </a:r>
            <a:r>
              <a:rPr lang="en-GB" sz="1200" dirty="0">
                <a:solidFill>
                  <a:srgbClr val="000000"/>
                </a:solidFill>
                <a:highlight>
                  <a:srgbClr val="FFFFFF"/>
                </a:highlight>
                <a:latin typeface="Verdana" panose="020B0604030504040204" pitchFamily="34" charset="0"/>
              </a:rPr>
              <a:t>flex-grow : 1;</a:t>
            </a:r>
          </a:p>
          <a:p>
            <a:pPr algn="l">
              <a:lnSpc>
                <a:spcPct val="150000"/>
              </a:lnSpc>
            </a:pPr>
            <a:r>
              <a:rPr lang="en-GB" sz="1200" dirty="0">
                <a:solidFill>
                  <a:srgbClr val="000000"/>
                </a:solidFill>
                <a:highlight>
                  <a:srgbClr val="FFFFFF"/>
                </a:highlight>
                <a:latin typeface="Verdana" panose="020B0604030504040204" pitchFamily="34" charset="0"/>
              </a:rPr>
              <a:t>	flex-shrink : 1;</a:t>
            </a:r>
          </a:p>
          <a:p>
            <a:pPr algn="l">
              <a:lnSpc>
                <a:spcPct val="150000"/>
              </a:lnSpc>
            </a:pPr>
            <a:r>
              <a:rPr lang="en-GB" sz="1200" dirty="0">
                <a:solidFill>
                  <a:srgbClr val="000000"/>
                </a:solidFill>
                <a:highlight>
                  <a:srgbClr val="FFFFFF"/>
                </a:highlight>
                <a:latin typeface="Verdana" panose="020B0604030504040204" pitchFamily="34" charset="0"/>
              </a:rPr>
              <a:t>	flex-basis : 0;</a:t>
            </a:r>
          </a:p>
          <a:p>
            <a:pPr algn="l">
              <a:lnSpc>
                <a:spcPct val="150000"/>
              </a:lnSpc>
            </a:pPr>
            <a:endParaRPr lang="en-GB" sz="1200" dirty="0">
              <a:solidFill>
                <a:srgbClr val="000000"/>
              </a:solidFill>
              <a:highlight>
                <a:srgbClr val="FFFFFF"/>
              </a:highlight>
              <a:latin typeface="Verdana" panose="020B0604030504040204" pitchFamily="34" charset="0"/>
            </a:endParaRPr>
          </a:p>
          <a:p>
            <a:pPr algn="l">
              <a:lnSpc>
                <a:spcPct val="150000"/>
              </a:lnSpc>
            </a:pPr>
            <a:endParaRPr lang="en-GB" sz="1200" dirty="0">
              <a:solidFill>
                <a:srgbClr val="000000"/>
              </a:solidFill>
              <a:highlight>
                <a:srgbClr val="FFFFFF"/>
              </a:highlight>
              <a:latin typeface="Verdana" panose="020B0604030504040204" pitchFamily="34" charset="0"/>
            </a:endParaRPr>
          </a:p>
        </p:txBody>
      </p:sp>
    </p:spTree>
    <p:extLst>
      <p:ext uri="{BB962C8B-B14F-4D97-AF65-F5344CB8AC3E}">
        <p14:creationId xmlns:p14="http://schemas.microsoft.com/office/powerpoint/2010/main" val="22747325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FLEX</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914400" y="1676400"/>
            <a:ext cx="7252615" cy="1359859"/>
          </a:xfrm>
          <a:prstGeom prst="rect">
            <a:avLst/>
          </a:prstGeom>
        </p:spPr>
        <p:txBody>
          <a:bodyPr vert="horz" wrap="square" lIns="0" tIns="12065" rIns="0" bIns="0" rtlCol="0">
            <a:spAutoFit/>
          </a:bodyPr>
          <a:lstStyle/>
          <a:p>
            <a:pPr algn="l">
              <a:lnSpc>
                <a:spcPct val="150000"/>
              </a:lnSpc>
            </a:pPr>
            <a:r>
              <a:rPr lang="en-GB" sz="1200" b="1" dirty="0">
                <a:solidFill>
                  <a:srgbClr val="000000"/>
                </a:solidFill>
                <a:highlight>
                  <a:srgbClr val="FFFFFF"/>
                </a:highlight>
                <a:latin typeface="Verdana" panose="020B0604030504040204" pitchFamily="34" charset="0"/>
              </a:rPr>
              <a:t>Properties:</a:t>
            </a:r>
          </a:p>
          <a:p>
            <a:pPr algn="l">
              <a:lnSpc>
                <a:spcPct val="150000"/>
              </a:lnSpc>
            </a:pPr>
            <a:r>
              <a:rPr lang="en-GB" sz="1200" b="1" dirty="0">
                <a:solidFill>
                  <a:srgbClr val="000000"/>
                </a:solidFill>
                <a:highlight>
                  <a:srgbClr val="FFFFFF"/>
                </a:highlight>
                <a:latin typeface="Verdana" panose="020B0604030504040204" pitchFamily="34" charset="0"/>
              </a:rPr>
              <a:t>	</a:t>
            </a:r>
            <a:r>
              <a:rPr lang="en-GB" sz="1200" dirty="0">
                <a:solidFill>
                  <a:srgbClr val="000000"/>
                </a:solidFill>
                <a:highlight>
                  <a:srgbClr val="FFFFFF"/>
                </a:highlight>
                <a:latin typeface="Verdana" panose="020B0604030504040204" pitchFamily="34" charset="0"/>
              </a:rPr>
              <a:t>1. flex-direction: row | column | row-reverse | column-reverse</a:t>
            </a:r>
          </a:p>
          <a:p>
            <a:pPr algn="l">
              <a:lnSpc>
                <a:spcPct val="150000"/>
              </a:lnSpc>
            </a:pPr>
            <a:r>
              <a:rPr lang="en-GB" sz="1200" dirty="0">
                <a:solidFill>
                  <a:srgbClr val="000000"/>
                </a:solidFill>
                <a:highlight>
                  <a:srgbClr val="FFFFFF"/>
                </a:highlight>
                <a:latin typeface="Verdana" panose="020B0604030504040204" pitchFamily="34" charset="0"/>
              </a:rPr>
              <a:t>	2. flex-wrap : wrap | </a:t>
            </a:r>
            <a:r>
              <a:rPr lang="en-GB" sz="1200" dirty="0" err="1">
                <a:solidFill>
                  <a:srgbClr val="000000"/>
                </a:solidFill>
                <a:highlight>
                  <a:srgbClr val="FFFFFF"/>
                </a:highlight>
                <a:latin typeface="Verdana" panose="020B0604030504040204" pitchFamily="34" charset="0"/>
              </a:rPr>
              <a:t>nowrap</a:t>
            </a:r>
            <a:r>
              <a:rPr lang="en-GB" sz="1200" dirty="0">
                <a:solidFill>
                  <a:srgbClr val="000000"/>
                </a:solidFill>
                <a:highlight>
                  <a:srgbClr val="FFFFFF"/>
                </a:highlight>
                <a:latin typeface="Verdana" panose="020B0604030504040204" pitchFamily="34" charset="0"/>
              </a:rPr>
              <a:t> | wrap-reverse</a:t>
            </a:r>
          </a:p>
          <a:p>
            <a:pPr algn="l">
              <a:lnSpc>
                <a:spcPct val="150000"/>
              </a:lnSpc>
            </a:pPr>
            <a:r>
              <a:rPr lang="en-GB" sz="1200" dirty="0">
                <a:solidFill>
                  <a:srgbClr val="000000"/>
                </a:solidFill>
                <a:highlight>
                  <a:srgbClr val="FFFFFF"/>
                </a:highlight>
                <a:latin typeface="Verdana" panose="020B0604030504040204" pitchFamily="34" charset="0"/>
              </a:rPr>
              <a:t>	3. flex-flow : wrap row | wrap column | etc,</a:t>
            </a:r>
          </a:p>
          <a:p>
            <a:pPr algn="l">
              <a:lnSpc>
                <a:spcPct val="150000"/>
              </a:lnSpc>
            </a:pPr>
            <a:r>
              <a:rPr lang="en-GB" sz="1200" dirty="0">
                <a:solidFill>
                  <a:srgbClr val="000000"/>
                </a:solidFill>
                <a:highlight>
                  <a:srgbClr val="FFFFFF"/>
                </a:highlight>
                <a:latin typeface="Verdana" panose="020B0604030504040204" pitchFamily="34" charset="0"/>
              </a:rPr>
              <a:t>	4. justify-content : left | right | </a:t>
            </a:r>
            <a:r>
              <a:rPr lang="en-GB" sz="1200" dirty="0" err="1">
                <a:solidFill>
                  <a:srgbClr val="000000"/>
                </a:solidFill>
                <a:highlight>
                  <a:srgbClr val="FFFFFF"/>
                </a:highlight>
                <a:latin typeface="Verdana" panose="020B0604030504040204" pitchFamily="34" charset="0"/>
              </a:rPr>
              <a:t>center</a:t>
            </a:r>
            <a:r>
              <a:rPr lang="en-GB" sz="1200" dirty="0">
                <a:solidFill>
                  <a:srgbClr val="000000"/>
                </a:solidFill>
                <a:highlight>
                  <a:srgbClr val="FFFFFF"/>
                </a:highlight>
                <a:latin typeface="Verdana" panose="020B0604030504040204" pitchFamily="34" charset="0"/>
              </a:rPr>
              <a:t> | space-around</a:t>
            </a:r>
          </a:p>
        </p:txBody>
      </p:sp>
    </p:spTree>
    <p:extLst>
      <p:ext uri="{BB962C8B-B14F-4D97-AF65-F5344CB8AC3E}">
        <p14:creationId xmlns:p14="http://schemas.microsoft.com/office/powerpoint/2010/main" val="1774537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34792172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1106" y="2955163"/>
            <a:ext cx="4039870" cy="1123315"/>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Session</a:t>
            </a:r>
            <a:r>
              <a:rPr sz="3600" b="1" spc="-30" dirty="0">
                <a:latin typeface="Arial"/>
                <a:cs typeface="Arial"/>
              </a:rPr>
              <a:t> </a:t>
            </a:r>
            <a:r>
              <a:rPr sz="3600" b="1" spc="-5" dirty="0">
                <a:latin typeface="Arial"/>
                <a:cs typeface="Arial"/>
              </a:rPr>
              <a:t>:</a:t>
            </a:r>
            <a:endParaRPr sz="3600" dirty="0">
              <a:latin typeface="Arial"/>
              <a:cs typeface="Arial"/>
            </a:endParaRPr>
          </a:p>
          <a:p>
            <a:pPr marL="914400" algn="ctr">
              <a:lnSpc>
                <a:spcPct val="100000"/>
              </a:lnSpc>
            </a:pPr>
            <a:r>
              <a:rPr lang="en-GB" sz="3600" b="1" dirty="0">
                <a:latin typeface="Arial"/>
                <a:cs typeface="Arial"/>
              </a:rPr>
              <a:t> GRID</a:t>
            </a:r>
            <a:endParaRPr sz="3600" dirty="0">
              <a:latin typeface="Arial"/>
              <a:cs typeface="Arial"/>
            </a:endParaRPr>
          </a:p>
        </p:txBody>
      </p:sp>
    </p:spTree>
    <p:extLst>
      <p:ext uri="{BB962C8B-B14F-4D97-AF65-F5344CB8AC3E}">
        <p14:creationId xmlns:p14="http://schemas.microsoft.com/office/powerpoint/2010/main" val="25706753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GRID</a:t>
            </a:r>
            <a:endParaRPr sz="5400" dirty="0"/>
          </a:p>
        </p:txBody>
      </p:sp>
      <p:pic>
        <p:nvPicPr>
          <p:cNvPr id="5" name="object 5"/>
          <p:cNvPicPr/>
          <p:nvPr/>
        </p:nvPicPr>
        <p:blipFill>
          <a:blip r:embed="rId3"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914400" y="1676400"/>
            <a:ext cx="7252615" cy="4129849"/>
          </a:xfrm>
          <a:prstGeom prst="rect">
            <a:avLst/>
          </a:prstGeom>
        </p:spPr>
        <p:txBody>
          <a:bodyPr vert="horz" wrap="square" lIns="0" tIns="12065" rIns="0" bIns="0" rtlCol="0">
            <a:spAutoFit/>
          </a:bodyPr>
          <a:lstStyle/>
          <a:p>
            <a:pPr algn="l">
              <a:lnSpc>
                <a:spcPct val="150000"/>
              </a:lnSpc>
            </a:pPr>
            <a:r>
              <a:rPr lang="en-GB" sz="1200" dirty="0">
                <a:solidFill>
                  <a:srgbClr val="000000"/>
                </a:solidFill>
                <a:highlight>
                  <a:srgbClr val="FFFFFF"/>
                </a:highlight>
                <a:latin typeface="Verdana" panose="020B0604030504040204" pitchFamily="34" charset="0"/>
              </a:rPr>
              <a:t>CSS Grid Layout is a powerful tool for creating flexible and responsive two-dimensional layouts in web design. Unlike CSS Flexbox, which primarily deals with one-dimensional layouts, CSS Grid allows you to work seamlessly with both columns and rows.</a:t>
            </a:r>
          </a:p>
          <a:p>
            <a:pPr algn="l">
              <a:lnSpc>
                <a:spcPct val="150000"/>
              </a:lnSpc>
            </a:pPr>
            <a:r>
              <a:rPr lang="en-GB" sz="1200" b="1" dirty="0">
                <a:solidFill>
                  <a:srgbClr val="000000"/>
                </a:solidFill>
                <a:highlight>
                  <a:srgbClr val="FFFFFF"/>
                </a:highlight>
                <a:latin typeface="Verdana" panose="020B0604030504040204" pitchFamily="34" charset="0"/>
              </a:rPr>
              <a:t>Definition:</a:t>
            </a:r>
          </a:p>
          <a:p>
            <a:pPr algn="l">
              <a:lnSpc>
                <a:spcPct val="150000"/>
              </a:lnSpc>
            </a:pPr>
            <a:r>
              <a:rPr lang="en-GB" sz="1200" b="1" dirty="0">
                <a:solidFill>
                  <a:srgbClr val="000000"/>
                </a:solidFill>
                <a:highlight>
                  <a:srgbClr val="FFFFFF"/>
                </a:highlight>
                <a:latin typeface="Verdana" panose="020B0604030504040204" pitchFamily="34" charset="0"/>
              </a:rPr>
              <a:t>	</a:t>
            </a:r>
            <a:r>
              <a:rPr lang="en-GB" sz="1200" dirty="0">
                <a:solidFill>
                  <a:srgbClr val="000000"/>
                </a:solidFill>
                <a:highlight>
                  <a:srgbClr val="FFFFFF"/>
                </a:highlight>
                <a:latin typeface="Verdana" panose="020B0604030504040204" pitchFamily="34" charset="0"/>
              </a:rPr>
              <a:t>1.</a:t>
            </a:r>
            <a:r>
              <a:rPr lang="en-GB" sz="1200" b="1" dirty="0">
                <a:solidFill>
                  <a:srgbClr val="000000"/>
                </a:solidFill>
                <a:highlight>
                  <a:srgbClr val="FFFFFF"/>
                </a:highlight>
                <a:latin typeface="Verdana" panose="020B0604030504040204" pitchFamily="34" charset="0"/>
              </a:rPr>
              <a:t> </a:t>
            </a:r>
            <a:r>
              <a:rPr lang="en-GB" sz="1200" dirty="0">
                <a:solidFill>
                  <a:srgbClr val="000000"/>
                </a:solidFill>
                <a:highlight>
                  <a:srgbClr val="FFFFFF"/>
                </a:highlight>
                <a:latin typeface="Verdana" panose="020B0604030504040204" pitchFamily="34" charset="0"/>
              </a:rPr>
              <a:t>CSS Grid Layout enables you to divide a web page into major regions or define 	    relationships between parts of a control using HTML primitives.</a:t>
            </a:r>
          </a:p>
          <a:p>
            <a:pPr algn="l">
              <a:lnSpc>
                <a:spcPct val="150000"/>
              </a:lnSpc>
            </a:pPr>
            <a:r>
              <a:rPr lang="en-GB" sz="1200" dirty="0">
                <a:solidFill>
                  <a:srgbClr val="000000"/>
                </a:solidFill>
                <a:highlight>
                  <a:srgbClr val="FFFFFF"/>
                </a:highlight>
                <a:latin typeface="Verdana" panose="020B0604030504040204" pitchFamily="34" charset="0"/>
              </a:rPr>
              <a:t>	2. It aligns elements into columns and rows, similar to tables but with more 	    flexibility and control</a:t>
            </a:r>
          </a:p>
          <a:p>
            <a:pPr algn="l">
              <a:lnSpc>
                <a:spcPct val="150000"/>
              </a:lnSpc>
            </a:pPr>
            <a:r>
              <a:rPr lang="en-GB" sz="1200" b="1" dirty="0">
                <a:solidFill>
                  <a:srgbClr val="000000"/>
                </a:solidFill>
                <a:highlight>
                  <a:srgbClr val="FFFFFF"/>
                </a:highlight>
                <a:latin typeface="Verdana" panose="020B0604030504040204" pitchFamily="34" charset="0"/>
              </a:rPr>
              <a:t>.Properties:</a:t>
            </a:r>
          </a:p>
          <a:p>
            <a:pPr algn="l">
              <a:lnSpc>
                <a:spcPct val="150000"/>
              </a:lnSpc>
            </a:pPr>
            <a:r>
              <a:rPr lang="en-GB" sz="1200" dirty="0">
                <a:solidFill>
                  <a:srgbClr val="000000"/>
                </a:solidFill>
                <a:highlight>
                  <a:srgbClr val="FFFFFF"/>
                </a:highlight>
                <a:latin typeface="Verdana" panose="020B0604030504040204" pitchFamily="34" charset="0"/>
              </a:rPr>
              <a:t>	1. display : grid </a:t>
            </a:r>
            <a:r>
              <a:rPr lang="en-GB" sz="1200">
                <a:solidFill>
                  <a:srgbClr val="000000"/>
                </a:solidFill>
                <a:highlight>
                  <a:srgbClr val="FFFFFF"/>
                </a:highlight>
                <a:latin typeface="Verdana" panose="020B0604030504040204" pitchFamily="34" charset="0"/>
              </a:rPr>
              <a:t>| inline-grid</a:t>
            </a:r>
            <a:endParaRPr lang="en-GB" sz="1200" dirty="0">
              <a:solidFill>
                <a:srgbClr val="000000"/>
              </a:solidFill>
              <a:highlight>
                <a:srgbClr val="FFFFFF"/>
              </a:highlight>
              <a:latin typeface="Verdana" panose="020B0604030504040204" pitchFamily="34" charset="0"/>
            </a:endParaRPr>
          </a:p>
          <a:p>
            <a:pPr algn="l">
              <a:lnSpc>
                <a:spcPct val="150000"/>
              </a:lnSpc>
            </a:pPr>
            <a:r>
              <a:rPr lang="en-GB" sz="1200" dirty="0">
                <a:solidFill>
                  <a:srgbClr val="000000"/>
                </a:solidFill>
                <a:highlight>
                  <a:srgbClr val="FFFFFF"/>
                </a:highlight>
                <a:latin typeface="Verdana" panose="020B0604030504040204" pitchFamily="34" charset="0"/>
              </a:rPr>
              <a:t>	2. column-gap :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 % </a:t>
            </a:r>
          </a:p>
          <a:p>
            <a:pPr algn="l">
              <a:lnSpc>
                <a:spcPct val="150000"/>
              </a:lnSpc>
            </a:pPr>
            <a:r>
              <a:rPr lang="en-GB" sz="1200" dirty="0">
                <a:solidFill>
                  <a:srgbClr val="000000"/>
                </a:solidFill>
                <a:highlight>
                  <a:srgbClr val="FFFFFF"/>
                </a:highlight>
                <a:latin typeface="Verdana" panose="020B0604030504040204" pitchFamily="34" charset="0"/>
              </a:rPr>
              <a:t>	3. row-gap :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 %</a:t>
            </a:r>
          </a:p>
          <a:p>
            <a:pPr algn="l">
              <a:lnSpc>
                <a:spcPct val="150000"/>
              </a:lnSpc>
            </a:pPr>
            <a:r>
              <a:rPr lang="en-GB" sz="1200" dirty="0">
                <a:solidFill>
                  <a:srgbClr val="000000"/>
                </a:solidFill>
                <a:highlight>
                  <a:srgbClr val="FFFFFF"/>
                </a:highlight>
                <a:latin typeface="Verdana" panose="020B0604030504040204" pitchFamily="34" charset="0"/>
              </a:rPr>
              <a:t>	4. gap :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 % % |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 | % </a:t>
            </a:r>
            <a:r>
              <a:rPr lang="en-GB" sz="1200" dirty="0" err="1">
                <a:solidFill>
                  <a:srgbClr val="000000"/>
                </a:solidFill>
                <a:highlight>
                  <a:srgbClr val="FFFFFF"/>
                </a:highlight>
                <a:latin typeface="Verdana" panose="020B0604030504040204" pitchFamily="34" charset="0"/>
              </a:rPr>
              <a:t>px</a:t>
            </a:r>
            <a:endParaRPr lang="en-GB" sz="1200" dirty="0">
              <a:solidFill>
                <a:srgbClr val="000000"/>
              </a:solidFill>
              <a:highlight>
                <a:srgbClr val="FFFFFF"/>
              </a:highlight>
              <a:latin typeface="Verdana" panose="020B0604030504040204" pitchFamily="34" charset="0"/>
            </a:endParaRPr>
          </a:p>
          <a:p>
            <a:pPr algn="l">
              <a:lnSpc>
                <a:spcPct val="150000"/>
              </a:lnSpc>
            </a:pPr>
            <a:r>
              <a:rPr lang="en-GB" sz="1200" dirty="0">
                <a:solidFill>
                  <a:srgbClr val="000000"/>
                </a:solidFill>
                <a:highlight>
                  <a:srgbClr val="FFFFFF"/>
                </a:highlight>
                <a:latin typeface="Verdana" panose="020B0604030504040204" pitchFamily="34" charset="0"/>
              </a:rPr>
              <a:t>	5. grid-template-columns :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 | auto </a:t>
            </a:r>
            <a:r>
              <a:rPr lang="en-GB" sz="1200" dirty="0" err="1">
                <a:solidFill>
                  <a:srgbClr val="000000"/>
                </a:solidFill>
                <a:highlight>
                  <a:srgbClr val="FFFFFF"/>
                </a:highlight>
                <a:latin typeface="Verdana" panose="020B0604030504040204" pitchFamily="34" charset="0"/>
              </a:rPr>
              <a:t>auto</a:t>
            </a:r>
            <a:r>
              <a:rPr lang="en-GB" sz="1200" dirty="0">
                <a:solidFill>
                  <a:srgbClr val="000000"/>
                </a:solidFill>
                <a:highlight>
                  <a:srgbClr val="FFFFFF"/>
                </a:highlight>
                <a:latin typeface="Verdana" panose="020B0604030504040204" pitchFamily="34" charset="0"/>
              </a:rPr>
              <a:t> .... |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auto ....</a:t>
            </a:r>
          </a:p>
          <a:p>
            <a:pPr algn="l">
              <a:lnSpc>
                <a:spcPct val="150000"/>
              </a:lnSpc>
            </a:pPr>
            <a:r>
              <a:rPr lang="en-GB" sz="1200" dirty="0">
                <a:solidFill>
                  <a:srgbClr val="000000"/>
                </a:solidFill>
                <a:highlight>
                  <a:srgbClr val="FFFFFF"/>
                </a:highlight>
                <a:latin typeface="Verdana" panose="020B0604030504040204" pitchFamily="34" charset="0"/>
              </a:rPr>
              <a:t>	6. grid-template-rows :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 | auto </a:t>
            </a:r>
            <a:r>
              <a:rPr lang="en-GB" sz="1200" dirty="0" err="1">
                <a:solidFill>
                  <a:srgbClr val="000000"/>
                </a:solidFill>
                <a:highlight>
                  <a:srgbClr val="FFFFFF"/>
                </a:highlight>
                <a:latin typeface="Verdana" panose="020B0604030504040204" pitchFamily="34" charset="0"/>
              </a:rPr>
              <a:t>auto</a:t>
            </a:r>
            <a:r>
              <a:rPr lang="en-GB" sz="1200" dirty="0">
                <a:solidFill>
                  <a:srgbClr val="000000"/>
                </a:solidFill>
                <a:highlight>
                  <a:srgbClr val="FFFFFF"/>
                </a:highlight>
                <a:latin typeface="Verdana" panose="020B0604030504040204" pitchFamily="34" charset="0"/>
              </a:rPr>
              <a:t> .... | </a:t>
            </a:r>
            <a:r>
              <a:rPr lang="en-GB" sz="1200" dirty="0" err="1">
                <a:solidFill>
                  <a:srgbClr val="000000"/>
                </a:solidFill>
                <a:highlight>
                  <a:srgbClr val="FFFFFF"/>
                </a:highlight>
                <a:latin typeface="Verdana" panose="020B0604030504040204" pitchFamily="34" charset="0"/>
              </a:rPr>
              <a:t>px</a:t>
            </a:r>
            <a:r>
              <a:rPr lang="en-GB" sz="1200" dirty="0">
                <a:solidFill>
                  <a:srgbClr val="000000"/>
                </a:solidFill>
                <a:highlight>
                  <a:srgbClr val="FFFFFF"/>
                </a:highlight>
                <a:latin typeface="Verdana" panose="020B0604030504040204" pitchFamily="34" charset="0"/>
              </a:rPr>
              <a:t> auto ....</a:t>
            </a:r>
            <a:endParaRPr lang="en-GB" sz="1200" b="1" dirty="0">
              <a:solidFill>
                <a:srgbClr val="000000"/>
              </a:solidFill>
              <a:highlight>
                <a:srgbClr val="FFFFFF"/>
              </a:highlight>
              <a:latin typeface="Verdana" panose="020B0604030504040204" pitchFamily="34" charset="0"/>
            </a:endParaRPr>
          </a:p>
        </p:txBody>
      </p:sp>
    </p:spTree>
    <p:extLst>
      <p:ext uri="{BB962C8B-B14F-4D97-AF65-F5344CB8AC3E}">
        <p14:creationId xmlns:p14="http://schemas.microsoft.com/office/powerpoint/2010/main" val="389295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9167" y="218008"/>
            <a:ext cx="37223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10" dirty="0">
                <a:solidFill>
                  <a:srgbClr val="000000"/>
                </a:solidFill>
              </a:rPr>
              <a:t> </a:t>
            </a:r>
            <a:r>
              <a:rPr sz="5400" spc="-5" dirty="0">
                <a:solidFill>
                  <a:srgbClr val="000000"/>
                </a:solidFill>
              </a:rPr>
              <a:t>Syntax</a:t>
            </a:r>
            <a:endParaRPr sz="5400"/>
          </a:p>
        </p:txBody>
      </p:sp>
      <p:sp>
        <p:nvSpPr>
          <p:cNvPr id="4" name="object 4"/>
          <p:cNvSpPr txBox="1"/>
          <p:nvPr/>
        </p:nvSpPr>
        <p:spPr>
          <a:xfrm>
            <a:off x="972718" y="1559178"/>
            <a:ext cx="6463030" cy="635635"/>
          </a:xfrm>
          <a:prstGeom prst="rect">
            <a:avLst/>
          </a:prstGeom>
        </p:spPr>
        <p:txBody>
          <a:bodyPr vert="horz" wrap="square" lIns="0" tIns="13335" rIns="0" bIns="0" rtlCol="0">
            <a:spAutoFit/>
          </a:bodyPr>
          <a:lstStyle/>
          <a:p>
            <a:pPr marL="12700">
              <a:lnSpc>
                <a:spcPct val="100000"/>
              </a:lnSpc>
              <a:spcBef>
                <a:spcPts val="105"/>
              </a:spcBef>
            </a:pPr>
            <a:r>
              <a:rPr sz="2000" dirty="0">
                <a:latin typeface="Microsoft Sans Serif"/>
                <a:cs typeface="Microsoft Sans Serif"/>
              </a:rPr>
              <a:t>A</a:t>
            </a:r>
            <a:r>
              <a:rPr sz="2000" spc="-95" dirty="0">
                <a:latin typeface="Microsoft Sans Serif"/>
                <a:cs typeface="Microsoft Sans Serif"/>
              </a:rPr>
              <a:t> </a:t>
            </a:r>
            <a:r>
              <a:rPr sz="2000" dirty="0">
                <a:latin typeface="Microsoft Sans Serif"/>
                <a:cs typeface="Microsoft Sans Serif"/>
              </a:rPr>
              <a:t>CSS</a:t>
            </a:r>
            <a:r>
              <a:rPr sz="2000" spc="10" dirty="0">
                <a:latin typeface="Microsoft Sans Serif"/>
                <a:cs typeface="Microsoft Sans Serif"/>
              </a:rPr>
              <a:t> </a:t>
            </a:r>
            <a:r>
              <a:rPr sz="2000" spc="-5" dirty="0">
                <a:latin typeface="Microsoft Sans Serif"/>
                <a:cs typeface="Microsoft Sans Serif"/>
              </a:rPr>
              <a:t>rule</a:t>
            </a:r>
            <a:r>
              <a:rPr sz="2000" dirty="0">
                <a:latin typeface="Microsoft Sans Serif"/>
                <a:cs typeface="Microsoft Sans Serif"/>
              </a:rPr>
              <a:t> consists</a:t>
            </a:r>
            <a:r>
              <a:rPr sz="2000" spc="-15" dirty="0">
                <a:latin typeface="Microsoft Sans Serif"/>
                <a:cs typeface="Microsoft Sans Serif"/>
              </a:rPr>
              <a:t> </a:t>
            </a:r>
            <a:r>
              <a:rPr sz="2000" dirty="0">
                <a:latin typeface="Microsoft Sans Serif"/>
                <a:cs typeface="Microsoft Sans Serif"/>
              </a:rPr>
              <a:t>of a selector</a:t>
            </a:r>
            <a:r>
              <a:rPr sz="2000" spc="-5" dirty="0">
                <a:latin typeface="Microsoft Sans Serif"/>
                <a:cs typeface="Microsoft Sans Serif"/>
              </a:rPr>
              <a:t> </a:t>
            </a:r>
            <a:r>
              <a:rPr sz="2000" dirty="0">
                <a:latin typeface="Microsoft Sans Serif"/>
                <a:cs typeface="Microsoft Sans Serif"/>
              </a:rPr>
              <a:t>and</a:t>
            </a:r>
            <a:r>
              <a:rPr sz="2000" spc="5" dirty="0">
                <a:latin typeface="Microsoft Sans Serif"/>
                <a:cs typeface="Microsoft Sans Serif"/>
              </a:rPr>
              <a:t> </a:t>
            </a:r>
            <a:r>
              <a:rPr sz="2000" dirty="0">
                <a:latin typeface="Microsoft Sans Serif"/>
                <a:cs typeface="Microsoft Sans Serif"/>
              </a:rPr>
              <a:t>a declaration</a:t>
            </a:r>
            <a:r>
              <a:rPr sz="2000" spc="-15" dirty="0">
                <a:latin typeface="Microsoft Sans Serif"/>
                <a:cs typeface="Microsoft Sans Serif"/>
              </a:rPr>
              <a:t> </a:t>
            </a:r>
            <a:r>
              <a:rPr sz="2000" spc="5" dirty="0">
                <a:latin typeface="Microsoft Sans Serif"/>
                <a:cs typeface="Microsoft Sans Serif"/>
              </a:rPr>
              <a:t>block.</a:t>
            </a:r>
            <a:endParaRPr sz="2000">
              <a:latin typeface="Microsoft Sans Serif"/>
              <a:cs typeface="Microsoft Sans Serif"/>
            </a:endParaRPr>
          </a:p>
          <a:p>
            <a:pPr marL="12700">
              <a:lnSpc>
                <a:spcPct val="100000"/>
              </a:lnSpc>
            </a:pPr>
            <a:r>
              <a:rPr sz="2000" b="1" dirty="0">
                <a:latin typeface="Arial"/>
                <a:cs typeface="Arial"/>
              </a:rPr>
              <a:t>CSS</a:t>
            </a:r>
            <a:r>
              <a:rPr sz="2000" b="1" spc="-40" dirty="0">
                <a:latin typeface="Arial"/>
                <a:cs typeface="Arial"/>
              </a:rPr>
              <a:t> </a:t>
            </a:r>
            <a:r>
              <a:rPr sz="2000" b="1" spc="-5" dirty="0">
                <a:latin typeface="Arial"/>
                <a:cs typeface="Arial"/>
              </a:rPr>
              <a:t>Syntax:</a:t>
            </a:r>
            <a:endParaRPr sz="2000">
              <a:latin typeface="Arial"/>
              <a:cs typeface="Arial"/>
            </a:endParaRPr>
          </a:p>
        </p:txBody>
      </p:sp>
      <p:sp>
        <p:nvSpPr>
          <p:cNvPr id="5" name="object 5"/>
          <p:cNvSpPr txBox="1"/>
          <p:nvPr/>
        </p:nvSpPr>
        <p:spPr>
          <a:xfrm>
            <a:off x="972718" y="3388233"/>
            <a:ext cx="6972300" cy="2160905"/>
          </a:xfrm>
          <a:prstGeom prst="rect">
            <a:avLst/>
          </a:prstGeom>
        </p:spPr>
        <p:txBody>
          <a:bodyPr vert="horz" wrap="square" lIns="0" tIns="13335" rIns="0" bIns="0" rtlCol="0">
            <a:spAutoFit/>
          </a:bodyPr>
          <a:lstStyle/>
          <a:p>
            <a:pPr marL="354965" indent="-342900">
              <a:lnSpc>
                <a:spcPct val="100000"/>
              </a:lnSpc>
              <a:spcBef>
                <a:spcPts val="105"/>
              </a:spcBef>
              <a:buFont typeface="Wingdings"/>
              <a:buChar char=""/>
              <a:tabLst>
                <a:tab pos="354965" algn="l"/>
                <a:tab pos="355600" algn="l"/>
              </a:tabLst>
            </a:pPr>
            <a:r>
              <a:rPr sz="2000" dirty="0">
                <a:latin typeface="Microsoft Sans Serif"/>
                <a:cs typeface="Microsoft Sans Serif"/>
              </a:rPr>
              <a:t>The</a:t>
            </a:r>
            <a:r>
              <a:rPr sz="2000" spc="10" dirty="0">
                <a:latin typeface="Microsoft Sans Serif"/>
                <a:cs typeface="Microsoft Sans Serif"/>
              </a:rPr>
              <a:t> </a:t>
            </a:r>
            <a:r>
              <a:rPr sz="2000" dirty="0">
                <a:latin typeface="Microsoft Sans Serif"/>
                <a:cs typeface="Microsoft Sans Serif"/>
              </a:rPr>
              <a:t>selector</a:t>
            </a:r>
            <a:r>
              <a:rPr sz="2000" spc="-15" dirty="0">
                <a:latin typeface="Microsoft Sans Serif"/>
                <a:cs typeface="Microsoft Sans Serif"/>
              </a:rPr>
              <a:t> </a:t>
            </a:r>
            <a:r>
              <a:rPr sz="2000" spc="-5" dirty="0">
                <a:latin typeface="Microsoft Sans Serif"/>
                <a:cs typeface="Microsoft Sans Serif"/>
              </a:rPr>
              <a:t>points</a:t>
            </a:r>
            <a:r>
              <a:rPr sz="2000" spc="10" dirty="0">
                <a:latin typeface="Microsoft Sans Serif"/>
                <a:cs typeface="Microsoft Sans Serif"/>
              </a:rPr>
              <a:t> </a:t>
            </a:r>
            <a:r>
              <a:rPr sz="2000" dirty="0">
                <a:latin typeface="Microsoft Sans Serif"/>
                <a:cs typeface="Microsoft Sans Serif"/>
              </a:rPr>
              <a:t>to</a:t>
            </a:r>
            <a:r>
              <a:rPr sz="2000" spc="15" dirty="0">
                <a:latin typeface="Microsoft Sans Serif"/>
                <a:cs typeface="Microsoft Sans Serif"/>
              </a:rPr>
              <a:t> </a:t>
            </a:r>
            <a:r>
              <a:rPr sz="2000" dirty="0">
                <a:latin typeface="Microsoft Sans Serif"/>
                <a:cs typeface="Microsoft Sans Serif"/>
              </a:rPr>
              <a:t>the</a:t>
            </a:r>
            <a:r>
              <a:rPr sz="2000" spc="5" dirty="0">
                <a:latin typeface="Microsoft Sans Serif"/>
                <a:cs typeface="Microsoft Sans Serif"/>
              </a:rPr>
              <a:t> </a:t>
            </a:r>
            <a:r>
              <a:rPr sz="2000" dirty="0">
                <a:latin typeface="Microsoft Sans Serif"/>
                <a:cs typeface="Microsoft Sans Serif"/>
              </a:rPr>
              <a:t>HTML</a:t>
            </a:r>
            <a:r>
              <a:rPr sz="2000" spc="-75" dirty="0">
                <a:latin typeface="Microsoft Sans Serif"/>
                <a:cs typeface="Microsoft Sans Serif"/>
              </a:rPr>
              <a:t> </a:t>
            </a:r>
            <a:r>
              <a:rPr sz="2000" dirty="0">
                <a:latin typeface="Microsoft Sans Serif"/>
                <a:cs typeface="Microsoft Sans Serif"/>
              </a:rPr>
              <a:t>element</a:t>
            </a:r>
            <a:r>
              <a:rPr sz="2000" spc="5" dirty="0">
                <a:latin typeface="Microsoft Sans Serif"/>
                <a:cs typeface="Microsoft Sans Serif"/>
              </a:rPr>
              <a:t> </a:t>
            </a:r>
            <a:r>
              <a:rPr sz="2000" dirty="0">
                <a:latin typeface="Microsoft Sans Serif"/>
                <a:cs typeface="Microsoft Sans Serif"/>
              </a:rPr>
              <a:t>you</a:t>
            </a:r>
            <a:r>
              <a:rPr sz="2000" spc="15" dirty="0">
                <a:latin typeface="Microsoft Sans Serif"/>
                <a:cs typeface="Microsoft Sans Serif"/>
              </a:rPr>
              <a:t> </a:t>
            </a:r>
            <a:r>
              <a:rPr sz="2000" dirty="0">
                <a:latin typeface="Microsoft Sans Serif"/>
                <a:cs typeface="Microsoft Sans Serif"/>
              </a:rPr>
              <a:t>want</a:t>
            </a:r>
            <a:r>
              <a:rPr sz="2000" spc="-5" dirty="0">
                <a:latin typeface="Microsoft Sans Serif"/>
                <a:cs typeface="Microsoft Sans Serif"/>
              </a:rPr>
              <a:t> </a:t>
            </a:r>
            <a:r>
              <a:rPr sz="2000" dirty="0">
                <a:latin typeface="Microsoft Sans Serif"/>
                <a:cs typeface="Microsoft Sans Serif"/>
              </a:rPr>
              <a:t>to</a:t>
            </a:r>
            <a:r>
              <a:rPr sz="2000" spc="15" dirty="0">
                <a:latin typeface="Microsoft Sans Serif"/>
                <a:cs typeface="Microsoft Sans Serif"/>
              </a:rPr>
              <a:t> </a:t>
            </a:r>
            <a:r>
              <a:rPr sz="2000" spc="-5" dirty="0">
                <a:latin typeface="Microsoft Sans Serif"/>
                <a:cs typeface="Microsoft Sans Serif"/>
              </a:rPr>
              <a:t>style.</a:t>
            </a:r>
            <a:endParaRPr sz="2000">
              <a:latin typeface="Microsoft Sans Serif"/>
              <a:cs typeface="Microsoft Sans Serif"/>
            </a:endParaRPr>
          </a:p>
          <a:p>
            <a:pPr marL="354965" indent="-342900">
              <a:lnSpc>
                <a:spcPct val="100000"/>
              </a:lnSpc>
              <a:buFont typeface="Wingdings"/>
              <a:buChar char=""/>
              <a:tabLst>
                <a:tab pos="354965" algn="l"/>
                <a:tab pos="355600" algn="l"/>
              </a:tabLst>
            </a:pPr>
            <a:r>
              <a:rPr sz="2000" dirty="0">
                <a:latin typeface="Microsoft Sans Serif"/>
                <a:cs typeface="Microsoft Sans Serif"/>
              </a:rPr>
              <a:t>The</a:t>
            </a:r>
            <a:r>
              <a:rPr sz="2000" spc="-5" dirty="0">
                <a:latin typeface="Microsoft Sans Serif"/>
                <a:cs typeface="Microsoft Sans Serif"/>
              </a:rPr>
              <a:t> </a:t>
            </a:r>
            <a:r>
              <a:rPr sz="2000" dirty="0">
                <a:latin typeface="Microsoft Sans Serif"/>
                <a:cs typeface="Microsoft Sans Serif"/>
              </a:rPr>
              <a:t>declaration</a:t>
            </a:r>
            <a:r>
              <a:rPr sz="2000" spc="-10" dirty="0">
                <a:latin typeface="Microsoft Sans Serif"/>
                <a:cs typeface="Microsoft Sans Serif"/>
              </a:rPr>
              <a:t> </a:t>
            </a:r>
            <a:r>
              <a:rPr sz="2000" dirty="0">
                <a:latin typeface="Microsoft Sans Serif"/>
                <a:cs typeface="Microsoft Sans Serif"/>
              </a:rPr>
              <a:t>block</a:t>
            </a:r>
            <a:r>
              <a:rPr sz="2000" spc="-5" dirty="0">
                <a:latin typeface="Microsoft Sans Serif"/>
                <a:cs typeface="Microsoft Sans Serif"/>
              </a:rPr>
              <a:t> </a:t>
            </a:r>
            <a:r>
              <a:rPr sz="2000" dirty="0">
                <a:latin typeface="Microsoft Sans Serif"/>
                <a:cs typeface="Microsoft Sans Serif"/>
              </a:rPr>
              <a:t>contains</a:t>
            </a:r>
            <a:r>
              <a:rPr sz="2000" spc="-5" dirty="0">
                <a:latin typeface="Microsoft Sans Serif"/>
                <a:cs typeface="Microsoft Sans Serif"/>
              </a:rPr>
              <a:t> </a:t>
            </a:r>
            <a:r>
              <a:rPr sz="2000" dirty="0">
                <a:latin typeface="Microsoft Sans Serif"/>
                <a:cs typeface="Microsoft Sans Serif"/>
              </a:rPr>
              <a:t>one</a:t>
            </a:r>
            <a:r>
              <a:rPr sz="2000" spc="5" dirty="0">
                <a:latin typeface="Microsoft Sans Serif"/>
                <a:cs typeface="Microsoft Sans Serif"/>
              </a:rPr>
              <a:t> </a:t>
            </a:r>
            <a:r>
              <a:rPr sz="2000" dirty="0">
                <a:latin typeface="Microsoft Sans Serif"/>
                <a:cs typeface="Microsoft Sans Serif"/>
              </a:rPr>
              <a:t>or</a:t>
            </a:r>
            <a:r>
              <a:rPr sz="2000" spc="5" dirty="0">
                <a:latin typeface="Microsoft Sans Serif"/>
                <a:cs typeface="Microsoft Sans Serif"/>
              </a:rPr>
              <a:t> </a:t>
            </a:r>
            <a:r>
              <a:rPr sz="2000" dirty="0">
                <a:latin typeface="Microsoft Sans Serif"/>
                <a:cs typeface="Microsoft Sans Serif"/>
              </a:rPr>
              <a:t>more</a:t>
            </a:r>
            <a:r>
              <a:rPr sz="2000" spc="-10" dirty="0">
                <a:latin typeface="Microsoft Sans Serif"/>
                <a:cs typeface="Microsoft Sans Serif"/>
              </a:rPr>
              <a:t> </a:t>
            </a:r>
            <a:r>
              <a:rPr sz="2000" dirty="0">
                <a:latin typeface="Microsoft Sans Serif"/>
                <a:cs typeface="Microsoft Sans Serif"/>
              </a:rPr>
              <a:t>declarations</a:t>
            </a:r>
            <a:endParaRPr sz="2000">
              <a:latin typeface="Microsoft Sans Serif"/>
              <a:cs typeface="Microsoft Sans Serif"/>
            </a:endParaRPr>
          </a:p>
          <a:p>
            <a:pPr marL="354965">
              <a:lnSpc>
                <a:spcPct val="100000"/>
              </a:lnSpc>
            </a:pPr>
            <a:r>
              <a:rPr sz="2000" dirty="0">
                <a:latin typeface="Microsoft Sans Serif"/>
                <a:cs typeface="Microsoft Sans Serif"/>
              </a:rPr>
              <a:t>separated</a:t>
            </a:r>
            <a:r>
              <a:rPr sz="2000" spc="-50" dirty="0">
                <a:latin typeface="Microsoft Sans Serif"/>
                <a:cs typeface="Microsoft Sans Serif"/>
              </a:rPr>
              <a:t> </a:t>
            </a:r>
            <a:r>
              <a:rPr sz="2000" dirty="0">
                <a:latin typeface="Microsoft Sans Serif"/>
                <a:cs typeface="Microsoft Sans Serif"/>
              </a:rPr>
              <a:t>by</a:t>
            </a:r>
            <a:r>
              <a:rPr sz="2000" spc="-5" dirty="0">
                <a:latin typeface="Microsoft Sans Serif"/>
                <a:cs typeface="Microsoft Sans Serif"/>
              </a:rPr>
              <a:t> </a:t>
            </a:r>
            <a:r>
              <a:rPr sz="2000" dirty="0">
                <a:latin typeface="Microsoft Sans Serif"/>
                <a:cs typeface="Microsoft Sans Serif"/>
              </a:rPr>
              <a:t>semicolons.</a:t>
            </a:r>
            <a:endParaRPr sz="2000">
              <a:latin typeface="Microsoft Sans Serif"/>
              <a:cs typeface="Microsoft Sans Serif"/>
            </a:endParaRPr>
          </a:p>
          <a:p>
            <a:pPr marL="354965" marR="499745" indent="-342900">
              <a:lnSpc>
                <a:spcPct val="100000"/>
              </a:lnSpc>
              <a:buFont typeface="Wingdings"/>
              <a:buChar char=""/>
              <a:tabLst>
                <a:tab pos="354965" algn="l"/>
                <a:tab pos="355600" algn="l"/>
              </a:tabLst>
            </a:pPr>
            <a:r>
              <a:rPr sz="2000" dirty="0">
                <a:latin typeface="Microsoft Sans Serif"/>
                <a:cs typeface="Microsoft Sans Serif"/>
              </a:rPr>
              <a:t>Each</a:t>
            </a:r>
            <a:r>
              <a:rPr sz="2000" spc="5" dirty="0">
                <a:latin typeface="Microsoft Sans Serif"/>
                <a:cs typeface="Microsoft Sans Serif"/>
              </a:rPr>
              <a:t> </a:t>
            </a:r>
            <a:r>
              <a:rPr sz="2000" dirty="0">
                <a:latin typeface="Microsoft Sans Serif"/>
                <a:cs typeface="Microsoft Sans Serif"/>
              </a:rPr>
              <a:t>declaration</a:t>
            </a:r>
            <a:r>
              <a:rPr sz="2000" spc="-10" dirty="0">
                <a:latin typeface="Microsoft Sans Serif"/>
                <a:cs typeface="Microsoft Sans Serif"/>
              </a:rPr>
              <a:t> </a:t>
            </a:r>
            <a:r>
              <a:rPr sz="2000" spc="-5" dirty="0">
                <a:latin typeface="Microsoft Sans Serif"/>
                <a:cs typeface="Microsoft Sans Serif"/>
              </a:rPr>
              <a:t>includes</a:t>
            </a:r>
            <a:r>
              <a:rPr sz="2000" dirty="0">
                <a:latin typeface="Microsoft Sans Serif"/>
                <a:cs typeface="Microsoft Sans Serif"/>
              </a:rPr>
              <a:t> a</a:t>
            </a:r>
            <a:r>
              <a:rPr sz="2000" spc="5" dirty="0">
                <a:latin typeface="Microsoft Sans Serif"/>
                <a:cs typeface="Microsoft Sans Serif"/>
              </a:rPr>
              <a:t> </a:t>
            </a:r>
            <a:r>
              <a:rPr sz="2000" dirty="0">
                <a:latin typeface="Microsoft Sans Serif"/>
                <a:cs typeface="Microsoft Sans Serif"/>
              </a:rPr>
              <a:t>CSS</a:t>
            </a:r>
            <a:r>
              <a:rPr sz="2000" spc="25" dirty="0">
                <a:latin typeface="Microsoft Sans Serif"/>
                <a:cs typeface="Microsoft Sans Serif"/>
              </a:rPr>
              <a:t> </a:t>
            </a:r>
            <a:r>
              <a:rPr sz="2000" dirty="0">
                <a:latin typeface="Microsoft Sans Serif"/>
                <a:cs typeface="Microsoft Sans Serif"/>
              </a:rPr>
              <a:t>property</a:t>
            </a:r>
            <a:r>
              <a:rPr sz="2000" spc="-35" dirty="0">
                <a:latin typeface="Microsoft Sans Serif"/>
                <a:cs typeface="Microsoft Sans Serif"/>
              </a:rPr>
              <a:t> </a:t>
            </a:r>
            <a:r>
              <a:rPr sz="2000" dirty="0">
                <a:latin typeface="Microsoft Sans Serif"/>
                <a:cs typeface="Microsoft Sans Serif"/>
              </a:rPr>
              <a:t>name</a:t>
            </a:r>
            <a:r>
              <a:rPr sz="2000" spc="10" dirty="0">
                <a:latin typeface="Microsoft Sans Serif"/>
                <a:cs typeface="Microsoft Sans Serif"/>
              </a:rPr>
              <a:t> </a:t>
            </a:r>
            <a:r>
              <a:rPr sz="2000" dirty="0">
                <a:latin typeface="Microsoft Sans Serif"/>
                <a:cs typeface="Microsoft Sans Serif"/>
              </a:rPr>
              <a:t>and</a:t>
            </a:r>
            <a:r>
              <a:rPr sz="2000" spc="10" dirty="0">
                <a:latin typeface="Microsoft Sans Serif"/>
                <a:cs typeface="Microsoft Sans Serif"/>
              </a:rPr>
              <a:t> </a:t>
            </a:r>
            <a:r>
              <a:rPr sz="2000" dirty="0">
                <a:latin typeface="Microsoft Sans Serif"/>
                <a:cs typeface="Microsoft Sans Serif"/>
              </a:rPr>
              <a:t>a </a:t>
            </a:r>
            <a:r>
              <a:rPr sz="2000" spc="-515" dirty="0">
                <a:latin typeface="Microsoft Sans Serif"/>
                <a:cs typeface="Microsoft Sans Serif"/>
              </a:rPr>
              <a:t> </a:t>
            </a:r>
            <a:r>
              <a:rPr sz="2000" spc="-5" dirty="0">
                <a:latin typeface="Microsoft Sans Serif"/>
                <a:cs typeface="Microsoft Sans Serif"/>
              </a:rPr>
              <a:t>value,</a:t>
            </a:r>
            <a:r>
              <a:rPr sz="2000" spc="10" dirty="0">
                <a:latin typeface="Microsoft Sans Serif"/>
                <a:cs typeface="Microsoft Sans Serif"/>
              </a:rPr>
              <a:t> </a:t>
            </a:r>
            <a:r>
              <a:rPr sz="2000" dirty="0">
                <a:latin typeface="Microsoft Sans Serif"/>
                <a:cs typeface="Microsoft Sans Serif"/>
              </a:rPr>
              <a:t>separated</a:t>
            </a:r>
            <a:r>
              <a:rPr sz="2000" spc="-35" dirty="0">
                <a:latin typeface="Microsoft Sans Serif"/>
                <a:cs typeface="Microsoft Sans Serif"/>
              </a:rPr>
              <a:t> </a:t>
            </a:r>
            <a:r>
              <a:rPr sz="2000" dirty="0">
                <a:latin typeface="Microsoft Sans Serif"/>
                <a:cs typeface="Microsoft Sans Serif"/>
              </a:rPr>
              <a:t>by</a:t>
            </a:r>
            <a:r>
              <a:rPr sz="2000" spc="15" dirty="0">
                <a:latin typeface="Microsoft Sans Serif"/>
                <a:cs typeface="Microsoft Sans Serif"/>
              </a:rPr>
              <a:t> </a:t>
            </a:r>
            <a:r>
              <a:rPr sz="2000" dirty="0">
                <a:latin typeface="Microsoft Sans Serif"/>
                <a:cs typeface="Microsoft Sans Serif"/>
              </a:rPr>
              <a:t>a</a:t>
            </a:r>
            <a:r>
              <a:rPr sz="2000" spc="25" dirty="0">
                <a:latin typeface="Microsoft Sans Serif"/>
                <a:cs typeface="Microsoft Sans Serif"/>
              </a:rPr>
              <a:t> </a:t>
            </a:r>
            <a:r>
              <a:rPr sz="2000" dirty="0">
                <a:latin typeface="Microsoft Sans Serif"/>
                <a:cs typeface="Microsoft Sans Serif"/>
              </a:rPr>
              <a:t>colon.</a:t>
            </a:r>
            <a:endParaRPr sz="2000">
              <a:latin typeface="Microsoft Sans Serif"/>
              <a:cs typeface="Microsoft Sans Serif"/>
            </a:endParaRPr>
          </a:p>
          <a:p>
            <a:pPr marL="354965" indent="-342900">
              <a:lnSpc>
                <a:spcPct val="100000"/>
              </a:lnSpc>
              <a:buFont typeface="Wingdings"/>
              <a:buChar char=""/>
              <a:tabLst>
                <a:tab pos="354965" algn="l"/>
                <a:tab pos="355600" algn="l"/>
              </a:tabLst>
            </a:pPr>
            <a:r>
              <a:rPr sz="2000" spc="-5" dirty="0">
                <a:latin typeface="Microsoft Sans Serif"/>
                <a:cs typeface="Microsoft Sans Serif"/>
              </a:rPr>
              <a:t>Multiple</a:t>
            </a:r>
            <a:r>
              <a:rPr sz="2000" spc="20" dirty="0">
                <a:latin typeface="Microsoft Sans Serif"/>
                <a:cs typeface="Microsoft Sans Serif"/>
              </a:rPr>
              <a:t> </a:t>
            </a:r>
            <a:r>
              <a:rPr sz="2000" dirty="0">
                <a:latin typeface="Microsoft Sans Serif"/>
                <a:cs typeface="Microsoft Sans Serif"/>
              </a:rPr>
              <a:t>CSS</a:t>
            </a:r>
            <a:r>
              <a:rPr sz="2000" spc="10" dirty="0">
                <a:latin typeface="Microsoft Sans Serif"/>
                <a:cs typeface="Microsoft Sans Serif"/>
              </a:rPr>
              <a:t> </a:t>
            </a:r>
            <a:r>
              <a:rPr sz="2000" dirty="0">
                <a:latin typeface="Microsoft Sans Serif"/>
                <a:cs typeface="Microsoft Sans Serif"/>
              </a:rPr>
              <a:t>declarations</a:t>
            </a:r>
            <a:r>
              <a:rPr sz="2000" spc="-20" dirty="0">
                <a:latin typeface="Microsoft Sans Serif"/>
                <a:cs typeface="Microsoft Sans Serif"/>
              </a:rPr>
              <a:t> </a:t>
            </a:r>
            <a:r>
              <a:rPr sz="2000" dirty="0">
                <a:latin typeface="Microsoft Sans Serif"/>
                <a:cs typeface="Microsoft Sans Serif"/>
              </a:rPr>
              <a:t>are separated</a:t>
            </a:r>
            <a:r>
              <a:rPr sz="2000" spc="-35" dirty="0">
                <a:latin typeface="Microsoft Sans Serif"/>
                <a:cs typeface="Microsoft Sans Serif"/>
              </a:rPr>
              <a:t> </a:t>
            </a:r>
            <a:r>
              <a:rPr sz="2000" spc="-5" dirty="0">
                <a:latin typeface="Microsoft Sans Serif"/>
                <a:cs typeface="Microsoft Sans Serif"/>
              </a:rPr>
              <a:t>with</a:t>
            </a:r>
            <a:r>
              <a:rPr sz="2000" spc="20" dirty="0">
                <a:latin typeface="Microsoft Sans Serif"/>
                <a:cs typeface="Microsoft Sans Serif"/>
              </a:rPr>
              <a:t> </a:t>
            </a:r>
            <a:r>
              <a:rPr sz="2000" dirty="0">
                <a:latin typeface="Microsoft Sans Serif"/>
                <a:cs typeface="Microsoft Sans Serif"/>
              </a:rPr>
              <a:t>semicolons,</a:t>
            </a:r>
            <a:endParaRPr sz="2000">
              <a:latin typeface="Microsoft Sans Serif"/>
              <a:cs typeface="Microsoft Sans Serif"/>
            </a:endParaRPr>
          </a:p>
          <a:p>
            <a:pPr marL="354965">
              <a:lnSpc>
                <a:spcPct val="100000"/>
              </a:lnSpc>
            </a:pPr>
            <a:r>
              <a:rPr sz="2000" dirty="0">
                <a:latin typeface="Microsoft Sans Serif"/>
                <a:cs typeface="Microsoft Sans Serif"/>
              </a:rPr>
              <a:t>and</a:t>
            </a:r>
            <a:r>
              <a:rPr sz="2000" spc="5" dirty="0">
                <a:latin typeface="Microsoft Sans Serif"/>
                <a:cs typeface="Microsoft Sans Serif"/>
              </a:rPr>
              <a:t> </a:t>
            </a:r>
            <a:r>
              <a:rPr sz="2000" dirty="0">
                <a:latin typeface="Microsoft Sans Serif"/>
                <a:cs typeface="Microsoft Sans Serif"/>
              </a:rPr>
              <a:t>declaration</a:t>
            </a:r>
            <a:r>
              <a:rPr sz="2000" spc="-15" dirty="0">
                <a:latin typeface="Microsoft Sans Serif"/>
                <a:cs typeface="Microsoft Sans Serif"/>
              </a:rPr>
              <a:t> </a:t>
            </a:r>
            <a:r>
              <a:rPr sz="2000" dirty="0">
                <a:latin typeface="Microsoft Sans Serif"/>
                <a:cs typeface="Microsoft Sans Serif"/>
              </a:rPr>
              <a:t>blocks are</a:t>
            </a:r>
            <a:r>
              <a:rPr sz="2000" spc="5" dirty="0">
                <a:latin typeface="Microsoft Sans Serif"/>
                <a:cs typeface="Microsoft Sans Serif"/>
              </a:rPr>
              <a:t> </a:t>
            </a:r>
            <a:r>
              <a:rPr sz="2000" dirty="0">
                <a:latin typeface="Microsoft Sans Serif"/>
                <a:cs typeface="Microsoft Sans Serif"/>
              </a:rPr>
              <a:t>surrounded</a:t>
            </a:r>
            <a:r>
              <a:rPr sz="2000" spc="-30" dirty="0">
                <a:latin typeface="Microsoft Sans Serif"/>
                <a:cs typeface="Microsoft Sans Serif"/>
              </a:rPr>
              <a:t> </a:t>
            </a:r>
            <a:r>
              <a:rPr sz="2000" dirty="0">
                <a:latin typeface="Microsoft Sans Serif"/>
                <a:cs typeface="Microsoft Sans Serif"/>
              </a:rPr>
              <a:t>by</a:t>
            </a:r>
            <a:r>
              <a:rPr sz="2000" spc="20" dirty="0">
                <a:latin typeface="Microsoft Sans Serif"/>
                <a:cs typeface="Microsoft Sans Serif"/>
              </a:rPr>
              <a:t> </a:t>
            </a:r>
            <a:r>
              <a:rPr sz="2000" dirty="0">
                <a:latin typeface="Microsoft Sans Serif"/>
                <a:cs typeface="Microsoft Sans Serif"/>
              </a:rPr>
              <a:t>curly</a:t>
            </a:r>
            <a:r>
              <a:rPr sz="2000" spc="-5" dirty="0">
                <a:latin typeface="Microsoft Sans Serif"/>
                <a:cs typeface="Microsoft Sans Serif"/>
              </a:rPr>
              <a:t> </a:t>
            </a:r>
            <a:r>
              <a:rPr sz="2000" dirty="0">
                <a:latin typeface="Microsoft Sans Serif"/>
                <a:cs typeface="Microsoft Sans Serif"/>
              </a:rPr>
              <a:t>braces.</a:t>
            </a:r>
            <a:endParaRPr sz="2000">
              <a:latin typeface="Microsoft Sans Serif"/>
              <a:cs typeface="Microsoft Sans Serif"/>
            </a:endParaRPr>
          </a:p>
        </p:txBody>
      </p:sp>
      <p:pic>
        <p:nvPicPr>
          <p:cNvPr id="6" name="object 6"/>
          <p:cNvPicPr/>
          <p:nvPr/>
        </p:nvPicPr>
        <p:blipFill>
          <a:blip r:embed="rId2" cstate="print"/>
          <a:stretch>
            <a:fillRect/>
          </a:stretch>
        </p:blipFill>
        <p:spPr>
          <a:xfrm>
            <a:off x="8404690" y="1966825"/>
            <a:ext cx="3264713" cy="3231442"/>
          </a:xfrm>
          <a:prstGeom prst="rect">
            <a:avLst/>
          </a:prstGeom>
        </p:spPr>
      </p:pic>
      <p:pic>
        <p:nvPicPr>
          <p:cNvPr id="7" name="object 7"/>
          <p:cNvPicPr/>
          <p:nvPr/>
        </p:nvPicPr>
        <p:blipFill>
          <a:blip r:embed="rId3" cstate="print"/>
          <a:stretch>
            <a:fillRect/>
          </a:stretch>
        </p:blipFill>
        <p:spPr>
          <a:xfrm>
            <a:off x="1027019" y="2354898"/>
            <a:ext cx="4013614" cy="802727"/>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32815738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9601200" cy="843821"/>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RESPONSIVE BREAKPOINTS</a:t>
            </a:r>
            <a:endParaRPr sz="5400" dirty="0"/>
          </a:p>
        </p:txBody>
      </p:sp>
      <p:pic>
        <p:nvPicPr>
          <p:cNvPr id="5" name="object 5"/>
          <p:cNvPicPr/>
          <p:nvPr/>
        </p:nvPicPr>
        <p:blipFill>
          <a:blip r:embed="rId3" cstate="print"/>
          <a:stretch>
            <a:fillRect/>
          </a:stretch>
        </p:blipFill>
        <p:spPr>
          <a:xfrm>
            <a:off x="8597144" y="2515164"/>
            <a:ext cx="3129394" cy="3129394"/>
          </a:xfrm>
          <a:prstGeom prst="rect">
            <a:avLst/>
          </a:prstGeom>
        </p:spPr>
      </p:pic>
      <p:pic>
        <p:nvPicPr>
          <p:cNvPr id="1026" name="Picture 2">
            <a:extLst>
              <a:ext uri="{FF2B5EF4-FFF2-40B4-BE49-F238E27FC236}">
                <a16:creationId xmlns:a16="http://schemas.microsoft.com/office/drawing/2014/main" id="{37CE2548-E992-9028-4695-482EB0FE2C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681"/>
          <a:stretch/>
        </p:blipFill>
        <p:spPr bwMode="auto">
          <a:xfrm>
            <a:off x="1676400" y="1880260"/>
            <a:ext cx="675322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1708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9601200" cy="843821"/>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RESPONSIVE BREAKPOINTS</a:t>
            </a:r>
            <a:endParaRPr sz="5400" dirty="0"/>
          </a:p>
        </p:txBody>
      </p:sp>
      <p:pic>
        <p:nvPicPr>
          <p:cNvPr id="5" name="object 5"/>
          <p:cNvPicPr/>
          <p:nvPr/>
        </p:nvPicPr>
        <p:blipFill>
          <a:blip r:embed="rId3" cstate="print"/>
          <a:stretch>
            <a:fillRect/>
          </a:stretch>
        </p:blipFill>
        <p:spPr>
          <a:xfrm>
            <a:off x="8597144" y="2515164"/>
            <a:ext cx="3129394" cy="3129394"/>
          </a:xfrm>
          <a:prstGeom prst="rect">
            <a:avLst/>
          </a:prstGeom>
        </p:spPr>
      </p:pic>
      <p:pic>
        <p:nvPicPr>
          <p:cNvPr id="2050" name="Picture 2">
            <a:extLst>
              <a:ext uri="{FF2B5EF4-FFF2-40B4-BE49-F238E27FC236}">
                <a16:creationId xmlns:a16="http://schemas.microsoft.com/office/drawing/2014/main" id="{5B65F17D-FDDA-7C90-1DC6-F8A46E2778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33"/>
          <a:stretch/>
        </p:blipFill>
        <p:spPr bwMode="auto">
          <a:xfrm>
            <a:off x="685800" y="1307946"/>
            <a:ext cx="8292344" cy="552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1130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B546-56A9-CA54-466F-6C60E33ECAF3}"/>
              </a:ext>
            </a:extLst>
          </p:cNvPr>
          <p:cNvSpPr>
            <a:spLocks noGrp="1"/>
          </p:cNvSpPr>
          <p:nvPr>
            <p:ph type="title"/>
          </p:nvPr>
        </p:nvSpPr>
        <p:spPr>
          <a:xfrm>
            <a:off x="838200" y="686606"/>
            <a:ext cx="10947908" cy="923330"/>
          </a:xfrm>
        </p:spPr>
        <p:txBody>
          <a:bodyPr/>
          <a:lstStyle/>
          <a:p>
            <a:r>
              <a:rPr lang="en-GB" sz="6000" spc="-5" dirty="0">
                <a:solidFill>
                  <a:srgbClr val="000000"/>
                </a:solidFill>
              </a:rPr>
              <a:t>RESPONSIVE BREAKPOINTS</a:t>
            </a:r>
            <a:endParaRPr lang="en-IN" dirty="0"/>
          </a:p>
        </p:txBody>
      </p:sp>
      <p:sp>
        <p:nvSpPr>
          <p:cNvPr id="3" name="Text Placeholder 2">
            <a:extLst>
              <a:ext uri="{FF2B5EF4-FFF2-40B4-BE49-F238E27FC236}">
                <a16:creationId xmlns:a16="http://schemas.microsoft.com/office/drawing/2014/main" id="{7A6D0406-F398-EA12-E39C-020F8D901C58}"/>
              </a:ext>
            </a:extLst>
          </p:cNvPr>
          <p:cNvSpPr>
            <a:spLocks noGrp="1"/>
          </p:cNvSpPr>
          <p:nvPr>
            <p:ph type="body" idx="1"/>
          </p:nvPr>
        </p:nvSpPr>
        <p:spPr>
          <a:xfrm>
            <a:off x="967854" y="2045779"/>
            <a:ext cx="6432550" cy="1661993"/>
          </a:xfrm>
        </p:spPr>
        <p:txBody>
          <a:bodyPr/>
          <a:lstStyle/>
          <a:p>
            <a:r>
              <a:rPr lang="en-GB" b="1" dirty="0"/>
              <a:t>SYNTAX:</a:t>
            </a:r>
          </a:p>
          <a:p>
            <a:r>
              <a:rPr lang="en-GB" b="1" dirty="0"/>
              <a:t>	</a:t>
            </a:r>
            <a:r>
              <a:rPr lang="en-GB" dirty="0"/>
              <a:t>@media only screen and (max-width : value){</a:t>
            </a:r>
          </a:p>
          <a:p>
            <a:r>
              <a:rPr lang="en-GB" b="1" dirty="0"/>
              <a:t>		</a:t>
            </a:r>
            <a:r>
              <a:rPr lang="en-GB" dirty="0"/>
              <a:t>properties…</a:t>
            </a:r>
            <a:endParaRPr lang="en-GB" b="1" dirty="0"/>
          </a:p>
          <a:p>
            <a:r>
              <a:rPr lang="en-GB" b="1" dirty="0"/>
              <a:t>	</a:t>
            </a:r>
            <a:r>
              <a:rPr lang="en-GB" dirty="0"/>
              <a:t>}</a:t>
            </a:r>
          </a:p>
          <a:p>
            <a:endParaRPr lang="en-GB" b="1" dirty="0"/>
          </a:p>
          <a:p>
            <a:r>
              <a:rPr lang="en-GB" b="1" dirty="0"/>
              <a:t>EXAMPLE:</a:t>
            </a:r>
            <a:endParaRPr lang="en-IN" b="1" dirty="0"/>
          </a:p>
        </p:txBody>
      </p:sp>
      <p:pic>
        <p:nvPicPr>
          <p:cNvPr id="5" name="Picture 4">
            <a:extLst>
              <a:ext uri="{FF2B5EF4-FFF2-40B4-BE49-F238E27FC236}">
                <a16:creationId xmlns:a16="http://schemas.microsoft.com/office/drawing/2014/main" id="{15330F40-5313-78EC-E71B-84E9CA5F79FF}"/>
              </a:ext>
            </a:extLst>
          </p:cNvPr>
          <p:cNvPicPr>
            <a:picLocks noChangeAspect="1"/>
          </p:cNvPicPr>
          <p:nvPr/>
        </p:nvPicPr>
        <p:blipFill>
          <a:blip r:embed="rId2"/>
          <a:stretch>
            <a:fillRect/>
          </a:stretch>
        </p:blipFill>
        <p:spPr>
          <a:xfrm>
            <a:off x="1752600" y="3886200"/>
            <a:ext cx="5382767" cy="1621986"/>
          </a:xfrm>
          <a:prstGeom prst="rect">
            <a:avLst/>
          </a:prstGeom>
        </p:spPr>
      </p:pic>
    </p:spTree>
    <p:extLst>
      <p:ext uri="{BB962C8B-B14F-4D97-AF65-F5344CB8AC3E}">
        <p14:creationId xmlns:p14="http://schemas.microsoft.com/office/powerpoint/2010/main" val="22152281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40392082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9601200" cy="843821"/>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CSS ANIMATIONS</a:t>
            </a:r>
            <a:endParaRPr sz="5400" dirty="0"/>
          </a:p>
        </p:txBody>
      </p:sp>
      <p:pic>
        <p:nvPicPr>
          <p:cNvPr id="5" name="object 5"/>
          <p:cNvPicPr/>
          <p:nvPr/>
        </p:nvPicPr>
        <p:blipFill>
          <a:blip r:embed="rId3" cstate="print"/>
          <a:stretch>
            <a:fillRect/>
          </a:stretch>
        </p:blipFill>
        <p:spPr>
          <a:xfrm>
            <a:off x="8597144" y="2515164"/>
            <a:ext cx="3129394" cy="3129394"/>
          </a:xfrm>
          <a:prstGeom prst="rect">
            <a:avLst/>
          </a:prstGeom>
        </p:spPr>
      </p:pic>
      <p:pic>
        <p:nvPicPr>
          <p:cNvPr id="3074" name="Picture 2">
            <a:extLst>
              <a:ext uri="{FF2B5EF4-FFF2-40B4-BE49-F238E27FC236}">
                <a16:creationId xmlns:a16="http://schemas.microsoft.com/office/drawing/2014/main" id="{EB88ED3C-C284-AAEB-6298-0623F2A486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889"/>
          <a:stretch/>
        </p:blipFill>
        <p:spPr bwMode="auto">
          <a:xfrm>
            <a:off x="672344" y="2057400"/>
            <a:ext cx="7924800" cy="451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32169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9601200" cy="843821"/>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CSS ANIMATIONS</a:t>
            </a:r>
            <a:endParaRPr sz="5400" dirty="0"/>
          </a:p>
        </p:txBody>
      </p:sp>
      <p:pic>
        <p:nvPicPr>
          <p:cNvPr id="5" name="object 5"/>
          <p:cNvPicPr/>
          <p:nvPr/>
        </p:nvPicPr>
        <p:blipFill>
          <a:blip r:embed="rId3" cstate="print"/>
          <a:stretch>
            <a:fillRect/>
          </a:stretch>
        </p:blipFill>
        <p:spPr>
          <a:xfrm>
            <a:off x="8597144" y="2515164"/>
            <a:ext cx="3129394" cy="3129394"/>
          </a:xfrm>
          <a:prstGeom prst="rect">
            <a:avLst/>
          </a:prstGeom>
        </p:spPr>
      </p:pic>
      <p:pic>
        <p:nvPicPr>
          <p:cNvPr id="4098" name="Picture 2">
            <a:extLst>
              <a:ext uri="{FF2B5EF4-FFF2-40B4-BE49-F238E27FC236}">
                <a16:creationId xmlns:a16="http://schemas.microsoft.com/office/drawing/2014/main" id="{134CEC3C-5A96-6F52-9F82-D107396ACF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7694"/>
          <a:stretch/>
        </p:blipFill>
        <p:spPr bwMode="auto">
          <a:xfrm>
            <a:off x="1331251" y="1450961"/>
            <a:ext cx="8796943"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50559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9601200" cy="843821"/>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CSS ANIMATIONS</a:t>
            </a:r>
            <a:endParaRPr sz="5400" dirty="0"/>
          </a:p>
        </p:txBody>
      </p:sp>
      <p:pic>
        <p:nvPicPr>
          <p:cNvPr id="5122" name="Picture 2">
            <a:extLst>
              <a:ext uri="{FF2B5EF4-FFF2-40B4-BE49-F238E27FC236}">
                <a16:creationId xmlns:a16="http://schemas.microsoft.com/office/drawing/2014/main" id="{A09C1EE8-AB03-CDE0-1A37-CCF60FB310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694"/>
          <a:stretch/>
        </p:blipFill>
        <p:spPr bwMode="auto">
          <a:xfrm>
            <a:off x="1295400" y="1447800"/>
            <a:ext cx="8696072" cy="5093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2822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9601200" cy="843821"/>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CSS ANIMATIONS</a:t>
            </a:r>
            <a:endParaRPr sz="5400" dirty="0"/>
          </a:p>
        </p:txBody>
      </p:sp>
      <p:pic>
        <p:nvPicPr>
          <p:cNvPr id="6146" name="Picture 2">
            <a:extLst>
              <a:ext uri="{FF2B5EF4-FFF2-40B4-BE49-F238E27FC236}">
                <a16:creationId xmlns:a16="http://schemas.microsoft.com/office/drawing/2014/main" id="{E598F355-F8EA-E909-38F7-32CC643C87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667"/>
          <a:stretch/>
        </p:blipFill>
        <p:spPr bwMode="auto">
          <a:xfrm>
            <a:off x="1295400" y="1295400"/>
            <a:ext cx="8866269" cy="5287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29054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9601200" cy="843821"/>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CSS ANIMATIONS</a:t>
            </a:r>
            <a:endParaRPr sz="5400" dirty="0"/>
          </a:p>
        </p:txBody>
      </p:sp>
      <p:pic>
        <p:nvPicPr>
          <p:cNvPr id="7170" name="Picture 2">
            <a:extLst>
              <a:ext uri="{FF2B5EF4-FFF2-40B4-BE49-F238E27FC236}">
                <a16:creationId xmlns:a16="http://schemas.microsoft.com/office/drawing/2014/main" id="{62D6738D-E611-E3A5-1A44-1D14DE5E8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00"/>
          <a:stretch/>
        </p:blipFill>
        <p:spPr bwMode="auto">
          <a:xfrm>
            <a:off x="1278577" y="1676400"/>
            <a:ext cx="950595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01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9167" y="218008"/>
            <a:ext cx="37223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10" dirty="0">
                <a:solidFill>
                  <a:srgbClr val="000000"/>
                </a:solidFill>
              </a:rPr>
              <a:t> </a:t>
            </a:r>
            <a:r>
              <a:rPr sz="5400" spc="-5" dirty="0">
                <a:solidFill>
                  <a:srgbClr val="000000"/>
                </a:solidFill>
              </a:rPr>
              <a:t>Syntax</a:t>
            </a:r>
            <a:endParaRPr sz="5400"/>
          </a:p>
        </p:txBody>
      </p:sp>
      <p:sp>
        <p:nvSpPr>
          <p:cNvPr id="4" name="object 4"/>
          <p:cNvSpPr txBox="1"/>
          <p:nvPr/>
        </p:nvSpPr>
        <p:spPr>
          <a:xfrm>
            <a:off x="1051356" y="1219580"/>
            <a:ext cx="7751445" cy="551307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Example:</a:t>
            </a:r>
            <a:endParaRPr sz="1800">
              <a:latin typeface="Arial"/>
              <a:cs typeface="Arial"/>
            </a:endParaRPr>
          </a:p>
          <a:p>
            <a:pPr marL="12700">
              <a:lnSpc>
                <a:spcPct val="100000"/>
              </a:lnSpc>
            </a:pPr>
            <a:r>
              <a:rPr sz="1800" spc="-5" dirty="0">
                <a:latin typeface="Microsoft Sans Serif"/>
                <a:cs typeface="Microsoft Sans Serif"/>
              </a:rPr>
              <a:t>&lt;!DOCTYPE</a:t>
            </a:r>
            <a:r>
              <a:rPr sz="1800" spc="10" dirty="0">
                <a:latin typeface="Microsoft Sans Serif"/>
                <a:cs typeface="Microsoft Sans Serif"/>
              </a:rPr>
              <a:t> </a:t>
            </a:r>
            <a:r>
              <a:rPr sz="1800" spc="-5" dirty="0">
                <a:latin typeface="Microsoft Sans Serif"/>
                <a:cs typeface="Microsoft Sans Serif"/>
              </a:rPr>
              <a:t>html&gt;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a:lnSpc>
                <a:spcPct val="100000"/>
              </a:lnSpc>
            </a:pPr>
            <a:r>
              <a:rPr sz="1800" spc="-10" dirty="0">
                <a:latin typeface="Microsoft Sans Serif"/>
                <a:cs typeface="Microsoft Sans Serif"/>
              </a:rPr>
              <a:t>&lt;style&gt;</a:t>
            </a:r>
            <a:endParaRPr sz="1800">
              <a:latin typeface="Microsoft Sans Serif"/>
              <a:cs typeface="Microsoft Sans Serif"/>
            </a:endParaRPr>
          </a:p>
          <a:p>
            <a:pPr marL="12700">
              <a:lnSpc>
                <a:spcPct val="100000"/>
              </a:lnSpc>
            </a:pPr>
            <a:r>
              <a:rPr sz="1800" dirty="0">
                <a:latin typeface="Microsoft Sans Serif"/>
                <a:cs typeface="Microsoft Sans Serif"/>
              </a:rPr>
              <a:t>p</a:t>
            </a:r>
            <a:r>
              <a:rPr sz="1800" spc="-30" dirty="0">
                <a:latin typeface="Microsoft Sans Serif"/>
                <a:cs typeface="Microsoft Sans Serif"/>
              </a:rPr>
              <a:t> </a:t>
            </a:r>
            <a:r>
              <a:rPr sz="1800" dirty="0">
                <a:latin typeface="Microsoft Sans Serif"/>
                <a:cs typeface="Microsoft Sans Serif"/>
              </a:rPr>
              <a:t>{</a:t>
            </a:r>
            <a:endParaRPr sz="1800">
              <a:latin typeface="Microsoft Sans Serif"/>
              <a:cs typeface="Microsoft Sans Serif"/>
            </a:endParaRPr>
          </a:p>
          <a:p>
            <a:pPr marL="139065">
              <a:lnSpc>
                <a:spcPct val="100000"/>
              </a:lnSpc>
            </a:pPr>
            <a:r>
              <a:rPr sz="1800" spc="-5" dirty="0">
                <a:latin typeface="Microsoft Sans Serif"/>
                <a:cs typeface="Microsoft Sans Serif"/>
              </a:rPr>
              <a:t>color:</a:t>
            </a:r>
            <a:r>
              <a:rPr sz="1800" dirty="0">
                <a:latin typeface="Microsoft Sans Serif"/>
                <a:cs typeface="Microsoft Sans Serif"/>
              </a:rPr>
              <a:t> </a:t>
            </a:r>
            <a:r>
              <a:rPr sz="1800" spc="-5" dirty="0">
                <a:latin typeface="Microsoft Sans Serif"/>
                <a:cs typeface="Microsoft Sans Serif"/>
              </a:rPr>
              <a:t>red;</a:t>
            </a:r>
            <a:endParaRPr sz="1800">
              <a:latin typeface="Microsoft Sans Serif"/>
              <a:cs typeface="Microsoft Sans Serif"/>
            </a:endParaRPr>
          </a:p>
          <a:p>
            <a:pPr marL="139065">
              <a:lnSpc>
                <a:spcPct val="100000"/>
              </a:lnSpc>
            </a:pPr>
            <a:r>
              <a:rPr sz="1800" spc="-5" dirty="0">
                <a:latin typeface="Microsoft Sans Serif"/>
                <a:cs typeface="Microsoft Sans Serif"/>
              </a:rPr>
              <a:t>text-align:</a:t>
            </a:r>
            <a:r>
              <a:rPr sz="1800" spc="5" dirty="0">
                <a:latin typeface="Microsoft Sans Serif"/>
                <a:cs typeface="Microsoft Sans Serif"/>
              </a:rPr>
              <a:t> </a:t>
            </a:r>
            <a:r>
              <a:rPr sz="1800" spc="-5" dirty="0">
                <a:latin typeface="Microsoft Sans Serif"/>
                <a:cs typeface="Microsoft Sans Serif"/>
              </a:rPr>
              <a:t>center;</a:t>
            </a:r>
            <a:endParaRPr sz="1800">
              <a:latin typeface="Microsoft Sans Serif"/>
              <a:cs typeface="Microsoft Sans Serif"/>
            </a:endParaRPr>
          </a:p>
          <a:p>
            <a:pPr marL="12700">
              <a:lnSpc>
                <a:spcPct val="100000"/>
              </a:lnSpc>
            </a:pPr>
            <a:r>
              <a:rPr sz="1800" dirty="0">
                <a:latin typeface="Microsoft Sans Serif"/>
                <a:cs typeface="Microsoft Sans Serif"/>
              </a:rPr>
              <a:t>}</a:t>
            </a:r>
            <a:endParaRPr sz="1800">
              <a:latin typeface="Microsoft Sans Serif"/>
              <a:cs typeface="Microsoft Sans Serif"/>
            </a:endParaRPr>
          </a:p>
          <a:p>
            <a:pPr marL="12700">
              <a:lnSpc>
                <a:spcPct val="100000"/>
              </a:lnSpc>
            </a:pPr>
            <a:r>
              <a:rPr sz="1800" spc="-5" dirty="0">
                <a:latin typeface="Microsoft Sans Serif"/>
                <a:cs typeface="Microsoft Sans Serif"/>
              </a:rPr>
              <a:t>&lt;/style&gt;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a:lnSpc>
                <a:spcPct val="100000"/>
              </a:lnSpc>
              <a:spcBef>
                <a:spcPts val="5"/>
              </a:spcBef>
            </a:pPr>
            <a:r>
              <a:rPr sz="1800" spc="-10" dirty="0">
                <a:latin typeface="Microsoft Sans Serif"/>
                <a:cs typeface="Microsoft Sans Serif"/>
              </a:rPr>
              <a:t>&lt;body&gt;</a:t>
            </a:r>
            <a:endParaRPr sz="1800">
              <a:latin typeface="Microsoft Sans Serif"/>
              <a:cs typeface="Microsoft Sans Serif"/>
            </a:endParaRPr>
          </a:p>
          <a:p>
            <a:pPr marL="12700">
              <a:lnSpc>
                <a:spcPct val="100000"/>
              </a:lnSpc>
            </a:pPr>
            <a:r>
              <a:rPr sz="1800" spc="-10" dirty="0">
                <a:latin typeface="Microsoft Sans Serif"/>
                <a:cs typeface="Microsoft Sans Serif"/>
              </a:rPr>
              <a:t>&lt;p&gt;Hello</a:t>
            </a:r>
            <a:r>
              <a:rPr sz="1800" spc="5" dirty="0">
                <a:latin typeface="Microsoft Sans Serif"/>
                <a:cs typeface="Microsoft Sans Serif"/>
              </a:rPr>
              <a:t> </a:t>
            </a:r>
            <a:r>
              <a:rPr sz="1800" spc="-10" dirty="0">
                <a:latin typeface="Microsoft Sans Serif"/>
                <a:cs typeface="Microsoft Sans Serif"/>
              </a:rPr>
              <a:t>World!&lt;/p&gt;</a:t>
            </a:r>
            <a:endParaRPr sz="1800">
              <a:latin typeface="Microsoft Sans Serif"/>
              <a:cs typeface="Microsoft Sans Serif"/>
            </a:endParaRPr>
          </a:p>
          <a:p>
            <a:pPr marL="12700">
              <a:lnSpc>
                <a:spcPct val="100000"/>
              </a:lnSpc>
            </a:pPr>
            <a:r>
              <a:rPr sz="1800" dirty="0">
                <a:latin typeface="Microsoft Sans Serif"/>
                <a:cs typeface="Microsoft Sans Serif"/>
              </a:rPr>
              <a:t>&lt;p&gt;These </a:t>
            </a:r>
            <a:r>
              <a:rPr sz="1800" spc="-5" dirty="0">
                <a:latin typeface="Microsoft Sans Serif"/>
                <a:cs typeface="Microsoft Sans Serif"/>
              </a:rPr>
              <a:t>paragraphs</a:t>
            </a:r>
            <a:r>
              <a:rPr sz="1800" spc="35" dirty="0">
                <a:latin typeface="Microsoft Sans Serif"/>
                <a:cs typeface="Microsoft Sans Serif"/>
              </a:rPr>
              <a:t> </a:t>
            </a:r>
            <a:r>
              <a:rPr sz="1800" spc="-5" dirty="0">
                <a:latin typeface="Microsoft Sans Serif"/>
                <a:cs typeface="Microsoft Sans Serif"/>
              </a:rPr>
              <a:t>are</a:t>
            </a:r>
            <a:r>
              <a:rPr sz="1800" spc="5" dirty="0">
                <a:latin typeface="Microsoft Sans Serif"/>
                <a:cs typeface="Microsoft Sans Serif"/>
              </a:rPr>
              <a:t> </a:t>
            </a:r>
            <a:r>
              <a:rPr sz="1800" spc="-10" dirty="0">
                <a:latin typeface="Microsoft Sans Serif"/>
                <a:cs typeface="Microsoft Sans Serif"/>
              </a:rPr>
              <a:t>styled</a:t>
            </a:r>
            <a:r>
              <a:rPr sz="1800" spc="35" dirty="0">
                <a:latin typeface="Microsoft Sans Serif"/>
                <a:cs typeface="Microsoft Sans Serif"/>
              </a:rPr>
              <a:t> </a:t>
            </a:r>
            <a:r>
              <a:rPr sz="1800" spc="-15" dirty="0">
                <a:latin typeface="Microsoft Sans Serif"/>
                <a:cs typeface="Microsoft Sans Serif"/>
              </a:rPr>
              <a:t>with</a:t>
            </a:r>
            <a:r>
              <a:rPr sz="1800" spc="60" dirty="0">
                <a:latin typeface="Microsoft Sans Serif"/>
                <a:cs typeface="Microsoft Sans Serif"/>
              </a:rPr>
              <a:t> </a:t>
            </a:r>
            <a:r>
              <a:rPr sz="1800" dirty="0">
                <a:latin typeface="Microsoft Sans Serif"/>
                <a:cs typeface="Microsoft Sans Serif"/>
              </a:rPr>
              <a:t>CSS.&lt;/p&gt;</a:t>
            </a:r>
            <a:endParaRPr sz="1800">
              <a:latin typeface="Microsoft Sans Serif"/>
              <a:cs typeface="Microsoft Sans Serif"/>
            </a:endParaRPr>
          </a:p>
          <a:p>
            <a:pPr marL="12700">
              <a:lnSpc>
                <a:spcPct val="100000"/>
              </a:lnSpc>
            </a:pPr>
            <a:r>
              <a:rPr sz="1800" spc="-10" dirty="0">
                <a:latin typeface="Microsoft Sans Serif"/>
                <a:cs typeface="Microsoft Sans Serif"/>
              </a:rPr>
              <a:t>&lt;/body&gt;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a:p>
            <a:pPr marL="12700">
              <a:lnSpc>
                <a:spcPct val="100000"/>
              </a:lnSpc>
            </a:pPr>
            <a:r>
              <a:rPr sz="1800" b="1" spc="-5" dirty="0">
                <a:solidFill>
                  <a:srgbClr val="FF0000"/>
                </a:solidFill>
                <a:latin typeface="Arial"/>
                <a:cs typeface="Arial"/>
              </a:rPr>
              <a:t>Example</a:t>
            </a:r>
            <a:r>
              <a:rPr sz="1800" b="1" spc="-35" dirty="0">
                <a:solidFill>
                  <a:srgbClr val="FF0000"/>
                </a:solidFill>
                <a:latin typeface="Arial"/>
                <a:cs typeface="Arial"/>
              </a:rPr>
              <a:t> </a:t>
            </a:r>
            <a:r>
              <a:rPr sz="1800" b="1" dirty="0">
                <a:solidFill>
                  <a:srgbClr val="FF0000"/>
                </a:solidFill>
                <a:latin typeface="Arial"/>
                <a:cs typeface="Arial"/>
              </a:rPr>
              <a:t>Explained</a:t>
            </a:r>
            <a:endParaRPr sz="1800">
              <a:latin typeface="Arial"/>
              <a:cs typeface="Arial"/>
            </a:endParaRPr>
          </a:p>
          <a:p>
            <a:pPr marL="12700" marR="5080">
              <a:lnSpc>
                <a:spcPct val="100000"/>
              </a:lnSpc>
            </a:pPr>
            <a:r>
              <a:rPr sz="1800" spc="-5" dirty="0">
                <a:latin typeface="Microsoft Sans Serif"/>
                <a:cs typeface="Microsoft Sans Serif"/>
              </a:rPr>
              <a:t>p</a:t>
            </a:r>
            <a:r>
              <a:rPr sz="1800" spc="20"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5" dirty="0">
                <a:latin typeface="Microsoft Sans Serif"/>
                <a:cs typeface="Microsoft Sans Serif"/>
              </a:rPr>
              <a:t>selector</a:t>
            </a:r>
            <a:r>
              <a:rPr sz="1800" spc="30" dirty="0">
                <a:latin typeface="Microsoft Sans Serif"/>
                <a:cs typeface="Microsoft Sans Serif"/>
              </a:rPr>
              <a:t> </a:t>
            </a:r>
            <a:r>
              <a:rPr sz="1800" spc="-10" dirty="0">
                <a:latin typeface="Microsoft Sans Serif"/>
                <a:cs typeface="Microsoft Sans Serif"/>
              </a:rPr>
              <a:t>in</a:t>
            </a:r>
            <a:r>
              <a:rPr sz="1800" spc="10" dirty="0">
                <a:latin typeface="Microsoft Sans Serif"/>
                <a:cs typeface="Microsoft Sans Serif"/>
              </a:rPr>
              <a:t> </a:t>
            </a:r>
            <a:r>
              <a:rPr sz="1800" dirty="0">
                <a:latin typeface="Microsoft Sans Serif"/>
                <a:cs typeface="Microsoft Sans Serif"/>
              </a:rPr>
              <a:t>CSS</a:t>
            </a:r>
            <a:r>
              <a:rPr sz="1800" spc="30" dirty="0">
                <a:latin typeface="Microsoft Sans Serif"/>
                <a:cs typeface="Microsoft Sans Serif"/>
              </a:rPr>
              <a:t> </a:t>
            </a:r>
            <a:r>
              <a:rPr sz="1800" spc="-5" dirty="0">
                <a:latin typeface="Microsoft Sans Serif"/>
                <a:cs typeface="Microsoft Sans Serif"/>
              </a:rPr>
              <a:t>(it</a:t>
            </a:r>
            <a:r>
              <a:rPr sz="1800" spc="25" dirty="0">
                <a:latin typeface="Microsoft Sans Serif"/>
                <a:cs typeface="Microsoft Sans Serif"/>
              </a:rPr>
              <a:t> </a:t>
            </a:r>
            <a:r>
              <a:rPr sz="1800" spc="-10" dirty="0">
                <a:latin typeface="Microsoft Sans Serif"/>
                <a:cs typeface="Microsoft Sans Serif"/>
              </a:rPr>
              <a:t>points</a:t>
            </a:r>
            <a:r>
              <a:rPr sz="1800" spc="30" dirty="0">
                <a:latin typeface="Microsoft Sans Serif"/>
                <a:cs typeface="Microsoft Sans Serif"/>
              </a:rPr>
              <a:t> </a:t>
            </a:r>
            <a:r>
              <a:rPr sz="1800" dirty="0">
                <a:latin typeface="Microsoft Sans Serif"/>
                <a:cs typeface="Microsoft Sans Serif"/>
              </a:rPr>
              <a:t>to</a:t>
            </a:r>
            <a:r>
              <a:rPr sz="1800" spc="20" dirty="0">
                <a:latin typeface="Microsoft Sans Serif"/>
                <a:cs typeface="Microsoft Sans Serif"/>
              </a:rPr>
              <a:t> </a:t>
            </a:r>
            <a:r>
              <a:rPr sz="1800" spc="-5" dirty="0">
                <a:latin typeface="Microsoft Sans Serif"/>
                <a:cs typeface="Microsoft Sans Serif"/>
              </a:rPr>
              <a:t>the</a:t>
            </a:r>
            <a:r>
              <a:rPr sz="1800" spc="10" dirty="0">
                <a:latin typeface="Microsoft Sans Serif"/>
                <a:cs typeface="Microsoft Sans Serif"/>
              </a:rPr>
              <a:t> </a:t>
            </a:r>
            <a:r>
              <a:rPr sz="1800" dirty="0">
                <a:latin typeface="Microsoft Sans Serif"/>
                <a:cs typeface="Microsoft Sans Serif"/>
              </a:rPr>
              <a:t>HTML</a:t>
            </a:r>
            <a:r>
              <a:rPr sz="1800" spc="-60" dirty="0">
                <a:latin typeface="Microsoft Sans Serif"/>
                <a:cs typeface="Microsoft Sans Serif"/>
              </a:rPr>
              <a:t> </a:t>
            </a:r>
            <a:r>
              <a:rPr sz="1800" spc="-5" dirty="0">
                <a:latin typeface="Microsoft Sans Serif"/>
                <a:cs typeface="Microsoft Sans Serif"/>
              </a:rPr>
              <a:t>element</a:t>
            </a:r>
            <a:r>
              <a:rPr sz="1800" spc="30" dirty="0">
                <a:latin typeface="Microsoft Sans Serif"/>
                <a:cs typeface="Microsoft Sans Serif"/>
              </a:rPr>
              <a:t> </a:t>
            </a:r>
            <a:r>
              <a:rPr sz="1800" spc="-10" dirty="0">
                <a:latin typeface="Microsoft Sans Serif"/>
                <a:cs typeface="Microsoft Sans Serif"/>
              </a:rPr>
              <a:t>you</a:t>
            </a:r>
            <a:r>
              <a:rPr sz="1800" spc="50" dirty="0">
                <a:latin typeface="Microsoft Sans Serif"/>
                <a:cs typeface="Microsoft Sans Serif"/>
              </a:rPr>
              <a:t> </a:t>
            </a:r>
            <a:r>
              <a:rPr sz="1800" spc="-15" dirty="0">
                <a:latin typeface="Microsoft Sans Serif"/>
                <a:cs typeface="Microsoft Sans Serif"/>
              </a:rPr>
              <a:t>want</a:t>
            </a:r>
            <a:r>
              <a:rPr sz="1800" spc="65" dirty="0">
                <a:latin typeface="Microsoft Sans Serif"/>
                <a:cs typeface="Microsoft Sans Serif"/>
              </a:rPr>
              <a:t> </a:t>
            </a:r>
            <a:r>
              <a:rPr sz="1800" dirty="0">
                <a:latin typeface="Microsoft Sans Serif"/>
                <a:cs typeface="Microsoft Sans Serif"/>
              </a:rPr>
              <a:t>to</a:t>
            </a:r>
            <a:r>
              <a:rPr sz="1800" spc="20" dirty="0">
                <a:latin typeface="Microsoft Sans Serif"/>
                <a:cs typeface="Microsoft Sans Serif"/>
              </a:rPr>
              <a:t> </a:t>
            </a:r>
            <a:r>
              <a:rPr sz="1800" spc="-10" dirty="0">
                <a:latin typeface="Microsoft Sans Serif"/>
                <a:cs typeface="Microsoft Sans Serif"/>
              </a:rPr>
              <a:t>style:</a:t>
            </a:r>
            <a:r>
              <a:rPr sz="1800" spc="45" dirty="0">
                <a:latin typeface="Microsoft Sans Serif"/>
                <a:cs typeface="Microsoft Sans Serif"/>
              </a:rPr>
              <a:t> </a:t>
            </a:r>
            <a:r>
              <a:rPr sz="1800" dirty="0">
                <a:latin typeface="Microsoft Sans Serif"/>
                <a:cs typeface="Microsoft Sans Serif"/>
              </a:rPr>
              <a:t>&lt;p&gt;). </a:t>
            </a:r>
            <a:r>
              <a:rPr sz="1800" spc="-465" dirty="0">
                <a:latin typeface="Microsoft Sans Serif"/>
                <a:cs typeface="Microsoft Sans Serif"/>
              </a:rPr>
              <a:t> </a:t>
            </a:r>
            <a:r>
              <a:rPr sz="1800" spc="-5" dirty="0">
                <a:latin typeface="Microsoft Sans Serif"/>
                <a:cs typeface="Microsoft Sans Serif"/>
              </a:rPr>
              <a:t>color</a:t>
            </a:r>
            <a:r>
              <a:rPr sz="1800" spc="35"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25" dirty="0">
                <a:latin typeface="Microsoft Sans Serif"/>
                <a:cs typeface="Microsoft Sans Serif"/>
              </a:rPr>
              <a:t>property,</a:t>
            </a:r>
            <a:r>
              <a:rPr sz="1800" spc="50" dirty="0">
                <a:latin typeface="Microsoft Sans Serif"/>
                <a:cs typeface="Microsoft Sans Serif"/>
              </a:rPr>
              <a:t> </a:t>
            </a:r>
            <a:r>
              <a:rPr sz="1800" spc="-5" dirty="0">
                <a:latin typeface="Microsoft Sans Serif"/>
                <a:cs typeface="Microsoft Sans Serif"/>
              </a:rPr>
              <a:t>and</a:t>
            </a:r>
            <a:r>
              <a:rPr sz="1800" spc="30" dirty="0">
                <a:latin typeface="Microsoft Sans Serif"/>
                <a:cs typeface="Microsoft Sans Serif"/>
              </a:rPr>
              <a:t> </a:t>
            </a:r>
            <a:r>
              <a:rPr sz="1800" spc="-5" dirty="0">
                <a:latin typeface="Microsoft Sans Serif"/>
                <a:cs typeface="Microsoft Sans Serif"/>
              </a:rPr>
              <a:t>red</a:t>
            </a:r>
            <a:r>
              <a:rPr sz="1800" spc="15"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property</a:t>
            </a:r>
            <a:r>
              <a:rPr sz="1800" spc="40" dirty="0">
                <a:latin typeface="Microsoft Sans Serif"/>
                <a:cs typeface="Microsoft Sans Serif"/>
              </a:rPr>
              <a:t> </a:t>
            </a:r>
            <a:r>
              <a:rPr sz="1800" spc="-5" dirty="0">
                <a:latin typeface="Microsoft Sans Serif"/>
                <a:cs typeface="Microsoft Sans Serif"/>
              </a:rPr>
              <a:t>value</a:t>
            </a:r>
            <a:endParaRPr sz="1800">
              <a:latin typeface="Microsoft Sans Serif"/>
              <a:cs typeface="Microsoft Sans Serif"/>
            </a:endParaRPr>
          </a:p>
          <a:p>
            <a:pPr marL="12700">
              <a:lnSpc>
                <a:spcPct val="100000"/>
              </a:lnSpc>
            </a:pPr>
            <a:r>
              <a:rPr sz="1800" spc="-10" dirty="0">
                <a:latin typeface="Microsoft Sans Serif"/>
                <a:cs typeface="Microsoft Sans Serif"/>
              </a:rPr>
              <a:t>text-align</a:t>
            </a:r>
            <a:r>
              <a:rPr sz="1800" spc="50" dirty="0">
                <a:latin typeface="Microsoft Sans Serif"/>
                <a:cs typeface="Microsoft Sans Serif"/>
              </a:rPr>
              <a:t> </a:t>
            </a:r>
            <a:r>
              <a:rPr sz="1800" spc="-10" dirty="0">
                <a:latin typeface="Microsoft Sans Serif"/>
                <a:cs typeface="Microsoft Sans Serif"/>
              </a:rPr>
              <a:t>is</a:t>
            </a:r>
            <a:r>
              <a:rPr sz="1800" spc="25"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25" dirty="0">
                <a:latin typeface="Microsoft Sans Serif"/>
                <a:cs typeface="Microsoft Sans Serif"/>
              </a:rPr>
              <a:t>property,</a:t>
            </a:r>
            <a:r>
              <a:rPr sz="1800" spc="55" dirty="0">
                <a:latin typeface="Microsoft Sans Serif"/>
                <a:cs typeface="Microsoft Sans Serif"/>
              </a:rPr>
              <a:t> </a:t>
            </a:r>
            <a:r>
              <a:rPr sz="1800" spc="-5" dirty="0">
                <a:latin typeface="Microsoft Sans Serif"/>
                <a:cs typeface="Microsoft Sans Serif"/>
              </a:rPr>
              <a:t>and</a:t>
            </a:r>
            <a:r>
              <a:rPr sz="1800" spc="45" dirty="0">
                <a:latin typeface="Microsoft Sans Serif"/>
                <a:cs typeface="Microsoft Sans Serif"/>
              </a:rPr>
              <a:t> </a:t>
            </a:r>
            <a:r>
              <a:rPr sz="1800" spc="-5" dirty="0">
                <a:latin typeface="Microsoft Sans Serif"/>
                <a:cs typeface="Microsoft Sans Serif"/>
              </a:rPr>
              <a:t>center</a:t>
            </a:r>
            <a:r>
              <a:rPr sz="1800" spc="25" dirty="0">
                <a:latin typeface="Microsoft Sans Serif"/>
                <a:cs typeface="Microsoft Sans Serif"/>
              </a:rPr>
              <a:t> </a:t>
            </a:r>
            <a:r>
              <a:rPr sz="1800" spc="-10" dirty="0">
                <a:latin typeface="Microsoft Sans Serif"/>
                <a:cs typeface="Microsoft Sans Serif"/>
              </a:rPr>
              <a:t>is</a:t>
            </a:r>
            <a:r>
              <a:rPr sz="1800" spc="2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property</a:t>
            </a:r>
            <a:r>
              <a:rPr sz="1800" spc="45" dirty="0">
                <a:latin typeface="Microsoft Sans Serif"/>
                <a:cs typeface="Microsoft Sans Serif"/>
              </a:rPr>
              <a:t> </a:t>
            </a:r>
            <a:r>
              <a:rPr sz="1800" spc="-5" dirty="0">
                <a:latin typeface="Microsoft Sans Serif"/>
                <a:cs typeface="Microsoft Sans Serif"/>
              </a:rPr>
              <a:t>value</a:t>
            </a:r>
            <a:endParaRPr sz="1800">
              <a:latin typeface="Microsoft Sans Serif"/>
              <a:cs typeface="Microsoft Sans Serif"/>
            </a:endParaRPr>
          </a:p>
        </p:txBody>
      </p:sp>
      <p:grpSp>
        <p:nvGrpSpPr>
          <p:cNvPr id="5" name="object 5"/>
          <p:cNvGrpSpPr/>
          <p:nvPr/>
        </p:nvGrpSpPr>
        <p:grpSpPr>
          <a:xfrm>
            <a:off x="4829545" y="2048234"/>
            <a:ext cx="6975475" cy="2573020"/>
            <a:chOff x="4829545" y="2048234"/>
            <a:chExt cx="6975475" cy="2573020"/>
          </a:xfrm>
        </p:grpSpPr>
        <p:pic>
          <p:nvPicPr>
            <p:cNvPr id="6" name="object 6"/>
            <p:cNvPicPr/>
            <p:nvPr/>
          </p:nvPicPr>
          <p:blipFill>
            <a:blip r:embed="rId2" cstate="print"/>
            <a:stretch>
              <a:fillRect/>
            </a:stretch>
          </p:blipFill>
          <p:spPr>
            <a:xfrm>
              <a:off x="4829545" y="2048234"/>
              <a:ext cx="6975363" cy="2572554"/>
            </a:xfrm>
            <a:prstGeom prst="rect">
              <a:avLst/>
            </a:prstGeom>
          </p:spPr>
        </p:pic>
        <p:pic>
          <p:nvPicPr>
            <p:cNvPr id="7" name="object 7"/>
            <p:cNvPicPr/>
            <p:nvPr/>
          </p:nvPicPr>
          <p:blipFill>
            <a:blip r:embed="rId3" cstate="print"/>
            <a:stretch>
              <a:fillRect/>
            </a:stretch>
          </p:blipFill>
          <p:spPr>
            <a:xfrm>
              <a:off x="4974590" y="2207640"/>
              <a:ext cx="6460490" cy="2057273"/>
            </a:xfrm>
            <a:prstGeom prst="rect">
              <a:avLst/>
            </a:prstGeom>
          </p:spPr>
        </p:pic>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9601200" cy="843821"/>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CSS ANIMATIONS</a:t>
            </a:r>
            <a:endParaRPr sz="5400" dirty="0"/>
          </a:p>
        </p:txBody>
      </p:sp>
      <p:pic>
        <p:nvPicPr>
          <p:cNvPr id="8194" name="Picture 2">
            <a:extLst>
              <a:ext uri="{FF2B5EF4-FFF2-40B4-BE49-F238E27FC236}">
                <a16:creationId xmlns:a16="http://schemas.microsoft.com/office/drawing/2014/main" id="{A27392AC-38DF-0400-D0CF-92C32F0358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074" b="-1"/>
          <a:stretch/>
        </p:blipFill>
        <p:spPr bwMode="auto">
          <a:xfrm>
            <a:off x="1295400" y="1371600"/>
            <a:ext cx="94234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4942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9601200" cy="843821"/>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CSS ANIMATIONS</a:t>
            </a:r>
            <a:endParaRPr sz="5400" dirty="0"/>
          </a:p>
        </p:txBody>
      </p:sp>
      <p:pic>
        <p:nvPicPr>
          <p:cNvPr id="9218" name="Picture 2">
            <a:extLst>
              <a:ext uri="{FF2B5EF4-FFF2-40B4-BE49-F238E27FC236}">
                <a16:creationId xmlns:a16="http://schemas.microsoft.com/office/drawing/2014/main" id="{80760E04-978B-7B6C-CBA7-BBAAE5D5F4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556"/>
          <a:stretch/>
        </p:blipFill>
        <p:spPr bwMode="auto">
          <a:xfrm>
            <a:off x="1143000" y="1529621"/>
            <a:ext cx="8523287"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628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9601200" cy="843821"/>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CSS ANIMATIONS</a:t>
            </a:r>
            <a:endParaRPr sz="5400" dirty="0"/>
          </a:p>
        </p:txBody>
      </p:sp>
      <p:pic>
        <p:nvPicPr>
          <p:cNvPr id="10242" name="Picture 2">
            <a:extLst>
              <a:ext uri="{FF2B5EF4-FFF2-40B4-BE49-F238E27FC236}">
                <a16:creationId xmlns:a16="http://schemas.microsoft.com/office/drawing/2014/main" id="{74A2D935-D059-C408-1F54-36F27CA538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445"/>
          <a:stretch/>
        </p:blipFill>
        <p:spPr bwMode="auto">
          <a:xfrm>
            <a:off x="1313213" y="1485050"/>
            <a:ext cx="7843837" cy="539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5389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180394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1106" y="2955163"/>
            <a:ext cx="4039870" cy="997709"/>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Session</a:t>
            </a:r>
            <a:r>
              <a:rPr sz="3600" b="1" spc="-30" dirty="0">
                <a:latin typeface="Arial"/>
                <a:cs typeface="Arial"/>
              </a:rPr>
              <a:t> </a:t>
            </a:r>
            <a:r>
              <a:rPr sz="3600" b="1" spc="-5" dirty="0">
                <a:latin typeface="Arial"/>
                <a:cs typeface="Arial"/>
              </a:rPr>
              <a:t>:</a:t>
            </a:r>
            <a:endParaRPr sz="3600" dirty="0">
              <a:latin typeface="Arial"/>
              <a:cs typeface="Arial"/>
            </a:endParaRPr>
          </a:p>
          <a:p>
            <a:pPr marL="914400" algn="ctr">
              <a:lnSpc>
                <a:spcPct val="100000"/>
              </a:lnSpc>
            </a:pPr>
            <a:r>
              <a:rPr sz="2800" b="1" dirty="0">
                <a:latin typeface="Arial"/>
                <a:cs typeface="Arial"/>
              </a:rPr>
              <a:t>CSS</a:t>
            </a:r>
            <a:r>
              <a:rPr sz="2800" b="1" spc="-40" dirty="0">
                <a:latin typeface="Arial"/>
                <a:cs typeface="Arial"/>
              </a:rPr>
              <a:t> </a:t>
            </a:r>
            <a:r>
              <a:rPr lang="en-GB" sz="2800" b="1" spc="-5" dirty="0">
                <a:latin typeface="Arial"/>
                <a:cs typeface="Arial"/>
              </a:rPr>
              <a:t>SELECTORS</a:t>
            </a:r>
            <a:endParaRPr sz="2800" dirty="0">
              <a:latin typeface="Arial"/>
              <a:cs typeface="Arial"/>
            </a:endParaRPr>
          </a:p>
        </p:txBody>
      </p:sp>
    </p:spTree>
    <p:extLst>
      <p:ext uri="{BB962C8B-B14F-4D97-AF65-F5344CB8AC3E}">
        <p14:creationId xmlns:p14="http://schemas.microsoft.com/office/powerpoint/2010/main" val="347738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863" y="218008"/>
            <a:ext cx="67703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10" dirty="0">
                <a:solidFill>
                  <a:srgbClr val="000000"/>
                </a:solidFill>
              </a:rPr>
              <a:t>element</a:t>
            </a:r>
            <a:r>
              <a:rPr sz="5400" spc="45" dirty="0">
                <a:solidFill>
                  <a:srgbClr val="000000"/>
                </a:solidFill>
              </a:rPr>
              <a:t> </a:t>
            </a:r>
            <a:r>
              <a:rPr sz="5400" spc="-10" dirty="0">
                <a:solidFill>
                  <a:srgbClr val="000000"/>
                </a:solidFill>
              </a:rPr>
              <a:t>Selector</a:t>
            </a:r>
            <a:endParaRPr sz="5400"/>
          </a:p>
        </p:txBody>
      </p:sp>
      <p:sp>
        <p:nvSpPr>
          <p:cNvPr id="4" name="object 4"/>
          <p:cNvSpPr txBox="1"/>
          <p:nvPr/>
        </p:nvSpPr>
        <p:spPr>
          <a:xfrm>
            <a:off x="1051356" y="1219580"/>
            <a:ext cx="7560945" cy="5568191"/>
          </a:xfrm>
          <a:prstGeom prst="rect">
            <a:avLst/>
          </a:prstGeom>
        </p:spPr>
        <p:txBody>
          <a:bodyPr vert="horz" wrap="square" lIns="0" tIns="12700" rIns="0" bIns="0" rtlCol="0">
            <a:spAutoFit/>
          </a:bodyPr>
          <a:lstStyle/>
          <a:p>
            <a:pPr marL="12700">
              <a:lnSpc>
                <a:spcPct val="100000"/>
              </a:lnSpc>
              <a:spcBef>
                <a:spcPts val="100"/>
              </a:spcBef>
            </a:pPr>
            <a:r>
              <a:rPr sz="1800" dirty="0">
                <a:latin typeface="Microsoft Sans Serif"/>
                <a:cs typeface="Microsoft Sans Serif"/>
              </a:rPr>
              <a:t>The </a:t>
            </a:r>
            <a:r>
              <a:rPr sz="1800" spc="-5" dirty="0">
                <a:latin typeface="Microsoft Sans Serif"/>
                <a:cs typeface="Microsoft Sans Serif"/>
              </a:rPr>
              <a:t>element</a:t>
            </a:r>
            <a:r>
              <a:rPr sz="1800" spc="30" dirty="0">
                <a:latin typeface="Microsoft Sans Serif"/>
                <a:cs typeface="Microsoft Sans Serif"/>
              </a:rPr>
              <a:t> </a:t>
            </a:r>
            <a:r>
              <a:rPr sz="1800" spc="-5" dirty="0">
                <a:latin typeface="Microsoft Sans Serif"/>
                <a:cs typeface="Microsoft Sans Serif"/>
              </a:rPr>
              <a:t>selector</a:t>
            </a:r>
            <a:r>
              <a:rPr sz="1800" spc="35" dirty="0">
                <a:latin typeface="Microsoft Sans Serif"/>
                <a:cs typeface="Microsoft Sans Serif"/>
              </a:rPr>
              <a:t> </a:t>
            </a:r>
            <a:r>
              <a:rPr sz="1800" spc="-5" dirty="0">
                <a:latin typeface="Microsoft Sans Serif"/>
                <a:cs typeface="Microsoft Sans Serif"/>
              </a:rPr>
              <a:t>selects</a:t>
            </a:r>
            <a:r>
              <a:rPr sz="1800" spc="20" dirty="0">
                <a:latin typeface="Microsoft Sans Serif"/>
                <a:cs typeface="Microsoft Sans Serif"/>
              </a:rPr>
              <a:t> </a:t>
            </a:r>
            <a:r>
              <a:rPr sz="1800" dirty="0">
                <a:latin typeface="Microsoft Sans Serif"/>
                <a:cs typeface="Microsoft Sans Serif"/>
              </a:rPr>
              <a:t>HTML</a:t>
            </a:r>
            <a:r>
              <a:rPr sz="1800" spc="-65" dirty="0">
                <a:latin typeface="Microsoft Sans Serif"/>
                <a:cs typeface="Microsoft Sans Serif"/>
              </a:rPr>
              <a:t> </a:t>
            </a:r>
            <a:r>
              <a:rPr sz="1800" spc="-5" dirty="0">
                <a:latin typeface="Microsoft Sans Serif"/>
                <a:cs typeface="Microsoft Sans Serif"/>
              </a:rPr>
              <a:t>elements</a:t>
            </a:r>
            <a:r>
              <a:rPr sz="1800" spc="30" dirty="0">
                <a:latin typeface="Microsoft Sans Serif"/>
                <a:cs typeface="Microsoft Sans Serif"/>
              </a:rPr>
              <a:t> </a:t>
            </a:r>
            <a:r>
              <a:rPr sz="1800" spc="-5" dirty="0">
                <a:latin typeface="Microsoft Sans Serif"/>
                <a:cs typeface="Microsoft Sans Serif"/>
              </a:rPr>
              <a:t>based</a:t>
            </a:r>
            <a:r>
              <a:rPr sz="1800" spc="25" dirty="0">
                <a:latin typeface="Microsoft Sans Serif"/>
                <a:cs typeface="Microsoft Sans Serif"/>
              </a:rPr>
              <a:t> </a:t>
            </a:r>
            <a:r>
              <a:rPr sz="1800" spc="-5" dirty="0">
                <a:latin typeface="Microsoft Sans Serif"/>
                <a:cs typeface="Microsoft Sans Serif"/>
              </a:rPr>
              <a:t>on</a:t>
            </a:r>
            <a:r>
              <a:rPr sz="1800" spc="25"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element</a:t>
            </a:r>
            <a:r>
              <a:rPr sz="1800" spc="40" dirty="0">
                <a:latin typeface="Microsoft Sans Serif"/>
                <a:cs typeface="Microsoft Sans Serif"/>
              </a:rPr>
              <a:t> </a:t>
            </a:r>
            <a:r>
              <a:rPr sz="1800" spc="-5" dirty="0">
                <a:latin typeface="Microsoft Sans Serif"/>
                <a:cs typeface="Microsoft Sans Serif"/>
              </a:rPr>
              <a:t>name.</a:t>
            </a:r>
            <a:endParaRPr sz="1800" dirty="0">
              <a:latin typeface="Microsoft Sans Serif"/>
              <a:cs typeface="Microsoft Sans Serif"/>
            </a:endParaRPr>
          </a:p>
          <a:p>
            <a:pPr>
              <a:lnSpc>
                <a:spcPct val="100000"/>
              </a:lnSpc>
              <a:spcBef>
                <a:spcPts val="5"/>
              </a:spcBef>
            </a:pPr>
            <a:endParaRPr sz="1900" dirty="0">
              <a:latin typeface="Microsoft Sans Serif"/>
              <a:cs typeface="Microsoft Sans Serif"/>
            </a:endParaRPr>
          </a:p>
          <a:p>
            <a:pPr marL="12700">
              <a:lnSpc>
                <a:spcPct val="100000"/>
              </a:lnSpc>
              <a:spcBef>
                <a:spcPts val="5"/>
              </a:spcBef>
            </a:pPr>
            <a:r>
              <a:rPr sz="1800" spc="-10" dirty="0">
                <a:latin typeface="Microsoft Sans Serif"/>
                <a:cs typeface="Microsoft Sans Serif"/>
              </a:rPr>
              <a:t>Example</a:t>
            </a:r>
            <a:r>
              <a:rPr lang="en-GB" sz="1800" spc="-10" dirty="0">
                <a:latin typeface="Microsoft Sans Serif"/>
                <a:cs typeface="Microsoft Sans Serif"/>
              </a:rPr>
              <a:t> :</a:t>
            </a:r>
            <a:endParaRPr sz="1800" dirty="0">
              <a:latin typeface="Microsoft Sans Serif"/>
              <a:cs typeface="Microsoft Sans Serif"/>
            </a:endParaRPr>
          </a:p>
          <a:p>
            <a:pPr marL="12700" marR="212725">
              <a:lnSpc>
                <a:spcPct val="100000"/>
              </a:lnSpc>
            </a:pPr>
            <a:r>
              <a:rPr sz="1800" spc="-5" dirty="0">
                <a:latin typeface="Microsoft Sans Serif"/>
                <a:cs typeface="Microsoft Sans Serif"/>
              </a:rPr>
              <a:t>Here,</a:t>
            </a:r>
            <a:r>
              <a:rPr sz="1800" spc="20" dirty="0">
                <a:latin typeface="Microsoft Sans Serif"/>
                <a:cs typeface="Microsoft Sans Serif"/>
              </a:rPr>
              <a:t> </a:t>
            </a:r>
            <a:r>
              <a:rPr sz="1800" spc="-15" dirty="0">
                <a:latin typeface="Microsoft Sans Serif"/>
                <a:cs typeface="Microsoft Sans Serif"/>
              </a:rPr>
              <a:t>all</a:t>
            </a:r>
            <a:r>
              <a:rPr sz="1800" spc="35" dirty="0">
                <a:latin typeface="Microsoft Sans Serif"/>
                <a:cs typeface="Microsoft Sans Serif"/>
              </a:rPr>
              <a:t> </a:t>
            </a:r>
            <a:r>
              <a:rPr sz="1800" dirty="0">
                <a:latin typeface="Microsoft Sans Serif"/>
                <a:cs typeface="Microsoft Sans Serif"/>
              </a:rPr>
              <a:t>&lt;p&gt;</a:t>
            </a:r>
            <a:r>
              <a:rPr sz="1800" spc="25" dirty="0">
                <a:latin typeface="Microsoft Sans Serif"/>
                <a:cs typeface="Microsoft Sans Serif"/>
              </a:rPr>
              <a:t> </a:t>
            </a:r>
            <a:r>
              <a:rPr sz="1800" spc="-10" dirty="0">
                <a:latin typeface="Microsoft Sans Serif"/>
                <a:cs typeface="Microsoft Sans Serif"/>
              </a:rPr>
              <a:t>elements</a:t>
            </a:r>
            <a:r>
              <a:rPr sz="1800" spc="45" dirty="0">
                <a:latin typeface="Microsoft Sans Serif"/>
                <a:cs typeface="Microsoft Sans Serif"/>
              </a:rPr>
              <a:t> </a:t>
            </a:r>
            <a:r>
              <a:rPr sz="1800" spc="-5" dirty="0">
                <a:latin typeface="Microsoft Sans Serif"/>
                <a:cs typeface="Microsoft Sans Serif"/>
              </a:rPr>
              <a:t>on</a:t>
            </a:r>
            <a:r>
              <a:rPr sz="1800" spc="15"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page</a:t>
            </a:r>
            <a:r>
              <a:rPr sz="1800" spc="25" dirty="0">
                <a:latin typeface="Microsoft Sans Serif"/>
                <a:cs typeface="Microsoft Sans Serif"/>
              </a:rPr>
              <a:t> </a:t>
            </a:r>
            <a:r>
              <a:rPr sz="1800" spc="-25" dirty="0">
                <a:latin typeface="Microsoft Sans Serif"/>
                <a:cs typeface="Microsoft Sans Serif"/>
              </a:rPr>
              <a:t>will</a:t>
            </a:r>
            <a:r>
              <a:rPr sz="1800" spc="70" dirty="0">
                <a:latin typeface="Microsoft Sans Serif"/>
                <a:cs typeface="Microsoft Sans Serif"/>
              </a:rPr>
              <a:t> </a:t>
            </a:r>
            <a:r>
              <a:rPr sz="1800" spc="-5" dirty="0">
                <a:latin typeface="Microsoft Sans Serif"/>
                <a:cs typeface="Microsoft Sans Serif"/>
              </a:rPr>
              <a:t>be</a:t>
            </a:r>
            <a:r>
              <a:rPr sz="1800" spc="30" dirty="0">
                <a:latin typeface="Microsoft Sans Serif"/>
                <a:cs typeface="Microsoft Sans Serif"/>
              </a:rPr>
              <a:t> </a:t>
            </a:r>
            <a:r>
              <a:rPr sz="1800" spc="-5" dirty="0">
                <a:latin typeface="Microsoft Sans Serif"/>
                <a:cs typeface="Microsoft Sans Serif"/>
              </a:rPr>
              <a:t>center-aligned,</a:t>
            </a:r>
            <a:r>
              <a:rPr sz="1800" spc="50" dirty="0">
                <a:latin typeface="Microsoft Sans Serif"/>
                <a:cs typeface="Microsoft Sans Serif"/>
              </a:rPr>
              <a:t> </a:t>
            </a:r>
            <a:r>
              <a:rPr sz="1800" spc="-15" dirty="0">
                <a:latin typeface="Microsoft Sans Serif"/>
                <a:cs typeface="Microsoft Sans Serif"/>
              </a:rPr>
              <a:t>with</a:t>
            </a:r>
            <a:r>
              <a:rPr sz="1800" spc="55"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5" dirty="0">
                <a:latin typeface="Microsoft Sans Serif"/>
                <a:cs typeface="Microsoft Sans Serif"/>
              </a:rPr>
              <a:t>red</a:t>
            </a:r>
            <a:r>
              <a:rPr sz="1800" spc="35" dirty="0">
                <a:latin typeface="Microsoft Sans Serif"/>
                <a:cs typeface="Microsoft Sans Serif"/>
              </a:rPr>
              <a:t> </a:t>
            </a:r>
            <a:r>
              <a:rPr sz="1800" spc="-5" dirty="0">
                <a:latin typeface="Microsoft Sans Serif"/>
                <a:cs typeface="Microsoft Sans Serif"/>
              </a:rPr>
              <a:t>text </a:t>
            </a:r>
            <a:r>
              <a:rPr sz="1800" spc="-465" dirty="0">
                <a:latin typeface="Microsoft Sans Serif"/>
                <a:cs typeface="Microsoft Sans Serif"/>
              </a:rPr>
              <a:t> </a:t>
            </a:r>
            <a:r>
              <a:rPr sz="1800" spc="-5" dirty="0">
                <a:latin typeface="Microsoft Sans Serif"/>
                <a:cs typeface="Microsoft Sans Serif"/>
              </a:rPr>
              <a:t>color:</a:t>
            </a:r>
            <a:endParaRPr sz="1800" dirty="0">
              <a:latin typeface="Microsoft Sans Serif"/>
              <a:cs typeface="Microsoft Sans Serif"/>
            </a:endParaRPr>
          </a:p>
          <a:p>
            <a:pPr marL="12700">
              <a:lnSpc>
                <a:spcPct val="100000"/>
              </a:lnSpc>
            </a:pPr>
            <a:r>
              <a:rPr sz="1800" spc="-5" dirty="0">
                <a:latin typeface="Microsoft Sans Serif"/>
                <a:cs typeface="Microsoft Sans Serif"/>
              </a:rPr>
              <a:t>&lt;!DOCTYPE</a:t>
            </a:r>
            <a:r>
              <a:rPr sz="1800" spc="10" dirty="0">
                <a:latin typeface="Microsoft Sans Serif"/>
                <a:cs typeface="Microsoft Sans Serif"/>
              </a:rPr>
              <a:t> </a:t>
            </a:r>
            <a:r>
              <a:rPr sz="1800" spc="-5" dirty="0">
                <a:latin typeface="Microsoft Sans Serif"/>
                <a:cs typeface="Microsoft Sans Serif"/>
              </a:rPr>
              <a:t>html&gt;</a:t>
            </a:r>
            <a:endParaRPr sz="1800" dirty="0">
              <a:latin typeface="Microsoft Sans Serif"/>
              <a:cs typeface="Microsoft Sans Serif"/>
            </a:endParaRPr>
          </a:p>
          <a:p>
            <a:pPr marL="12700">
              <a:lnSpc>
                <a:spcPct val="100000"/>
              </a:lnSpc>
            </a:pPr>
            <a:r>
              <a:rPr sz="1800" spc="-5" dirty="0">
                <a:latin typeface="Microsoft Sans Serif"/>
                <a:cs typeface="Microsoft Sans Serif"/>
              </a:rPr>
              <a:t>&lt;html&gt;</a:t>
            </a:r>
            <a:endParaRPr sz="1800" dirty="0">
              <a:latin typeface="Microsoft Sans Serif"/>
              <a:cs typeface="Microsoft Sans Serif"/>
            </a:endParaRPr>
          </a:p>
          <a:p>
            <a:pPr marL="12700">
              <a:lnSpc>
                <a:spcPct val="100000"/>
              </a:lnSpc>
            </a:pPr>
            <a:r>
              <a:rPr sz="1800" spc="-5" dirty="0">
                <a:latin typeface="Microsoft Sans Serif"/>
                <a:cs typeface="Microsoft Sans Serif"/>
              </a:rPr>
              <a:t>&lt;head&gt;</a:t>
            </a:r>
            <a:endParaRPr sz="1800" dirty="0">
              <a:latin typeface="Microsoft Sans Serif"/>
              <a:cs typeface="Microsoft Sans Serif"/>
            </a:endParaRPr>
          </a:p>
          <a:p>
            <a:pPr marL="12700" marR="6806565">
              <a:lnSpc>
                <a:spcPct val="100000"/>
              </a:lnSpc>
            </a:pPr>
            <a:r>
              <a:rPr sz="1800" dirty="0">
                <a:latin typeface="Microsoft Sans Serif"/>
                <a:cs typeface="Microsoft Sans Serif"/>
              </a:rPr>
              <a:t>&lt;s</a:t>
            </a:r>
            <a:r>
              <a:rPr sz="1800" spc="5" dirty="0">
                <a:latin typeface="Microsoft Sans Serif"/>
                <a:cs typeface="Microsoft Sans Serif"/>
              </a:rPr>
              <a:t>t</a:t>
            </a:r>
            <a:r>
              <a:rPr sz="1800" spc="-25" dirty="0">
                <a:latin typeface="Microsoft Sans Serif"/>
                <a:cs typeface="Microsoft Sans Serif"/>
              </a:rPr>
              <a:t>y</a:t>
            </a:r>
            <a:r>
              <a:rPr sz="1800" spc="-5" dirty="0">
                <a:latin typeface="Microsoft Sans Serif"/>
                <a:cs typeface="Microsoft Sans Serif"/>
              </a:rPr>
              <a:t>l</a:t>
            </a:r>
            <a:r>
              <a:rPr sz="1800" spc="-20" dirty="0">
                <a:latin typeface="Microsoft Sans Serif"/>
                <a:cs typeface="Microsoft Sans Serif"/>
              </a:rPr>
              <a:t>e</a:t>
            </a:r>
            <a:r>
              <a:rPr sz="1800" dirty="0">
                <a:latin typeface="Microsoft Sans Serif"/>
                <a:cs typeface="Microsoft Sans Serif"/>
              </a:rPr>
              <a:t>&gt;  </a:t>
            </a:r>
            <a:r>
              <a:rPr sz="1800" spc="-5" dirty="0">
                <a:latin typeface="Microsoft Sans Serif"/>
                <a:cs typeface="Microsoft Sans Serif"/>
              </a:rPr>
              <a:t>p</a:t>
            </a:r>
            <a:r>
              <a:rPr sz="1800" spc="5" dirty="0">
                <a:latin typeface="Microsoft Sans Serif"/>
                <a:cs typeface="Microsoft Sans Serif"/>
              </a:rPr>
              <a:t> </a:t>
            </a:r>
            <a:r>
              <a:rPr sz="1800" dirty="0">
                <a:latin typeface="Microsoft Sans Serif"/>
                <a:cs typeface="Microsoft Sans Serif"/>
              </a:rPr>
              <a:t>{</a:t>
            </a:r>
          </a:p>
          <a:p>
            <a:pPr marL="139065">
              <a:lnSpc>
                <a:spcPct val="100000"/>
              </a:lnSpc>
            </a:pPr>
            <a:r>
              <a:rPr sz="1800" spc="-5" dirty="0">
                <a:latin typeface="Microsoft Sans Serif"/>
                <a:cs typeface="Microsoft Sans Serif"/>
              </a:rPr>
              <a:t>text-align:</a:t>
            </a:r>
            <a:r>
              <a:rPr sz="1800" spc="10" dirty="0">
                <a:latin typeface="Microsoft Sans Serif"/>
                <a:cs typeface="Microsoft Sans Serif"/>
              </a:rPr>
              <a:t> </a:t>
            </a:r>
            <a:r>
              <a:rPr sz="1800" spc="-5" dirty="0">
                <a:latin typeface="Microsoft Sans Serif"/>
                <a:cs typeface="Microsoft Sans Serif"/>
              </a:rPr>
              <a:t>center;</a:t>
            </a:r>
            <a:endParaRPr sz="1800" dirty="0">
              <a:latin typeface="Microsoft Sans Serif"/>
              <a:cs typeface="Microsoft Sans Serif"/>
            </a:endParaRPr>
          </a:p>
          <a:p>
            <a:pPr marL="139065">
              <a:lnSpc>
                <a:spcPct val="100000"/>
              </a:lnSpc>
              <a:spcBef>
                <a:spcPts val="5"/>
              </a:spcBef>
            </a:pPr>
            <a:r>
              <a:rPr sz="1800" spc="-5" dirty="0">
                <a:latin typeface="Microsoft Sans Serif"/>
                <a:cs typeface="Microsoft Sans Serif"/>
              </a:rPr>
              <a:t>color:</a:t>
            </a:r>
            <a:r>
              <a:rPr sz="1800" spc="-10" dirty="0">
                <a:latin typeface="Microsoft Sans Serif"/>
                <a:cs typeface="Microsoft Sans Serif"/>
              </a:rPr>
              <a:t> </a:t>
            </a:r>
            <a:r>
              <a:rPr sz="1800" spc="-5" dirty="0">
                <a:latin typeface="Microsoft Sans Serif"/>
                <a:cs typeface="Microsoft Sans Serif"/>
              </a:rPr>
              <a:t>red;</a:t>
            </a:r>
            <a:endParaRPr sz="1800" dirty="0">
              <a:latin typeface="Microsoft Sans Serif"/>
              <a:cs typeface="Microsoft Sans Serif"/>
            </a:endParaRPr>
          </a:p>
          <a:p>
            <a:pPr marL="12700">
              <a:lnSpc>
                <a:spcPct val="100000"/>
              </a:lnSpc>
            </a:pPr>
            <a:r>
              <a:rPr sz="1800" dirty="0">
                <a:latin typeface="Microsoft Sans Serif"/>
                <a:cs typeface="Microsoft Sans Serif"/>
              </a:rPr>
              <a:t>}</a:t>
            </a:r>
          </a:p>
          <a:p>
            <a:pPr marL="12700">
              <a:lnSpc>
                <a:spcPct val="100000"/>
              </a:lnSpc>
            </a:pPr>
            <a:r>
              <a:rPr sz="1800" spc="-5" dirty="0">
                <a:latin typeface="Microsoft Sans Serif"/>
                <a:cs typeface="Microsoft Sans Serif"/>
              </a:rPr>
              <a:t>&lt;/style&gt;</a:t>
            </a:r>
            <a:endParaRPr sz="1800" dirty="0">
              <a:latin typeface="Microsoft Sans Serif"/>
              <a:cs typeface="Microsoft Sans Serif"/>
            </a:endParaRPr>
          </a:p>
          <a:p>
            <a:pPr marL="12700">
              <a:lnSpc>
                <a:spcPct val="100000"/>
              </a:lnSpc>
            </a:pPr>
            <a:r>
              <a:rPr sz="1800" spc="-5" dirty="0">
                <a:latin typeface="Microsoft Sans Serif"/>
                <a:cs typeface="Microsoft Sans Serif"/>
              </a:rPr>
              <a:t>&lt;/head&gt;</a:t>
            </a:r>
            <a:endParaRPr sz="1800" dirty="0">
              <a:latin typeface="Microsoft Sans Serif"/>
              <a:cs typeface="Microsoft Sans Serif"/>
            </a:endParaRPr>
          </a:p>
          <a:p>
            <a:pPr marL="12700">
              <a:lnSpc>
                <a:spcPct val="100000"/>
              </a:lnSpc>
            </a:pPr>
            <a:r>
              <a:rPr sz="1800" spc="-10" dirty="0">
                <a:latin typeface="Microsoft Sans Serif"/>
                <a:cs typeface="Microsoft Sans Serif"/>
              </a:rPr>
              <a:t>&lt;body&gt;</a:t>
            </a:r>
            <a:endParaRPr sz="1800" dirty="0">
              <a:latin typeface="Microsoft Sans Serif"/>
              <a:cs typeface="Microsoft Sans Serif"/>
            </a:endParaRPr>
          </a:p>
          <a:p>
            <a:pPr marL="12700">
              <a:lnSpc>
                <a:spcPct val="100000"/>
              </a:lnSpc>
            </a:pPr>
            <a:r>
              <a:rPr sz="1800" spc="-5" dirty="0">
                <a:latin typeface="Microsoft Sans Serif"/>
                <a:cs typeface="Microsoft Sans Serif"/>
              </a:rPr>
              <a:t>&lt;p&gt;Every</a:t>
            </a:r>
            <a:r>
              <a:rPr sz="1800" spc="5" dirty="0">
                <a:latin typeface="Microsoft Sans Serif"/>
                <a:cs typeface="Microsoft Sans Serif"/>
              </a:rPr>
              <a:t> </a:t>
            </a:r>
            <a:r>
              <a:rPr sz="1800" spc="-5" dirty="0">
                <a:latin typeface="Microsoft Sans Serif"/>
                <a:cs typeface="Microsoft Sans Serif"/>
              </a:rPr>
              <a:t>paragraph</a:t>
            </a:r>
            <a:r>
              <a:rPr sz="1800" spc="40" dirty="0">
                <a:latin typeface="Microsoft Sans Serif"/>
                <a:cs typeface="Microsoft Sans Serif"/>
              </a:rPr>
              <a:t> </a:t>
            </a:r>
            <a:r>
              <a:rPr sz="1800" spc="-25" dirty="0">
                <a:latin typeface="Microsoft Sans Serif"/>
                <a:cs typeface="Microsoft Sans Serif"/>
              </a:rPr>
              <a:t>will</a:t>
            </a:r>
            <a:r>
              <a:rPr sz="1800" spc="65" dirty="0">
                <a:latin typeface="Microsoft Sans Serif"/>
                <a:cs typeface="Microsoft Sans Serif"/>
              </a:rPr>
              <a:t> </a:t>
            </a:r>
            <a:r>
              <a:rPr sz="1800" spc="-5" dirty="0">
                <a:latin typeface="Microsoft Sans Serif"/>
                <a:cs typeface="Microsoft Sans Serif"/>
              </a:rPr>
              <a:t>be</a:t>
            </a:r>
            <a:r>
              <a:rPr sz="1800" spc="25" dirty="0">
                <a:latin typeface="Microsoft Sans Serif"/>
                <a:cs typeface="Microsoft Sans Serif"/>
              </a:rPr>
              <a:t> </a:t>
            </a:r>
            <a:r>
              <a:rPr sz="1800" spc="-5" dirty="0">
                <a:latin typeface="Microsoft Sans Serif"/>
                <a:cs typeface="Microsoft Sans Serif"/>
              </a:rPr>
              <a:t>affected</a:t>
            </a:r>
            <a:r>
              <a:rPr sz="1800" spc="15" dirty="0">
                <a:latin typeface="Microsoft Sans Serif"/>
                <a:cs typeface="Microsoft Sans Serif"/>
              </a:rPr>
              <a:t> </a:t>
            </a:r>
            <a:r>
              <a:rPr sz="1800" spc="-5" dirty="0">
                <a:latin typeface="Microsoft Sans Serif"/>
                <a:cs typeface="Microsoft Sans Serif"/>
              </a:rPr>
              <a:t>by</a:t>
            </a:r>
            <a:r>
              <a:rPr sz="1800" spc="2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style.&lt;/p&gt;</a:t>
            </a:r>
            <a:endParaRPr sz="1800" dirty="0">
              <a:latin typeface="Microsoft Sans Serif"/>
              <a:cs typeface="Microsoft Sans Serif"/>
            </a:endParaRPr>
          </a:p>
          <a:p>
            <a:pPr marL="12700">
              <a:lnSpc>
                <a:spcPct val="100000"/>
              </a:lnSpc>
            </a:pPr>
            <a:r>
              <a:rPr sz="1800" dirty="0">
                <a:latin typeface="Microsoft Sans Serif"/>
                <a:cs typeface="Microsoft Sans Serif"/>
              </a:rPr>
              <a:t>&lt;p&gt;Me</a:t>
            </a:r>
            <a:r>
              <a:rPr sz="1800" spc="-40" dirty="0">
                <a:latin typeface="Microsoft Sans Serif"/>
                <a:cs typeface="Microsoft Sans Serif"/>
              </a:rPr>
              <a:t> </a:t>
            </a:r>
            <a:r>
              <a:rPr sz="1800" spc="-5" dirty="0">
                <a:latin typeface="Microsoft Sans Serif"/>
                <a:cs typeface="Microsoft Sans Serif"/>
              </a:rPr>
              <a:t>too!&lt;/p&gt;</a:t>
            </a:r>
            <a:endParaRPr sz="1800" dirty="0">
              <a:latin typeface="Microsoft Sans Serif"/>
              <a:cs typeface="Microsoft Sans Serif"/>
            </a:endParaRPr>
          </a:p>
          <a:p>
            <a:pPr marL="12700">
              <a:lnSpc>
                <a:spcPct val="100000"/>
              </a:lnSpc>
            </a:pPr>
            <a:r>
              <a:rPr sz="1800" dirty="0">
                <a:latin typeface="Microsoft Sans Serif"/>
                <a:cs typeface="Microsoft Sans Serif"/>
              </a:rPr>
              <a:t>&lt;p&gt;And</a:t>
            </a:r>
            <a:r>
              <a:rPr sz="1800" spc="-35" dirty="0">
                <a:latin typeface="Microsoft Sans Serif"/>
                <a:cs typeface="Microsoft Sans Serif"/>
              </a:rPr>
              <a:t> </a:t>
            </a:r>
            <a:r>
              <a:rPr sz="1800" spc="-5" dirty="0">
                <a:latin typeface="Microsoft Sans Serif"/>
                <a:cs typeface="Microsoft Sans Serif"/>
              </a:rPr>
              <a:t>me!&lt;/p&gt;</a:t>
            </a:r>
            <a:endParaRPr sz="1800" dirty="0">
              <a:latin typeface="Microsoft Sans Serif"/>
              <a:cs typeface="Microsoft Sans Serif"/>
            </a:endParaRPr>
          </a:p>
          <a:p>
            <a:pPr marL="12700">
              <a:lnSpc>
                <a:spcPct val="100000"/>
              </a:lnSpc>
            </a:pPr>
            <a:r>
              <a:rPr sz="1800" spc="-5" dirty="0">
                <a:latin typeface="Microsoft Sans Serif"/>
                <a:cs typeface="Microsoft Sans Serif"/>
              </a:rPr>
              <a:t>&lt;/body&gt;&lt;/html&gt;</a:t>
            </a:r>
            <a:endParaRPr sz="1800" dirty="0">
              <a:latin typeface="Microsoft Sans Serif"/>
              <a:cs typeface="Microsoft Sans Serif"/>
            </a:endParaRPr>
          </a:p>
        </p:txBody>
      </p:sp>
      <p:grpSp>
        <p:nvGrpSpPr>
          <p:cNvPr id="5" name="object 5"/>
          <p:cNvGrpSpPr/>
          <p:nvPr/>
        </p:nvGrpSpPr>
        <p:grpSpPr>
          <a:xfrm>
            <a:off x="4820401" y="2491759"/>
            <a:ext cx="6920865" cy="2767965"/>
            <a:chOff x="4820401" y="2491759"/>
            <a:chExt cx="6920865" cy="2767965"/>
          </a:xfrm>
        </p:grpSpPr>
        <p:pic>
          <p:nvPicPr>
            <p:cNvPr id="6" name="object 6"/>
            <p:cNvPicPr/>
            <p:nvPr/>
          </p:nvPicPr>
          <p:blipFill>
            <a:blip r:embed="rId2" cstate="print"/>
            <a:stretch>
              <a:fillRect/>
            </a:stretch>
          </p:blipFill>
          <p:spPr>
            <a:xfrm>
              <a:off x="4820401" y="2491759"/>
              <a:ext cx="6920500" cy="2767544"/>
            </a:xfrm>
            <a:prstGeom prst="rect">
              <a:avLst/>
            </a:prstGeom>
          </p:spPr>
        </p:pic>
        <p:pic>
          <p:nvPicPr>
            <p:cNvPr id="7" name="object 7"/>
            <p:cNvPicPr/>
            <p:nvPr/>
          </p:nvPicPr>
          <p:blipFill>
            <a:blip r:embed="rId3" cstate="print"/>
            <a:stretch>
              <a:fillRect/>
            </a:stretch>
          </p:blipFill>
          <p:spPr>
            <a:xfrm>
              <a:off x="4965827" y="2650363"/>
              <a:ext cx="6408928" cy="2253361"/>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413" y="218008"/>
            <a:ext cx="48653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30" dirty="0">
                <a:solidFill>
                  <a:srgbClr val="000000"/>
                </a:solidFill>
              </a:rPr>
              <a:t> </a:t>
            </a:r>
            <a:r>
              <a:rPr sz="5400" spc="-20" dirty="0">
                <a:solidFill>
                  <a:srgbClr val="000000"/>
                </a:solidFill>
              </a:rPr>
              <a:t>id</a:t>
            </a:r>
            <a:r>
              <a:rPr sz="5400" spc="40" dirty="0">
                <a:solidFill>
                  <a:srgbClr val="000000"/>
                </a:solidFill>
              </a:rPr>
              <a:t> </a:t>
            </a:r>
            <a:r>
              <a:rPr sz="5400" spc="-10" dirty="0">
                <a:solidFill>
                  <a:srgbClr val="000000"/>
                </a:solidFill>
              </a:rPr>
              <a:t>Selector</a:t>
            </a:r>
            <a:endParaRPr sz="5400"/>
          </a:p>
        </p:txBody>
      </p:sp>
      <p:sp>
        <p:nvSpPr>
          <p:cNvPr id="4" name="object 4"/>
          <p:cNvSpPr txBox="1"/>
          <p:nvPr/>
        </p:nvSpPr>
        <p:spPr>
          <a:xfrm>
            <a:off x="1051356" y="1219580"/>
            <a:ext cx="7799070" cy="5513070"/>
          </a:xfrm>
          <a:prstGeom prst="rect">
            <a:avLst/>
          </a:prstGeom>
        </p:spPr>
        <p:txBody>
          <a:bodyPr vert="horz" wrap="square" lIns="0" tIns="12700" rIns="0" bIns="0" rtlCol="0">
            <a:spAutoFit/>
          </a:bodyPr>
          <a:lstStyle/>
          <a:p>
            <a:pPr marL="299085" marR="706755" indent="-287020">
              <a:lnSpc>
                <a:spcPct val="100000"/>
              </a:lnSpc>
              <a:spcBef>
                <a:spcPts val="100"/>
              </a:spcBef>
              <a:buFont typeface="Wingdings"/>
              <a:buChar char=""/>
              <a:tabLst>
                <a:tab pos="299720" algn="l"/>
              </a:tabLst>
            </a:pPr>
            <a:r>
              <a:rPr sz="1800" dirty="0">
                <a:latin typeface="Microsoft Sans Serif"/>
                <a:cs typeface="Microsoft Sans Serif"/>
              </a:rPr>
              <a:t>The </a:t>
            </a:r>
            <a:r>
              <a:rPr sz="1800" spc="-10" dirty="0">
                <a:latin typeface="Microsoft Sans Serif"/>
                <a:cs typeface="Microsoft Sans Serif"/>
              </a:rPr>
              <a:t>id</a:t>
            </a:r>
            <a:r>
              <a:rPr sz="1800" spc="10" dirty="0">
                <a:latin typeface="Microsoft Sans Serif"/>
                <a:cs typeface="Microsoft Sans Serif"/>
              </a:rPr>
              <a:t> </a:t>
            </a:r>
            <a:r>
              <a:rPr sz="1800" spc="-5" dirty="0">
                <a:latin typeface="Microsoft Sans Serif"/>
                <a:cs typeface="Microsoft Sans Serif"/>
              </a:rPr>
              <a:t>selector</a:t>
            </a:r>
            <a:r>
              <a:rPr sz="1800" spc="35" dirty="0">
                <a:latin typeface="Microsoft Sans Serif"/>
                <a:cs typeface="Microsoft Sans Serif"/>
              </a:rPr>
              <a:t> </a:t>
            </a:r>
            <a:r>
              <a:rPr sz="1800" spc="-5" dirty="0">
                <a:latin typeface="Microsoft Sans Serif"/>
                <a:cs typeface="Microsoft Sans Serif"/>
              </a:rPr>
              <a:t>uses</a:t>
            </a:r>
            <a:r>
              <a:rPr sz="1800" spc="20" dirty="0">
                <a:latin typeface="Microsoft Sans Serif"/>
                <a:cs typeface="Microsoft Sans Serif"/>
              </a:rPr>
              <a:t> </a:t>
            </a:r>
            <a:r>
              <a:rPr sz="1800" dirty="0">
                <a:latin typeface="Microsoft Sans Serif"/>
                <a:cs typeface="Microsoft Sans Serif"/>
              </a:rPr>
              <a:t>the</a:t>
            </a:r>
            <a:r>
              <a:rPr sz="1800" spc="10" dirty="0">
                <a:latin typeface="Microsoft Sans Serif"/>
                <a:cs typeface="Microsoft Sans Serif"/>
              </a:rPr>
              <a:t> </a:t>
            </a:r>
            <a:r>
              <a:rPr sz="1800" spc="-10" dirty="0">
                <a:latin typeface="Microsoft Sans Serif"/>
                <a:cs typeface="Microsoft Sans Serif"/>
              </a:rPr>
              <a:t>id</a:t>
            </a:r>
            <a:r>
              <a:rPr sz="1800" spc="35" dirty="0">
                <a:latin typeface="Microsoft Sans Serif"/>
                <a:cs typeface="Microsoft Sans Serif"/>
              </a:rPr>
              <a:t> </a:t>
            </a:r>
            <a:r>
              <a:rPr sz="1800" spc="-5" dirty="0">
                <a:latin typeface="Microsoft Sans Serif"/>
                <a:cs typeface="Microsoft Sans Serif"/>
              </a:rPr>
              <a:t>attribute</a:t>
            </a:r>
            <a:r>
              <a:rPr sz="1800" spc="15" dirty="0">
                <a:latin typeface="Microsoft Sans Serif"/>
                <a:cs typeface="Microsoft Sans Serif"/>
              </a:rPr>
              <a:t> </a:t>
            </a:r>
            <a:r>
              <a:rPr sz="1800" dirty="0">
                <a:latin typeface="Microsoft Sans Serif"/>
                <a:cs typeface="Microsoft Sans Serif"/>
              </a:rPr>
              <a:t>of</a:t>
            </a:r>
            <a:r>
              <a:rPr sz="1800" spc="30" dirty="0">
                <a:latin typeface="Microsoft Sans Serif"/>
                <a:cs typeface="Microsoft Sans Serif"/>
              </a:rPr>
              <a:t> </a:t>
            </a:r>
            <a:r>
              <a:rPr sz="1800" spc="-5" dirty="0">
                <a:latin typeface="Microsoft Sans Serif"/>
                <a:cs typeface="Microsoft Sans Serif"/>
              </a:rPr>
              <a:t>an</a:t>
            </a:r>
            <a:r>
              <a:rPr sz="1800" spc="10" dirty="0">
                <a:latin typeface="Microsoft Sans Serif"/>
                <a:cs typeface="Microsoft Sans Serif"/>
              </a:rPr>
              <a:t> </a:t>
            </a:r>
            <a:r>
              <a:rPr sz="1800" dirty="0">
                <a:latin typeface="Microsoft Sans Serif"/>
                <a:cs typeface="Microsoft Sans Serif"/>
              </a:rPr>
              <a:t>HTML</a:t>
            </a:r>
            <a:r>
              <a:rPr sz="1800" spc="-65" dirty="0">
                <a:latin typeface="Microsoft Sans Serif"/>
                <a:cs typeface="Microsoft Sans Serif"/>
              </a:rPr>
              <a:t> </a:t>
            </a:r>
            <a:r>
              <a:rPr sz="1800" spc="-5" dirty="0">
                <a:latin typeface="Microsoft Sans Serif"/>
                <a:cs typeface="Microsoft Sans Serif"/>
              </a:rPr>
              <a:t>element</a:t>
            </a:r>
            <a:r>
              <a:rPr sz="1800" spc="35" dirty="0">
                <a:latin typeface="Microsoft Sans Serif"/>
                <a:cs typeface="Microsoft Sans Serif"/>
              </a:rPr>
              <a:t> </a:t>
            </a:r>
            <a:r>
              <a:rPr sz="1800" dirty="0">
                <a:latin typeface="Microsoft Sans Serif"/>
                <a:cs typeface="Microsoft Sans Serif"/>
              </a:rPr>
              <a:t>to</a:t>
            </a:r>
            <a:r>
              <a:rPr sz="1800" spc="20" dirty="0">
                <a:latin typeface="Microsoft Sans Serif"/>
                <a:cs typeface="Microsoft Sans Serif"/>
              </a:rPr>
              <a:t> </a:t>
            </a:r>
            <a:r>
              <a:rPr sz="1800" spc="-5" dirty="0">
                <a:latin typeface="Microsoft Sans Serif"/>
                <a:cs typeface="Microsoft Sans Serif"/>
              </a:rPr>
              <a:t>select</a:t>
            </a:r>
            <a:r>
              <a:rPr sz="1800" spc="25" dirty="0">
                <a:latin typeface="Microsoft Sans Serif"/>
                <a:cs typeface="Microsoft Sans Serif"/>
              </a:rPr>
              <a:t> </a:t>
            </a:r>
            <a:r>
              <a:rPr sz="1800" spc="-5" dirty="0">
                <a:latin typeface="Microsoft Sans Serif"/>
                <a:cs typeface="Microsoft Sans Serif"/>
              </a:rPr>
              <a:t>a </a:t>
            </a:r>
            <a:r>
              <a:rPr sz="1800" spc="-465" dirty="0">
                <a:latin typeface="Microsoft Sans Serif"/>
                <a:cs typeface="Microsoft Sans Serif"/>
              </a:rPr>
              <a:t> </a:t>
            </a:r>
            <a:r>
              <a:rPr sz="1800" spc="-5" dirty="0">
                <a:latin typeface="Microsoft Sans Serif"/>
                <a:cs typeface="Microsoft Sans Serif"/>
              </a:rPr>
              <a:t>specific</a:t>
            </a:r>
            <a:r>
              <a:rPr sz="1800" spc="25" dirty="0">
                <a:latin typeface="Microsoft Sans Serif"/>
                <a:cs typeface="Microsoft Sans Serif"/>
              </a:rPr>
              <a:t> </a:t>
            </a:r>
            <a:r>
              <a:rPr sz="1800" spc="-5" dirty="0">
                <a:latin typeface="Microsoft Sans Serif"/>
                <a:cs typeface="Microsoft Sans Serif"/>
              </a:rPr>
              <a:t>element.</a:t>
            </a:r>
            <a:endParaRPr sz="1800">
              <a:latin typeface="Microsoft Sans Serif"/>
              <a:cs typeface="Microsoft Sans Serif"/>
            </a:endParaRPr>
          </a:p>
          <a:p>
            <a:pPr marL="299085" marR="126364" indent="-287020">
              <a:lnSpc>
                <a:spcPct val="100000"/>
              </a:lnSpc>
              <a:buFont typeface="Wingdings"/>
              <a:buChar char=""/>
              <a:tabLst>
                <a:tab pos="299720" algn="l"/>
              </a:tabLst>
            </a:pPr>
            <a:r>
              <a:rPr sz="1800" dirty="0">
                <a:latin typeface="Microsoft Sans Serif"/>
                <a:cs typeface="Microsoft Sans Serif"/>
              </a:rPr>
              <a:t>The </a:t>
            </a:r>
            <a:r>
              <a:rPr sz="1800" spc="-10" dirty="0">
                <a:latin typeface="Microsoft Sans Serif"/>
                <a:cs typeface="Microsoft Sans Serif"/>
              </a:rPr>
              <a:t>id</a:t>
            </a:r>
            <a:r>
              <a:rPr sz="1800" spc="10" dirty="0">
                <a:latin typeface="Microsoft Sans Serif"/>
                <a:cs typeface="Microsoft Sans Serif"/>
              </a:rPr>
              <a:t> </a:t>
            </a:r>
            <a:r>
              <a:rPr sz="1800" dirty="0">
                <a:latin typeface="Microsoft Sans Serif"/>
                <a:cs typeface="Microsoft Sans Serif"/>
              </a:rPr>
              <a:t>of</a:t>
            </a:r>
            <a:r>
              <a:rPr sz="1800" spc="30" dirty="0">
                <a:latin typeface="Microsoft Sans Serif"/>
                <a:cs typeface="Microsoft Sans Serif"/>
              </a:rPr>
              <a:t> </a:t>
            </a:r>
            <a:r>
              <a:rPr sz="1800" spc="-5" dirty="0">
                <a:latin typeface="Microsoft Sans Serif"/>
                <a:cs typeface="Microsoft Sans Serif"/>
              </a:rPr>
              <a:t>an</a:t>
            </a:r>
            <a:r>
              <a:rPr sz="1800" spc="10" dirty="0">
                <a:latin typeface="Microsoft Sans Serif"/>
                <a:cs typeface="Microsoft Sans Serif"/>
              </a:rPr>
              <a:t> </a:t>
            </a:r>
            <a:r>
              <a:rPr sz="1800" spc="-5" dirty="0">
                <a:latin typeface="Microsoft Sans Serif"/>
                <a:cs typeface="Microsoft Sans Serif"/>
              </a:rPr>
              <a:t>element</a:t>
            </a:r>
            <a:r>
              <a:rPr sz="1800" spc="45"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spc="-10" dirty="0">
                <a:latin typeface="Microsoft Sans Serif"/>
                <a:cs typeface="Microsoft Sans Serif"/>
              </a:rPr>
              <a:t>unique</a:t>
            </a:r>
            <a:r>
              <a:rPr sz="1800" spc="40" dirty="0">
                <a:latin typeface="Microsoft Sans Serif"/>
                <a:cs typeface="Microsoft Sans Serif"/>
              </a:rPr>
              <a:t> </a:t>
            </a:r>
            <a:r>
              <a:rPr sz="1800" spc="-15" dirty="0">
                <a:latin typeface="Microsoft Sans Serif"/>
                <a:cs typeface="Microsoft Sans Serif"/>
              </a:rPr>
              <a:t>within</a:t>
            </a:r>
            <a:r>
              <a:rPr sz="1800" spc="70"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5" dirty="0">
                <a:latin typeface="Microsoft Sans Serif"/>
                <a:cs typeface="Microsoft Sans Serif"/>
              </a:rPr>
              <a:t>page,</a:t>
            </a:r>
            <a:r>
              <a:rPr sz="1800" spc="35" dirty="0">
                <a:latin typeface="Microsoft Sans Serif"/>
                <a:cs typeface="Microsoft Sans Serif"/>
              </a:rPr>
              <a:t> </a:t>
            </a:r>
            <a:r>
              <a:rPr sz="1800" spc="-5" dirty="0">
                <a:latin typeface="Microsoft Sans Serif"/>
                <a:cs typeface="Microsoft Sans Serif"/>
              </a:rPr>
              <a:t>so</a:t>
            </a:r>
            <a:r>
              <a:rPr sz="1800" spc="20"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10" dirty="0">
                <a:latin typeface="Microsoft Sans Serif"/>
                <a:cs typeface="Microsoft Sans Serif"/>
              </a:rPr>
              <a:t>id</a:t>
            </a:r>
            <a:r>
              <a:rPr sz="1800" spc="20" dirty="0">
                <a:latin typeface="Microsoft Sans Serif"/>
                <a:cs typeface="Microsoft Sans Serif"/>
              </a:rPr>
              <a:t> </a:t>
            </a:r>
            <a:r>
              <a:rPr sz="1800" spc="-5" dirty="0">
                <a:latin typeface="Microsoft Sans Serif"/>
                <a:cs typeface="Microsoft Sans Serif"/>
              </a:rPr>
              <a:t>selector</a:t>
            </a:r>
            <a:r>
              <a:rPr sz="1800" spc="35"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spc="-5" dirty="0">
                <a:latin typeface="Microsoft Sans Serif"/>
                <a:cs typeface="Microsoft Sans Serif"/>
              </a:rPr>
              <a:t>used</a:t>
            </a:r>
            <a:r>
              <a:rPr sz="1800" spc="25" dirty="0">
                <a:latin typeface="Microsoft Sans Serif"/>
                <a:cs typeface="Microsoft Sans Serif"/>
              </a:rPr>
              <a:t> </a:t>
            </a:r>
            <a:r>
              <a:rPr sz="1800" dirty="0">
                <a:latin typeface="Microsoft Sans Serif"/>
                <a:cs typeface="Microsoft Sans Serif"/>
              </a:rPr>
              <a:t>to </a:t>
            </a:r>
            <a:r>
              <a:rPr sz="1800" spc="-465" dirty="0">
                <a:latin typeface="Microsoft Sans Serif"/>
                <a:cs typeface="Microsoft Sans Serif"/>
              </a:rPr>
              <a:t> </a:t>
            </a:r>
            <a:r>
              <a:rPr sz="1800" spc="-5" dirty="0">
                <a:latin typeface="Microsoft Sans Serif"/>
                <a:cs typeface="Microsoft Sans Serif"/>
              </a:rPr>
              <a:t>select</a:t>
            </a:r>
            <a:r>
              <a:rPr sz="1800" spc="15" dirty="0">
                <a:latin typeface="Microsoft Sans Serif"/>
                <a:cs typeface="Microsoft Sans Serif"/>
              </a:rPr>
              <a:t> </a:t>
            </a:r>
            <a:r>
              <a:rPr sz="1800" spc="-5" dirty="0">
                <a:latin typeface="Microsoft Sans Serif"/>
                <a:cs typeface="Microsoft Sans Serif"/>
              </a:rPr>
              <a:t>one</a:t>
            </a:r>
            <a:r>
              <a:rPr sz="1800" spc="30" dirty="0">
                <a:latin typeface="Microsoft Sans Serif"/>
                <a:cs typeface="Microsoft Sans Serif"/>
              </a:rPr>
              <a:t> </a:t>
            </a:r>
            <a:r>
              <a:rPr sz="1800" spc="-10" dirty="0">
                <a:latin typeface="Microsoft Sans Serif"/>
                <a:cs typeface="Microsoft Sans Serif"/>
              </a:rPr>
              <a:t>unique</a:t>
            </a:r>
            <a:r>
              <a:rPr sz="1800" spc="35" dirty="0">
                <a:latin typeface="Microsoft Sans Serif"/>
                <a:cs typeface="Microsoft Sans Serif"/>
              </a:rPr>
              <a:t> </a:t>
            </a:r>
            <a:r>
              <a:rPr sz="1800" spc="-5" dirty="0">
                <a:latin typeface="Microsoft Sans Serif"/>
                <a:cs typeface="Microsoft Sans Serif"/>
              </a:rPr>
              <a:t>element!</a:t>
            </a:r>
            <a:endParaRPr sz="1800">
              <a:latin typeface="Microsoft Sans Serif"/>
              <a:cs typeface="Microsoft Sans Serif"/>
            </a:endParaRPr>
          </a:p>
          <a:p>
            <a:pPr marL="299085" indent="-287020">
              <a:lnSpc>
                <a:spcPct val="100000"/>
              </a:lnSpc>
              <a:buFont typeface="Wingdings"/>
              <a:buChar char=""/>
              <a:tabLst>
                <a:tab pos="299720" algn="l"/>
              </a:tabLst>
            </a:pPr>
            <a:r>
              <a:rPr sz="1800" spc="-95" dirty="0">
                <a:latin typeface="Microsoft Sans Serif"/>
                <a:cs typeface="Microsoft Sans Serif"/>
              </a:rPr>
              <a:t>To</a:t>
            </a:r>
            <a:r>
              <a:rPr sz="1800" spc="5" dirty="0">
                <a:latin typeface="Microsoft Sans Serif"/>
                <a:cs typeface="Microsoft Sans Serif"/>
              </a:rPr>
              <a:t> </a:t>
            </a:r>
            <a:r>
              <a:rPr sz="1800" spc="-5" dirty="0">
                <a:latin typeface="Microsoft Sans Serif"/>
                <a:cs typeface="Microsoft Sans Serif"/>
              </a:rPr>
              <a:t>select</a:t>
            </a:r>
            <a:r>
              <a:rPr sz="1800" spc="25" dirty="0">
                <a:latin typeface="Microsoft Sans Serif"/>
                <a:cs typeface="Microsoft Sans Serif"/>
              </a:rPr>
              <a:t> </a:t>
            </a:r>
            <a:r>
              <a:rPr sz="1800" spc="-5" dirty="0">
                <a:latin typeface="Microsoft Sans Serif"/>
                <a:cs typeface="Microsoft Sans Serif"/>
              </a:rPr>
              <a:t>an</a:t>
            </a:r>
            <a:r>
              <a:rPr sz="1800" spc="30" dirty="0">
                <a:latin typeface="Microsoft Sans Serif"/>
                <a:cs typeface="Microsoft Sans Serif"/>
              </a:rPr>
              <a:t> </a:t>
            </a:r>
            <a:r>
              <a:rPr sz="1800" spc="-5" dirty="0">
                <a:latin typeface="Microsoft Sans Serif"/>
                <a:cs typeface="Microsoft Sans Serif"/>
              </a:rPr>
              <a:t>element</a:t>
            </a:r>
            <a:r>
              <a:rPr sz="1800" spc="35" dirty="0">
                <a:latin typeface="Microsoft Sans Serif"/>
                <a:cs typeface="Microsoft Sans Serif"/>
              </a:rPr>
              <a:t> </a:t>
            </a:r>
            <a:r>
              <a:rPr sz="1800" spc="-15" dirty="0">
                <a:latin typeface="Microsoft Sans Serif"/>
                <a:cs typeface="Microsoft Sans Serif"/>
              </a:rPr>
              <a:t>with</a:t>
            </a:r>
            <a:r>
              <a:rPr sz="1800" spc="55"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10" dirty="0">
                <a:latin typeface="Microsoft Sans Serif"/>
                <a:cs typeface="Microsoft Sans Serif"/>
              </a:rPr>
              <a:t>specific</a:t>
            </a:r>
            <a:r>
              <a:rPr sz="1800" spc="40" dirty="0">
                <a:latin typeface="Microsoft Sans Serif"/>
                <a:cs typeface="Microsoft Sans Serif"/>
              </a:rPr>
              <a:t> </a:t>
            </a:r>
            <a:r>
              <a:rPr sz="1800" spc="-10" dirty="0">
                <a:latin typeface="Microsoft Sans Serif"/>
                <a:cs typeface="Microsoft Sans Serif"/>
              </a:rPr>
              <a:t>id,</a:t>
            </a:r>
            <a:r>
              <a:rPr sz="1800" spc="30" dirty="0">
                <a:latin typeface="Microsoft Sans Serif"/>
                <a:cs typeface="Microsoft Sans Serif"/>
              </a:rPr>
              <a:t> </a:t>
            </a:r>
            <a:r>
              <a:rPr sz="1800" spc="-15" dirty="0">
                <a:latin typeface="Microsoft Sans Serif"/>
                <a:cs typeface="Microsoft Sans Serif"/>
              </a:rPr>
              <a:t>write</a:t>
            </a:r>
            <a:r>
              <a:rPr sz="1800" spc="65"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5" dirty="0">
                <a:latin typeface="Microsoft Sans Serif"/>
                <a:cs typeface="Microsoft Sans Serif"/>
              </a:rPr>
              <a:t>hash</a:t>
            </a:r>
            <a:r>
              <a:rPr sz="1800" spc="30" dirty="0">
                <a:latin typeface="Microsoft Sans Serif"/>
                <a:cs typeface="Microsoft Sans Serif"/>
              </a:rPr>
              <a:t> </a:t>
            </a:r>
            <a:r>
              <a:rPr sz="1800" spc="-5" dirty="0">
                <a:latin typeface="Microsoft Sans Serif"/>
                <a:cs typeface="Microsoft Sans Serif"/>
              </a:rPr>
              <a:t>(#)</a:t>
            </a:r>
            <a:r>
              <a:rPr sz="1800" spc="25" dirty="0">
                <a:latin typeface="Microsoft Sans Serif"/>
                <a:cs typeface="Microsoft Sans Serif"/>
              </a:rPr>
              <a:t> </a:t>
            </a:r>
            <a:r>
              <a:rPr sz="1800" spc="-15" dirty="0">
                <a:latin typeface="Microsoft Sans Serif"/>
                <a:cs typeface="Microsoft Sans Serif"/>
              </a:rPr>
              <a:t>character,</a:t>
            </a:r>
            <a:r>
              <a:rPr sz="1800" spc="30" dirty="0">
                <a:latin typeface="Microsoft Sans Serif"/>
                <a:cs typeface="Microsoft Sans Serif"/>
              </a:rPr>
              <a:t> </a:t>
            </a:r>
            <a:r>
              <a:rPr sz="1800" spc="-10" dirty="0">
                <a:latin typeface="Microsoft Sans Serif"/>
                <a:cs typeface="Microsoft Sans Serif"/>
              </a:rPr>
              <a:t>followed</a:t>
            </a:r>
            <a:endParaRPr sz="1800">
              <a:latin typeface="Microsoft Sans Serif"/>
              <a:cs typeface="Microsoft Sans Serif"/>
            </a:endParaRPr>
          </a:p>
          <a:p>
            <a:pPr marL="299085">
              <a:lnSpc>
                <a:spcPct val="100000"/>
              </a:lnSpc>
            </a:pPr>
            <a:r>
              <a:rPr sz="1800" spc="-5" dirty="0">
                <a:latin typeface="Microsoft Sans Serif"/>
                <a:cs typeface="Microsoft Sans Serif"/>
              </a:rPr>
              <a:t>by</a:t>
            </a:r>
            <a:r>
              <a:rPr sz="1800" spc="5" dirty="0">
                <a:latin typeface="Microsoft Sans Serif"/>
                <a:cs typeface="Microsoft Sans Serif"/>
              </a:rPr>
              <a:t> </a:t>
            </a:r>
            <a:r>
              <a:rPr sz="1800" dirty="0">
                <a:latin typeface="Microsoft Sans Serif"/>
                <a:cs typeface="Microsoft Sans Serif"/>
              </a:rPr>
              <a:t>the</a:t>
            </a:r>
            <a:r>
              <a:rPr sz="1800" spc="-5" dirty="0">
                <a:latin typeface="Microsoft Sans Serif"/>
                <a:cs typeface="Microsoft Sans Serif"/>
              </a:rPr>
              <a:t> id</a:t>
            </a:r>
            <a:r>
              <a:rPr sz="1800" spc="5" dirty="0">
                <a:latin typeface="Microsoft Sans Serif"/>
                <a:cs typeface="Microsoft Sans Serif"/>
              </a:rPr>
              <a:t> </a:t>
            </a:r>
            <a:r>
              <a:rPr sz="1800" dirty="0">
                <a:latin typeface="Microsoft Sans Serif"/>
                <a:cs typeface="Microsoft Sans Serif"/>
              </a:rPr>
              <a:t>of</a:t>
            </a:r>
            <a:r>
              <a:rPr sz="1800" spc="5" dirty="0">
                <a:latin typeface="Microsoft Sans Serif"/>
                <a:cs typeface="Microsoft Sans Serif"/>
              </a:rPr>
              <a:t> </a:t>
            </a:r>
            <a:r>
              <a:rPr sz="1800" spc="-5" dirty="0">
                <a:latin typeface="Microsoft Sans Serif"/>
                <a:cs typeface="Microsoft Sans Serif"/>
              </a:rPr>
              <a:t>the</a:t>
            </a:r>
            <a:r>
              <a:rPr sz="1800" dirty="0">
                <a:latin typeface="Microsoft Sans Serif"/>
                <a:cs typeface="Microsoft Sans Serif"/>
              </a:rPr>
              <a:t> </a:t>
            </a:r>
            <a:r>
              <a:rPr sz="1800" spc="-5" dirty="0">
                <a:latin typeface="Microsoft Sans Serif"/>
                <a:cs typeface="Microsoft Sans Serif"/>
              </a:rPr>
              <a:t>element.</a:t>
            </a:r>
            <a:endParaRPr sz="1800">
              <a:latin typeface="Microsoft Sans Serif"/>
              <a:cs typeface="Microsoft Sans Serif"/>
            </a:endParaRPr>
          </a:p>
          <a:p>
            <a:pPr>
              <a:lnSpc>
                <a:spcPct val="100000"/>
              </a:lnSpc>
              <a:spcBef>
                <a:spcPts val="10"/>
              </a:spcBef>
            </a:pPr>
            <a:endParaRPr sz="1900">
              <a:latin typeface="Microsoft Sans Serif"/>
              <a:cs typeface="Microsoft Sans Serif"/>
            </a:endParaRPr>
          </a:p>
          <a:p>
            <a:pPr marL="12700">
              <a:lnSpc>
                <a:spcPct val="100000"/>
              </a:lnSpc>
            </a:pPr>
            <a:r>
              <a:rPr sz="1800" spc="-10" dirty="0">
                <a:latin typeface="Microsoft Sans Serif"/>
                <a:cs typeface="Microsoft Sans Serif"/>
              </a:rPr>
              <a:t>Example:</a:t>
            </a:r>
            <a:endParaRPr sz="1800">
              <a:latin typeface="Microsoft Sans Serif"/>
              <a:cs typeface="Microsoft Sans Serif"/>
            </a:endParaRPr>
          </a:p>
          <a:p>
            <a:pPr marL="12700">
              <a:lnSpc>
                <a:spcPct val="100000"/>
              </a:lnSpc>
            </a:pPr>
            <a:r>
              <a:rPr sz="1800" spc="-5" dirty="0">
                <a:latin typeface="Microsoft Sans Serif"/>
                <a:cs typeface="Microsoft Sans Serif"/>
              </a:rPr>
              <a:t>&lt;!DOCTYPE</a:t>
            </a:r>
            <a:r>
              <a:rPr sz="1800" spc="10" dirty="0">
                <a:latin typeface="Microsoft Sans Serif"/>
                <a:cs typeface="Microsoft Sans Serif"/>
              </a:rPr>
              <a:t> </a:t>
            </a:r>
            <a:r>
              <a:rPr sz="1800" spc="-5" dirty="0">
                <a:latin typeface="Microsoft Sans Serif"/>
                <a:cs typeface="Microsoft Sans Serif"/>
              </a:rPr>
              <a:t>html&gt;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a:lnSpc>
                <a:spcPct val="100000"/>
              </a:lnSpc>
              <a:spcBef>
                <a:spcPts val="5"/>
              </a:spcBef>
            </a:pPr>
            <a:r>
              <a:rPr sz="1800" spc="-10" dirty="0">
                <a:latin typeface="Microsoft Sans Serif"/>
                <a:cs typeface="Microsoft Sans Serif"/>
              </a:rPr>
              <a:t>&lt;style&gt;</a:t>
            </a:r>
            <a:endParaRPr sz="1800">
              <a:latin typeface="Microsoft Sans Serif"/>
              <a:cs typeface="Microsoft Sans Serif"/>
            </a:endParaRPr>
          </a:p>
          <a:p>
            <a:pPr marL="12700">
              <a:lnSpc>
                <a:spcPct val="100000"/>
              </a:lnSpc>
            </a:pPr>
            <a:r>
              <a:rPr sz="1800" spc="-5" dirty="0">
                <a:latin typeface="Microsoft Sans Serif"/>
                <a:cs typeface="Microsoft Sans Serif"/>
              </a:rPr>
              <a:t>#para1</a:t>
            </a:r>
            <a:r>
              <a:rPr sz="1800" spc="35" dirty="0">
                <a:latin typeface="Microsoft Sans Serif"/>
                <a:cs typeface="Microsoft Sans Serif"/>
              </a:rPr>
              <a:t> </a:t>
            </a:r>
            <a:r>
              <a:rPr sz="1800" spc="-10" dirty="0">
                <a:latin typeface="Microsoft Sans Serif"/>
                <a:cs typeface="Microsoft Sans Serif"/>
              </a:rPr>
              <a:t>{text-align:</a:t>
            </a:r>
            <a:r>
              <a:rPr sz="1800" spc="50" dirty="0">
                <a:latin typeface="Microsoft Sans Serif"/>
                <a:cs typeface="Microsoft Sans Serif"/>
              </a:rPr>
              <a:t> </a:t>
            </a:r>
            <a:r>
              <a:rPr sz="1800" spc="-5" dirty="0">
                <a:latin typeface="Microsoft Sans Serif"/>
                <a:cs typeface="Microsoft Sans Serif"/>
              </a:rPr>
              <a:t>center;</a:t>
            </a:r>
            <a:r>
              <a:rPr sz="1800" spc="30" dirty="0">
                <a:latin typeface="Microsoft Sans Serif"/>
                <a:cs typeface="Microsoft Sans Serif"/>
              </a:rPr>
              <a:t> </a:t>
            </a:r>
            <a:r>
              <a:rPr sz="1800" spc="-5" dirty="0">
                <a:latin typeface="Microsoft Sans Serif"/>
                <a:cs typeface="Microsoft Sans Serif"/>
              </a:rPr>
              <a:t>color:</a:t>
            </a:r>
            <a:r>
              <a:rPr sz="1800" spc="25" dirty="0">
                <a:latin typeface="Microsoft Sans Serif"/>
                <a:cs typeface="Microsoft Sans Serif"/>
              </a:rPr>
              <a:t> </a:t>
            </a:r>
            <a:r>
              <a:rPr sz="1800" spc="-5" dirty="0">
                <a:latin typeface="Microsoft Sans Serif"/>
                <a:cs typeface="Microsoft Sans Serif"/>
              </a:rPr>
              <a:t>red;}</a:t>
            </a:r>
            <a:endParaRPr sz="1800">
              <a:latin typeface="Microsoft Sans Serif"/>
              <a:cs typeface="Microsoft Sans Serif"/>
            </a:endParaRPr>
          </a:p>
          <a:p>
            <a:pPr marL="12700">
              <a:lnSpc>
                <a:spcPct val="100000"/>
              </a:lnSpc>
            </a:pPr>
            <a:r>
              <a:rPr sz="1800" spc="-5" dirty="0">
                <a:latin typeface="Microsoft Sans Serif"/>
                <a:cs typeface="Microsoft Sans Serif"/>
              </a:rPr>
              <a:t>&lt;/style&gt;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a:lnSpc>
                <a:spcPct val="100000"/>
              </a:lnSpc>
            </a:pPr>
            <a:r>
              <a:rPr sz="1800" spc="-10" dirty="0">
                <a:latin typeface="Microsoft Sans Serif"/>
                <a:cs typeface="Microsoft Sans Serif"/>
              </a:rPr>
              <a:t>&lt;body&gt;</a:t>
            </a:r>
            <a:endParaRPr sz="1800">
              <a:latin typeface="Microsoft Sans Serif"/>
              <a:cs typeface="Microsoft Sans Serif"/>
            </a:endParaRPr>
          </a:p>
          <a:p>
            <a:pPr marL="12700">
              <a:lnSpc>
                <a:spcPct val="100000"/>
              </a:lnSpc>
            </a:pPr>
            <a:r>
              <a:rPr sz="1800" spc="-5" dirty="0">
                <a:latin typeface="Microsoft Sans Serif"/>
                <a:cs typeface="Microsoft Sans Serif"/>
              </a:rPr>
              <a:t>&lt;p</a:t>
            </a:r>
            <a:r>
              <a:rPr sz="1800" spc="-20" dirty="0">
                <a:latin typeface="Microsoft Sans Serif"/>
                <a:cs typeface="Microsoft Sans Serif"/>
              </a:rPr>
              <a:t> </a:t>
            </a:r>
            <a:r>
              <a:rPr sz="1800" spc="-5" dirty="0">
                <a:latin typeface="Microsoft Sans Serif"/>
                <a:cs typeface="Microsoft Sans Serif"/>
              </a:rPr>
              <a:t>id="para1"&gt;Hello</a:t>
            </a:r>
            <a:r>
              <a:rPr sz="1800" spc="30" dirty="0">
                <a:latin typeface="Microsoft Sans Serif"/>
                <a:cs typeface="Microsoft Sans Serif"/>
              </a:rPr>
              <a:t> </a:t>
            </a:r>
            <a:r>
              <a:rPr sz="1800" spc="-10" dirty="0">
                <a:latin typeface="Microsoft Sans Serif"/>
                <a:cs typeface="Microsoft Sans Serif"/>
              </a:rPr>
              <a:t>World!&lt;/p&gt;</a:t>
            </a:r>
            <a:endParaRPr sz="1800">
              <a:latin typeface="Microsoft Sans Serif"/>
              <a:cs typeface="Microsoft Sans Serif"/>
            </a:endParaRPr>
          </a:p>
          <a:p>
            <a:pPr marL="12700">
              <a:lnSpc>
                <a:spcPct val="100000"/>
              </a:lnSpc>
            </a:pPr>
            <a:r>
              <a:rPr sz="1800" spc="-5" dirty="0">
                <a:latin typeface="Microsoft Sans Serif"/>
                <a:cs typeface="Microsoft Sans Serif"/>
              </a:rPr>
              <a:t>&lt;p&gt;This paragraph</a:t>
            </a:r>
            <a:r>
              <a:rPr sz="1800" spc="40" dirty="0">
                <a:latin typeface="Microsoft Sans Serif"/>
                <a:cs typeface="Microsoft Sans Serif"/>
              </a:rPr>
              <a:t> </a:t>
            </a:r>
            <a:r>
              <a:rPr sz="1800" spc="-10" dirty="0">
                <a:latin typeface="Microsoft Sans Serif"/>
                <a:cs typeface="Microsoft Sans Serif"/>
              </a:rPr>
              <a:t>is</a:t>
            </a:r>
            <a:r>
              <a:rPr sz="1800" spc="15" dirty="0">
                <a:latin typeface="Microsoft Sans Serif"/>
                <a:cs typeface="Microsoft Sans Serif"/>
              </a:rPr>
              <a:t> </a:t>
            </a:r>
            <a:r>
              <a:rPr sz="1800" spc="-5" dirty="0">
                <a:latin typeface="Microsoft Sans Serif"/>
                <a:cs typeface="Microsoft Sans Serif"/>
              </a:rPr>
              <a:t>not</a:t>
            </a:r>
            <a:r>
              <a:rPr sz="1800" spc="25" dirty="0">
                <a:latin typeface="Microsoft Sans Serif"/>
                <a:cs typeface="Microsoft Sans Serif"/>
              </a:rPr>
              <a:t> </a:t>
            </a:r>
            <a:r>
              <a:rPr sz="1800" spc="-5" dirty="0">
                <a:latin typeface="Microsoft Sans Serif"/>
                <a:cs typeface="Microsoft Sans Serif"/>
              </a:rPr>
              <a:t>affected</a:t>
            </a:r>
            <a:r>
              <a:rPr sz="1800" spc="20" dirty="0">
                <a:latin typeface="Microsoft Sans Serif"/>
                <a:cs typeface="Microsoft Sans Serif"/>
              </a:rPr>
              <a:t> </a:t>
            </a:r>
            <a:r>
              <a:rPr sz="1800" spc="-5" dirty="0">
                <a:latin typeface="Microsoft Sans Serif"/>
                <a:cs typeface="Microsoft Sans Serif"/>
              </a:rPr>
              <a:t>by</a:t>
            </a:r>
            <a:r>
              <a:rPr sz="1800" spc="15" dirty="0">
                <a:latin typeface="Microsoft Sans Serif"/>
                <a:cs typeface="Microsoft Sans Serif"/>
              </a:rPr>
              <a:t> </a:t>
            </a:r>
            <a:r>
              <a:rPr sz="1800" dirty="0">
                <a:latin typeface="Microsoft Sans Serif"/>
                <a:cs typeface="Microsoft Sans Serif"/>
              </a:rPr>
              <a:t>the</a:t>
            </a:r>
            <a:r>
              <a:rPr sz="1800" spc="10" dirty="0">
                <a:latin typeface="Microsoft Sans Serif"/>
                <a:cs typeface="Microsoft Sans Serif"/>
              </a:rPr>
              <a:t> </a:t>
            </a:r>
            <a:r>
              <a:rPr sz="1800" spc="-5" dirty="0">
                <a:latin typeface="Microsoft Sans Serif"/>
                <a:cs typeface="Microsoft Sans Serif"/>
              </a:rPr>
              <a:t>style.&lt;/p&gt;</a:t>
            </a:r>
            <a:endParaRPr sz="1800">
              <a:latin typeface="Microsoft Sans Serif"/>
              <a:cs typeface="Microsoft Sans Serif"/>
            </a:endParaRPr>
          </a:p>
          <a:p>
            <a:pPr marL="12700">
              <a:lnSpc>
                <a:spcPct val="100000"/>
              </a:lnSpc>
            </a:pPr>
            <a:r>
              <a:rPr sz="1800" spc="-10" dirty="0">
                <a:latin typeface="Microsoft Sans Serif"/>
                <a:cs typeface="Microsoft Sans Serif"/>
              </a:rPr>
              <a:t>&lt;/body&gt;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p:txBody>
      </p:sp>
      <p:grpSp>
        <p:nvGrpSpPr>
          <p:cNvPr id="5" name="object 5"/>
          <p:cNvGrpSpPr/>
          <p:nvPr/>
        </p:nvGrpSpPr>
        <p:grpSpPr>
          <a:xfrm>
            <a:off x="5379732" y="3076955"/>
            <a:ext cx="6137275" cy="1788160"/>
            <a:chOff x="5379732" y="3076955"/>
            <a:chExt cx="6137275" cy="1788160"/>
          </a:xfrm>
        </p:grpSpPr>
        <p:pic>
          <p:nvPicPr>
            <p:cNvPr id="6" name="object 6"/>
            <p:cNvPicPr/>
            <p:nvPr/>
          </p:nvPicPr>
          <p:blipFill>
            <a:blip r:embed="rId2" cstate="print"/>
            <a:stretch>
              <a:fillRect/>
            </a:stretch>
          </p:blipFill>
          <p:spPr>
            <a:xfrm>
              <a:off x="5379732" y="3076955"/>
              <a:ext cx="6137130" cy="1787652"/>
            </a:xfrm>
            <a:prstGeom prst="rect">
              <a:avLst/>
            </a:prstGeom>
          </p:spPr>
        </p:pic>
        <p:pic>
          <p:nvPicPr>
            <p:cNvPr id="7" name="object 7"/>
            <p:cNvPicPr/>
            <p:nvPr/>
          </p:nvPicPr>
          <p:blipFill>
            <a:blip r:embed="rId3" cstate="print"/>
            <a:stretch>
              <a:fillRect/>
            </a:stretch>
          </p:blipFill>
          <p:spPr>
            <a:xfrm>
              <a:off x="5524246" y="3235959"/>
              <a:ext cx="5623306" cy="1272413"/>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775" y="218008"/>
            <a:ext cx="589343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5" dirty="0">
                <a:solidFill>
                  <a:srgbClr val="000000"/>
                </a:solidFill>
              </a:rPr>
              <a:t> </a:t>
            </a:r>
            <a:r>
              <a:rPr sz="5400" spc="-10" dirty="0">
                <a:solidFill>
                  <a:srgbClr val="000000"/>
                </a:solidFill>
              </a:rPr>
              <a:t>class</a:t>
            </a:r>
            <a:r>
              <a:rPr sz="5400" spc="30" dirty="0">
                <a:solidFill>
                  <a:srgbClr val="000000"/>
                </a:solidFill>
              </a:rPr>
              <a:t> </a:t>
            </a:r>
            <a:r>
              <a:rPr sz="5400" spc="-10" dirty="0">
                <a:solidFill>
                  <a:srgbClr val="000000"/>
                </a:solidFill>
              </a:rPr>
              <a:t>Selector</a:t>
            </a:r>
            <a:endParaRPr sz="5400"/>
          </a:p>
        </p:txBody>
      </p:sp>
      <p:sp>
        <p:nvSpPr>
          <p:cNvPr id="4" name="object 4"/>
          <p:cNvSpPr txBox="1"/>
          <p:nvPr/>
        </p:nvSpPr>
        <p:spPr>
          <a:xfrm>
            <a:off x="1051356" y="1219580"/>
            <a:ext cx="7728584" cy="5238750"/>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dirty="0">
                <a:latin typeface="Microsoft Sans Serif"/>
                <a:cs typeface="Microsoft Sans Serif"/>
              </a:rPr>
              <a:t>The </a:t>
            </a:r>
            <a:r>
              <a:rPr sz="1800" spc="-5" dirty="0">
                <a:latin typeface="Microsoft Sans Serif"/>
                <a:cs typeface="Microsoft Sans Serif"/>
              </a:rPr>
              <a:t>class</a:t>
            </a:r>
            <a:r>
              <a:rPr sz="1800" spc="25" dirty="0">
                <a:latin typeface="Microsoft Sans Serif"/>
                <a:cs typeface="Microsoft Sans Serif"/>
              </a:rPr>
              <a:t> </a:t>
            </a:r>
            <a:r>
              <a:rPr sz="1800" spc="-5" dirty="0">
                <a:latin typeface="Microsoft Sans Serif"/>
                <a:cs typeface="Microsoft Sans Serif"/>
              </a:rPr>
              <a:t>selector</a:t>
            </a:r>
            <a:r>
              <a:rPr sz="1800" spc="35" dirty="0">
                <a:latin typeface="Microsoft Sans Serif"/>
                <a:cs typeface="Microsoft Sans Serif"/>
              </a:rPr>
              <a:t> </a:t>
            </a:r>
            <a:r>
              <a:rPr sz="1800" spc="-5" dirty="0">
                <a:latin typeface="Microsoft Sans Serif"/>
                <a:cs typeface="Microsoft Sans Serif"/>
              </a:rPr>
              <a:t>selects</a:t>
            </a:r>
            <a:r>
              <a:rPr sz="1800" spc="25" dirty="0">
                <a:latin typeface="Microsoft Sans Serif"/>
                <a:cs typeface="Microsoft Sans Serif"/>
              </a:rPr>
              <a:t> </a:t>
            </a:r>
            <a:r>
              <a:rPr sz="1800" dirty="0">
                <a:latin typeface="Microsoft Sans Serif"/>
                <a:cs typeface="Microsoft Sans Serif"/>
              </a:rPr>
              <a:t>HTML</a:t>
            </a:r>
            <a:r>
              <a:rPr sz="1800" spc="-55" dirty="0">
                <a:latin typeface="Microsoft Sans Serif"/>
                <a:cs typeface="Microsoft Sans Serif"/>
              </a:rPr>
              <a:t> </a:t>
            </a:r>
            <a:r>
              <a:rPr sz="1800" spc="-5" dirty="0">
                <a:latin typeface="Microsoft Sans Serif"/>
                <a:cs typeface="Microsoft Sans Serif"/>
              </a:rPr>
              <a:t>elements</a:t>
            </a:r>
            <a:r>
              <a:rPr sz="1800" spc="45" dirty="0">
                <a:latin typeface="Microsoft Sans Serif"/>
                <a:cs typeface="Microsoft Sans Serif"/>
              </a:rPr>
              <a:t> </a:t>
            </a:r>
            <a:r>
              <a:rPr sz="1800" spc="-15" dirty="0">
                <a:latin typeface="Microsoft Sans Serif"/>
                <a:cs typeface="Microsoft Sans Serif"/>
              </a:rPr>
              <a:t>with</a:t>
            </a:r>
            <a:r>
              <a:rPr sz="1800" spc="55"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10" dirty="0">
                <a:latin typeface="Microsoft Sans Serif"/>
                <a:cs typeface="Microsoft Sans Serif"/>
              </a:rPr>
              <a:t>specific</a:t>
            </a:r>
            <a:r>
              <a:rPr sz="1800" spc="40" dirty="0">
                <a:latin typeface="Microsoft Sans Serif"/>
                <a:cs typeface="Microsoft Sans Serif"/>
              </a:rPr>
              <a:t> </a:t>
            </a:r>
            <a:r>
              <a:rPr sz="1800" spc="-5" dirty="0">
                <a:latin typeface="Microsoft Sans Serif"/>
                <a:cs typeface="Microsoft Sans Serif"/>
              </a:rPr>
              <a:t>class</a:t>
            </a:r>
            <a:r>
              <a:rPr sz="1800" spc="20" dirty="0">
                <a:latin typeface="Microsoft Sans Serif"/>
                <a:cs typeface="Microsoft Sans Serif"/>
              </a:rPr>
              <a:t> </a:t>
            </a:r>
            <a:r>
              <a:rPr sz="1800" spc="-5" dirty="0">
                <a:latin typeface="Microsoft Sans Serif"/>
                <a:cs typeface="Microsoft Sans Serif"/>
              </a:rPr>
              <a:t>attribute.</a:t>
            </a:r>
            <a:endParaRPr sz="1800">
              <a:latin typeface="Microsoft Sans Serif"/>
              <a:cs typeface="Microsoft Sans Serif"/>
            </a:endParaRPr>
          </a:p>
          <a:p>
            <a:pPr marL="299085" marR="615315" indent="-287020">
              <a:lnSpc>
                <a:spcPct val="100000"/>
              </a:lnSpc>
              <a:buFont typeface="Wingdings"/>
              <a:buChar char=""/>
              <a:tabLst>
                <a:tab pos="299720" algn="l"/>
              </a:tabLst>
            </a:pPr>
            <a:r>
              <a:rPr sz="1800" spc="-95" dirty="0">
                <a:latin typeface="Microsoft Sans Serif"/>
                <a:cs typeface="Microsoft Sans Serif"/>
              </a:rPr>
              <a:t>To</a:t>
            </a:r>
            <a:r>
              <a:rPr sz="1800" spc="5" dirty="0">
                <a:latin typeface="Microsoft Sans Serif"/>
                <a:cs typeface="Microsoft Sans Serif"/>
              </a:rPr>
              <a:t> </a:t>
            </a:r>
            <a:r>
              <a:rPr sz="1800" spc="-5" dirty="0">
                <a:latin typeface="Microsoft Sans Serif"/>
                <a:cs typeface="Microsoft Sans Serif"/>
              </a:rPr>
              <a:t>select</a:t>
            </a:r>
            <a:r>
              <a:rPr sz="1800" spc="25" dirty="0">
                <a:latin typeface="Microsoft Sans Serif"/>
                <a:cs typeface="Microsoft Sans Serif"/>
              </a:rPr>
              <a:t> </a:t>
            </a:r>
            <a:r>
              <a:rPr sz="1800" spc="-5" dirty="0">
                <a:latin typeface="Microsoft Sans Serif"/>
                <a:cs typeface="Microsoft Sans Serif"/>
              </a:rPr>
              <a:t>elements</a:t>
            </a:r>
            <a:r>
              <a:rPr sz="1800" spc="35" dirty="0">
                <a:latin typeface="Microsoft Sans Serif"/>
                <a:cs typeface="Microsoft Sans Serif"/>
              </a:rPr>
              <a:t> </a:t>
            </a:r>
            <a:r>
              <a:rPr sz="1800" spc="-15" dirty="0">
                <a:latin typeface="Microsoft Sans Serif"/>
                <a:cs typeface="Microsoft Sans Serif"/>
              </a:rPr>
              <a:t>with</a:t>
            </a:r>
            <a:r>
              <a:rPr sz="1800" spc="7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10" dirty="0">
                <a:latin typeface="Microsoft Sans Serif"/>
                <a:cs typeface="Microsoft Sans Serif"/>
              </a:rPr>
              <a:t>specific</a:t>
            </a:r>
            <a:r>
              <a:rPr sz="1800" spc="25" dirty="0">
                <a:latin typeface="Microsoft Sans Serif"/>
                <a:cs typeface="Microsoft Sans Serif"/>
              </a:rPr>
              <a:t> </a:t>
            </a:r>
            <a:r>
              <a:rPr sz="1800" spc="-5" dirty="0">
                <a:latin typeface="Microsoft Sans Serif"/>
                <a:cs typeface="Microsoft Sans Serif"/>
              </a:rPr>
              <a:t>class,</a:t>
            </a:r>
            <a:r>
              <a:rPr sz="1800" spc="25" dirty="0">
                <a:latin typeface="Microsoft Sans Serif"/>
                <a:cs typeface="Microsoft Sans Serif"/>
              </a:rPr>
              <a:t> </a:t>
            </a:r>
            <a:r>
              <a:rPr sz="1800" spc="-10" dirty="0">
                <a:latin typeface="Microsoft Sans Serif"/>
                <a:cs typeface="Microsoft Sans Serif"/>
              </a:rPr>
              <a:t>write</a:t>
            </a:r>
            <a:r>
              <a:rPr sz="1800" spc="7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10" dirty="0">
                <a:latin typeface="Microsoft Sans Serif"/>
                <a:cs typeface="Microsoft Sans Serif"/>
              </a:rPr>
              <a:t>period</a:t>
            </a:r>
            <a:r>
              <a:rPr sz="1800" spc="30" dirty="0">
                <a:latin typeface="Microsoft Sans Serif"/>
                <a:cs typeface="Microsoft Sans Serif"/>
              </a:rPr>
              <a:t> </a:t>
            </a:r>
            <a:r>
              <a:rPr sz="1800" dirty="0">
                <a:latin typeface="Microsoft Sans Serif"/>
                <a:cs typeface="Microsoft Sans Serif"/>
              </a:rPr>
              <a:t>(.)</a:t>
            </a:r>
            <a:r>
              <a:rPr sz="1800" spc="25" dirty="0">
                <a:latin typeface="Microsoft Sans Serif"/>
                <a:cs typeface="Microsoft Sans Serif"/>
              </a:rPr>
              <a:t> </a:t>
            </a:r>
            <a:r>
              <a:rPr sz="1800" spc="-15" dirty="0">
                <a:latin typeface="Microsoft Sans Serif"/>
                <a:cs typeface="Microsoft Sans Serif"/>
              </a:rPr>
              <a:t>character, </a:t>
            </a:r>
            <a:r>
              <a:rPr sz="1800" spc="-459" dirty="0">
                <a:latin typeface="Microsoft Sans Serif"/>
                <a:cs typeface="Microsoft Sans Serif"/>
              </a:rPr>
              <a:t> </a:t>
            </a:r>
            <a:r>
              <a:rPr sz="1800" spc="-10" dirty="0">
                <a:latin typeface="Microsoft Sans Serif"/>
                <a:cs typeface="Microsoft Sans Serif"/>
              </a:rPr>
              <a:t>followed</a:t>
            </a:r>
            <a:r>
              <a:rPr sz="1800" spc="65" dirty="0">
                <a:latin typeface="Microsoft Sans Serif"/>
                <a:cs typeface="Microsoft Sans Serif"/>
              </a:rPr>
              <a:t> </a:t>
            </a:r>
            <a:r>
              <a:rPr sz="1800" spc="-5" dirty="0">
                <a:latin typeface="Microsoft Sans Serif"/>
                <a:cs typeface="Microsoft Sans Serif"/>
              </a:rPr>
              <a:t>by</a:t>
            </a:r>
            <a:r>
              <a:rPr sz="1800" spc="15"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class</a:t>
            </a:r>
            <a:r>
              <a:rPr sz="1800" spc="20" dirty="0">
                <a:latin typeface="Microsoft Sans Serif"/>
                <a:cs typeface="Microsoft Sans Serif"/>
              </a:rPr>
              <a:t> </a:t>
            </a:r>
            <a:r>
              <a:rPr sz="1800" spc="-5" dirty="0">
                <a:latin typeface="Microsoft Sans Serif"/>
                <a:cs typeface="Microsoft Sans Serif"/>
              </a:rPr>
              <a:t>name.</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spc="-10" dirty="0">
                <a:latin typeface="Microsoft Sans Serif"/>
                <a:cs typeface="Microsoft Sans Serif"/>
              </a:rPr>
              <a:t>Example:</a:t>
            </a:r>
            <a:r>
              <a:rPr sz="1800" spc="65" dirty="0">
                <a:latin typeface="Microsoft Sans Serif"/>
                <a:cs typeface="Microsoft Sans Serif"/>
              </a:rPr>
              <a:t> </a:t>
            </a:r>
            <a:r>
              <a:rPr sz="1400" dirty="0">
                <a:latin typeface="Microsoft Sans Serif"/>
                <a:cs typeface="Microsoft Sans Serif"/>
              </a:rPr>
              <a:t>In</a:t>
            </a:r>
            <a:r>
              <a:rPr sz="1400" spc="10" dirty="0">
                <a:latin typeface="Microsoft Sans Serif"/>
                <a:cs typeface="Microsoft Sans Serif"/>
              </a:rPr>
              <a:t> </a:t>
            </a:r>
            <a:r>
              <a:rPr sz="1400" spc="-5" dirty="0">
                <a:latin typeface="Microsoft Sans Serif"/>
                <a:cs typeface="Microsoft Sans Serif"/>
              </a:rPr>
              <a:t>this</a:t>
            </a:r>
            <a:r>
              <a:rPr sz="1400" dirty="0">
                <a:latin typeface="Microsoft Sans Serif"/>
                <a:cs typeface="Microsoft Sans Serif"/>
              </a:rPr>
              <a:t> </a:t>
            </a:r>
            <a:r>
              <a:rPr sz="1400" spc="-5" dirty="0">
                <a:latin typeface="Microsoft Sans Serif"/>
                <a:cs typeface="Microsoft Sans Serif"/>
              </a:rPr>
              <a:t>example</a:t>
            </a:r>
            <a:r>
              <a:rPr sz="1400" spc="20" dirty="0">
                <a:latin typeface="Microsoft Sans Serif"/>
                <a:cs typeface="Microsoft Sans Serif"/>
              </a:rPr>
              <a:t> </a:t>
            </a:r>
            <a:r>
              <a:rPr sz="1400" spc="-5" dirty="0">
                <a:latin typeface="Microsoft Sans Serif"/>
                <a:cs typeface="Microsoft Sans Serif"/>
              </a:rPr>
              <a:t>all</a:t>
            </a:r>
            <a:r>
              <a:rPr sz="1400" spc="20" dirty="0">
                <a:latin typeface="Microsoft Sans Serif"/>
                <a:cs typeface="Microsoft Sans Serif"/>
              </a:rPr>
              <a:t> </a:t>
            </a:r>
            <a:r>
              <a:rPr sz="1400" spc="-5" dirty="0">
                <a:latin typeface="Microsoft Sans Serif"/>
                <a:cs typeface="Microsoft Sans Serif"/>
              </a:rPr>
              <a:t>HTML</a:t>
            </a:r>
            <a:r>
              <a:rPr sz="1400" spc="-30" dirty="0">
                <a:latin typeface="Microsoft Sans Serif"/>
                <a:cs typeface="Microsoft Sans Serif"/>
              </a:rPr>
              <a:t> </a:t>
            </a:r>
            <a:r>
              <a:rPr sz="1400" spc="-5" dirty="0">
                <a:latin typeface="Microsoft Sans Serif"/>
                <a:cs typeface="Microsoft Sans Serif"/>
              </a:rPr>
              <a:t>elements </a:t>
            </a:r>
            <a:r>
              <a:rPr sz="1400" spc="-10" dirty="0">
                <a:latin typeface="Microsoft Sans Serif"/>
                <a:cs typeface="Microsoft Sans Serif"/>
              </a:rPr>
              <a:t>with</a:t>
            </a:r>
            <a:r>
              <a:rPr sz="1400" spc="30" dirty="0">
                <a:latin typeface="Microsoft Sans Serif"/>
                <a:cs typeface="Microsoft Sans Serif"/>
              </a:rPr>
              <a:t> </a:t>
            </a:r>
            <a:r>
              <a:rPr sz="1400" spc="-5" dirty="0">
                <a:latin typeface="Microsoft Sans Serif"/>
                <a:cs typeface="Microsoft Sans Serif"/>
              </a:rPr>
              <a:t>class="center"</a:t>
            </a:r>
            <a:r>
              <a:rPr sz="1400" spc="-25" dirty="0">
                <a:latin typeface="Microsoft Sans Serif"/>
                <a:cs typeface="Microsoft Sans Serif"/>
              </a:rPr>
              <a:t> </a:t>
            </a:r>
            <a:r>
              <a:rPr sz="1400" spc="-10" dirty="0">
                <a:latin typeface="Microsoft Sans Serif"/>
                <a:cs typeface="Microsoft Sans Serif"/>
              </a:rPr>
              <a:t>will</a:t>
            </a:r>
            <a:r>
              <a:rPr sz="1400" spc="45" dirty="0">
                <a:latin typeface="Microsoft Sans Serif"/>
                <a:cs typeface="Microsoft Sans Serif"/>
              </a:rPr>
              <a:t> </a:t>
            </a:r>
            <a:r>
              <a:rPr sz="1400" dirty="0">
                <a:latin typeface="Microsoft Sans Serif"/>
                <a:cs typeface="Microsoft Sans Serif"/>
              </a:rPr>
              <a:t>be</a:t>
            </a:r>
            <a:r>
              <a:rPr sz="1400" spc="20" dirty="0">
                <a:latin typeface="Microsoft Sans Serif"/>
                <a:cs typeface="Microsoft Sans Serif"/>
              </a:rPr>
              <a:t> </a:t>
            </a:r>
            <a:r>
              <a:rPr sz="1400" dirty="0">
                <a:latin typeface="Microsoft Sans Serif"/>
                <a:cs typeface="Microsoft Sans Serif"/>
              </a:rPr>
              <a:t>red</a:t>
            </a:r>
            <a:r>
              <a:rPr sz="1400" spc="10" dirty="0">
                <a:latin typeface="Microsoft Sans Serif"/>
                <a:cs typeface="Microsoft Sans Serif"/>
              </a:rPr>
              <a:t> </a:t>
            </a:r>
            <a:r>
              <a:rPr sz="1400" dirty="0">
                <a:latin typeface="Microsoft Sans Serif"/>
                <a:cs typeface="Microsoft Sans Serif"/>
              </a:rPr>
              <a:t>and</a:t>
            </a:r>
            <a:r>
              <a:rPr sz="1400" spc="5" dirty="0">
                <a:latin typeface="Microsoft Sans Serif"/>
                <a:cs typeface="Microsoft Sans Serif"/>
              </a:rPr>
              <a:t> </a:t>
            </a:r>
            <a:r>
              <a:rPr sz="1400" spc="-5" dirty="0">
                <a:latin typeface="Microsoft Sans Serif"/>
                <a:cs typeface="Microsoft Sans Serif"/>
              </a:rPr>
              <a:t>center-aligned</a:t>
            </a:r>
            <a:r>
              <a:rPr sz="1800" spc="-5" dirty="0">
                <a:latin typeface="Microsoft Sans Serif"/>
                <a:cs typeface="Microsoft Sans Serif"/>
              </a:rPr>
              <a:t>:</a:t>
            </a:r>
            <a:endParaRPr sz="1800">
              <a:latin typeface="Microsoft Sans Serif"/>
              <a:cs typeface="Microsoft Sans Serif"/>
            </a:endParaRPr>
          </a:p>
          <a:p>
            <a:pPr marL="12700">
              <a:lnSpc>
                <a:spcPct val="100000"/>
              </a:lnSpc>
            </a:pPr>
            <a:r>
              <a:rPr sz="1800" spc="-5" dirty="0">
                <a:latin typeface="Microsoft Sans Serif"/>
                <a:cs typeface="Microsoft Sans Serif"/>
              </a:rPr>
              <a:t>&lt;!DOCTYPE</a:t>
            </a:r>
            <a:r>
              <a:rPr sz="1800" spc="10" dirty="0">
                <a:latin typeface="Microsoft Sans Serif"/>
                <a:cs typeface="Microsoft Sans Serif"/>
              </a:rPr>
              <a:t> </a:t>
            </a:r>
            <a:r>
              <a:rPr sz="1800" spc="-5" dirty="0">
                <a:latin typeface="Microsoft Sans Serif"/>
                <a:cs typeface="Microsoft Sans Serif"/>
              </a:rPr>
              <a:t>html&gt;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a:lnSpc>
                <a:spcPct val="100000"/>
              </a:lnSpc>
            </a:pPr>
            <a:r>
              <a:rPr sz="1800" spc="-10" dirty="0">
                <a:latin typeface="Microsoft Sans Serif"/>
                <a:cs typeface="Microsoft Sans Serif"/>
              </a:rPr>
              <a:t>&lt;style&gt;</a:t>
            </a:r>
            <a:endParaRPr sz="1800">
              <a:latin typeface="Microsoft Sans Serif"/>
              <a:cs typeface="Microsoft Sans Serif"/>
            </a:endParaRPr>
          </a:p>
          <a:p>
            <a:pPr marL="12700">
              <a:lnSpc>
                <a:spcPct val="100000"/>
              </a:lnSpc>
            </a:pPr>
            <a:r>
              <a:rPr sz="1800" spc="-5" dirty="0">
                <a:latin typeface="Microsoft Sans Serif"/>
                <a:cs typeface="Microsoft Sans Serif"/>
              </a:rPr>
              <a:t>.center</a:t>
            </a:r>
            <a:r>
              <a:rPr sz="1800" spc="30" dirty="0">
                <a:latin typeface="Microsoft Sans Serif"/>
                <a:cs typeface="Microsoft Sans Serif"/>
              </a:rPr>
              <a:t> </a:t>
            </a:r>
            <a:r>
              <a:rPr sz="1800" spc="-10" dirty="0">
                <a:latin typeface="Microsoft Sans Serif"/>
                <a:cs typeface="Microsoft Sans Serif"/>
              </a:rPr>
              <a:t>{text-align:</a:t>
            </a:r>
            <a:r>
              <a:rPr sz="1800" spc="55" dirty="0">
                <a:latin typeface="Microsoft Sans Serif"/>
                <a:cs typeface="Microsoft Sans Serif"/>
              </a:rPr>
              <a:t> </a:t>
            </a:r>
            <a:r>
              <a:rPr sz="1800" spc="-5" dirty="0">
                <a:latin typeface="Microsoft Sans Serif"/>
                <a:cs typeface="Microsoft Sans Serif"/>
              </a:rPr>
              <a:t>center;color:</a:t>
            </a:r>
            <a:r>
              <a:rPr sz="1800" spc="30" dirty="0">
                <a:latin typeface="Microsoft Sans Serif"/>
                <a:cs typeface="Microsoft Sans Serif"/>
              </a:rPr>
              <a:t> </a:t>
            </a:r>
            <a:r>
              <a:rPr sz="1800" spc="-5" dirty="0">
                <a:latin typeface="Microsoft Sans Serif"/>
                <a:cs typeface="Microsoft Sans Serif"/>
              </a:rPr>
              <a:t>red;}</a:t>
            </a:r>
            <a:endParaRPr sz="1800">
              <a:latin typeface="Microsoft Sans Serif"/>
              <a:cs typeface="Microsoft Sans Serif"/>
            </a:endParaRPr>
          </a:p>
          <a:p>
            <a:pPr marL="12700">
              <a:lnSpc>
                <a:spcPct val="100000"/>
              </a:lnSpc>
            </a:pPr>
            <a:r>
              <a:rPr sz="1800" spc="-5" dirty="0">
                <a:latin typeface="Microsoft Sans Serif"/>
                <a:cs typeface="Microsoft Sans Serif"/>
              </a:rPr>
              <a:t>&lt;/style&gt;</a:t>
            </a:r>
            <a:endParaRPr sz="1800">
              <a:latin typeface="Microsoft Sans Serif"/>
              <a:cs typeface="Microsoft Sans Serif"/>
            </a:endParaRPr>
          </a:p>
          <a:p>
            <a:pPr marL="12700">
              <a:lnSpc>
                <a:spcPct val="100000"/>
              </a:lnSpc>
              <a:spcBef>
                <a:spcPts val="5"/>
              </a:spcBef>
            </a:pPr>
            <a:r>
              <a:rPr sz="1800" spc="-5" dirty="0">
                <a:latin typeface="Microsoft Sans Serif"/>
                <a:cs typeface="Microsoft Sans Serif"/>
              </a:rPr>
              <a:t>&lt;/head&gt;</a:t>
            </a:r>
            <a:endParaRPr sz="1800">
              <a:latin typeface="Microsoft Sans Serif"/>
              <a:cs typeface="Microsoft Sans Serif"/>
            </a:endParaRPr>
          </a:p>
          <a:p>
            <a:pPr marL="12700">
              <a:lnSpc>
                <a:spcPct val="100000"/>
              </a:lnSpc>
            </a:pPr>
            <a:r>
              <a:rPr sz="1800" spc="-10" dirty="0">
                <a:latin typeface="Microsoft Sans Serif"/>
                <a:cs typeface="Microsoft Sans Serif"/>
              </a:rPr>
              <a:t>&lt;body&gt;</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spc="-5" dirty="0">
                <a:latin typeface="Microsoft Sans Serif"/>
                <a:cs typeface="Microsoft Sans Serif"/>
              </a:rPr>
              <a:t>&lt;h1</a:t>
            </a:r>
            <a:r>
              <a:rPr sz="1800" spc="15" dirty="0">
                <a:latin typeface="Microsoft Sans Serif"/>
                <a:cs typeface="Microsoft Sans Serif"/>
              </a:rPr>
              <a:t> </a:t>
            </a:r>
            <a:r>
              <a:rPr sz="1800" spc="-5" dirty="0">
                <a:latin typeface="Microsoft Sans Serif"/>
                <a:cs typeface="Microsoft Sans Serif"/>
              </a:rPr>
              <a:t>class="center"&gt;Red</a:t>
            </a:r>
            <a:r>
              <a:rPr sz="1800" spc="25" dirty="0">
                <a:latin typeface="Microsoft Sans Serif"/>
                <a:cs typeface="Microsoft Sans Serif"/>
              </a:rPr>
              <a:t> </a:t>
            </a:r>
            <a:r>
              <a:rPr sz="1800" spc="-5" dirty="0">
                <a:latin typeface="Microsoft Sans Serif"/>
                <a:cs typeface="Microsoft Sans Serif"/>
              </a:rPr>
              <a:t>and</a:t>
            </a:r>
            <a:r>
              <a:rPr sz="1800" spc="25" dirty="0">
                <a:latin typeface="Microsoft Sans Serif"/>
                <a:cs typeface="Microsoft Sans Serif"/>
              </a:rPr>
              <a:t> </a:t>
            </a:r>
            <a:r>
              <a:rPr sz="1800" spc="-5" dirty="0">
                <a:latin typeface="Microsoft Sans Serif"/>
                <a:cs typeface="Microsoft Sans Serif"/>
              </a:rPr>
              <a:t>center-aligned</a:t>
            </a:r>
            <a:r>
              <a:rPr sz="1800" spc="40" dirty="0">
                <a:latin typeface="Microsoft Sans Serif"/>
                <a:cs typeface="Microsoft Sans Serif"/>
              </a:rPr>
              <a:t> </a:t>
            </a:r>
            <a:r>
              <a:rPr sz="1800" spc="-5" dirty="0">
                <a:latin typeface="Microsoft Sans Serif"/>
                <a:cs typeface="Microsoft Sans Serif"/>
              </a:rPr>
              <a:t>heading&lt;/h1&gt;</a:t>
            </a:r>
            <a:endParaRPr sz="1800">
              <a:latin typeface="Microsoft Sans Serif"/>
              <a:cs typeface="Microsoft Sans Serif"/>
            </a:endParaRPr>
          </a:p>
          <a:p>
            <a:pPr marL="12700">
              <a:lnSpc>
                <a:spcPct val="100000"/>
              </a:lnSpc>
            </a:pPr>
            <a:r>
              <a:rPr sz="1800" spc="-5" dirty="0">
                <a:latin typeface="Microsoft Sans Serif"/>
                <a:cs typeface="Microsoft Sans Serif"/>
              </a:rPr>
              <a:t>&lt;p</a:t>
            </a:r>
            <a:r>
              <a:rPr sz="1800" spc="25" dirty="0">
                <a:latin typeface="Microsoft Sans Serif"/>
                <a:cs typeface="Microsoft Sans Serif"/>
              </a:rPr>
              <a:t> </a:t>
            </a:r>
            <a:r>
              <a:rPr sz="1800" spc="-5" dirty="0">
                <a:latin typeface="Microsoft Sans Serif"/>
                <a:cs typeface="Microsoft Sans Serif"/>
              </a:rPr>
              <a:t>class="center"&gt;Red</a:t>
            </a:r>
            <a:r>
              <a:rPr sz="1800" spc="50" dirty="0">
                <a:latin typeface="Microsoft Sans Serif"/>
                <a:cs typeface="Microsoft Sans Serif"/>
              </a:rPr>
              <a:t> </a:t>
            </a:r>
            <a:r>
              <a:rPr sz="1800" spc="-5" dirty="0">
                <a:latin typeface="Microsoft Sans Serif"/>
                <a:cs typeface="Microsoft Sans Serif"/>
              </a:rPr>
              <a:t>and</a:t>
            </a:r>
            <a:r>
              <a:rPr sz="1800" spc="35" dirty="0">
                <a:latin typeface="Microsoft Sans Serif"/>
                <a:cs typeface="Microsoft Sans Serif"/>
              </a:rPr>
              <a:t> </a:t>
            </a:r>
            <a:r>
              <a:rPr sz="1800" spc="-10" dirty="0">
                <a:latin typeface="Microsoft Sans Serif"/>
                <a:cs typeface="Microsoft Sans Serif"/>
              </a:rPr>
              <a:t>center-aligned</a:t>
            </a:r>
            <a:r>
              <a:rPr sz="1800" spc="65" dirty="0">
                <a:latin typeface="Microsoft Sans Serif"/>
                <a:cs typeface="Microsoft Sans Serif"/>
              </a:rPr>
              <a:t> </a:t>
            </a:r>
            <a:r>
              <a:rPr sz="1800" spc="-5" dirty="0">
                <a:latin typeface="Microsoft Sans Serif"/>
                <a:cs typeface="Microsoft Sans Serif"/>
              </a:rPr>
              <a:t>paragraph.&lt;/p&gt;</a:t>
            </a:r>
            <a:endParaRPr sz="1800">
              <a:latin typeface="Microsoft Sans Serif"/>
              <a:cs typeface="Microsoft Sans Serif"/>
            </a:endParaRPr>
          </a:p>
          <a:p>
            <a:pPr>
              <a:lnSpc>
                <a:spcPct val="100000"/>
              </a:lnSpc>
              <a:spcBef>
                <a:spcPts val="10"/>
              </a:spcBef>
            </a:pPr>
            <a:endParaRPr sz="1900">
              <a:latin typeface="Microsoft Sans Serif"/>
              <a:cs typeface="Microsoft Sans Serif"/>
            </a:endParaRPr>
          </a:p>
          <a:p>
            <a:pPr marL="12700">
              <a:lnSpc>
                <a:spcPct val="100000"/>
              </a:lnSpc>
            </a:pPr>
            <a:r>
              <a:rPr sz="1800" spc="-10" dirty="0">
                <a:latin typeface="Microsoft Sans Serif"/>
                <a:cs typeface="Microsoft Sans Serif"/>
              </a:rPr>
              <a:t>&lt;/body&gt;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p:txBody>
      </p:sp>
      <p:grpSp>
        <p:nvGrpSpPr>
          <p:cNvPr id="5" name="object 5"/>
          <p:cNvGrpSpPr/>
          <p:nvPr/>
        </p:nvGrpSpPr>
        <p:grpSpPr>
          <a:xfrm>
            <a:off x="5582411" y="2846832"/>
            <a:ext cx="6440805" cy="2394585"/>
            <a:chOff x="5582411" y="2846832"/>
            <a:chExt cx="6440805" cy="2394585"/>
          </a:xfrm>
        </p:grpSpPr>
        <p:pic>
          <p:nvPicPr>
            <p:cNvPr id="6" name="object 6"/>
            <p:cNvPicPr/>
            <p:nvPr/>
          </p:nvPicPr>
          <p:blipFill>
            <a:blip r:embed="rId2" cstate="print"/>
            <a:stretch>
              <a:fillRect/>
            </a:stretch>
          </p:blipFill>
          <p:spPr>
            <a:xfrm>
              <a:off x="5582411" y="2846832"/>
              <a:ext cx="6440424" cy="2394204"/>
            </a:xfrm>
            <a:prstGeom prst="rect">
              <a:avLst/>
            </a:prstGeom>
          </p:spPr>
        </p:pic>
        <p:pic>
          <p:nvPicPr>
            <p:cNvPr id="7" name="object 7"/>
            <p:cNvPicPr/>
            <p:nvPr/>
          </p:nvPicPr>
          <p:blipFill>
            <a:blip r:embed="rId3" cstate="print"/>
            <a:stretch>
              <a:fillRect/>
            </a:stretch>
          </p:blipFill>
          <p:spPr>
            <a:xfrm>
              <a:off x="5776975" y="3041523"/>
              <a:ext cx="5853303" cy="1806702"/>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775" y="218008"/>
            <a:ext cx="589343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5" dirty="0">
                <a:solidFill>
                  <a:srgbClr val="000000"/>
                </a:solidFill>
              </a:rPr>
              <a:t> </a:t>
            </a:r>
            <a:r>
              <a:rPr sz="5400" spc="-10" dirty="0">
                <a:solidFill>
                  <a:srgbClr val="000000"/>
                </a:solidFill>
              </a:rPr>
              <a:t>class</a:t>
            </a:r>
            <a:r>
              <a:rPr sz="5400" spc="30" dirty="0">
                <a:solidFill>
                  <a:srgbClr val="000000"/>
                </a:solidFill>
              </a:rPr>
              <a:t> </a:t>
            </a:r>
            <a:r>
              <a:rPr sz="5400" spc="-10" dirty="0">
                <a:solidFill>
                  <a:srgbClr val="000000"/>
                </a:solidFill>
              </a:rPr>
              <a:t>Selector</a:t>
            </a:r>
            <a:endParaRPr sz="5400"/>
          </a:p>
        </p:txBody>
      </p:sp>
      <p:sp>
        <p:nvSpPr>
          <p:cNvPr id="4" name="object 4"/>
          <p:cNvSpPr txBox="1"/>
          <p:nvPr/>
        </p:nvSpPr>
        <p:spPr>
          <a:xfrm>
            <a:off x="1051356" y="1219580"/>
            <a:ext cx="7830820" cy="5513070"/>
          </a:xfrm>
          <a:prstGeom prst="rect">
            <a:avLst/>
          </a:prstGeom>
        </p:spPr>
        <p:txBody>
          <a:bodyPr vert="horz" wrap="square" lIns="0" tIns="12700" rIns="0" bIns="0" rtlCol="0">
            <a:spAutoFit/>
          </a:bodyPr>
          <a:lstStyle/>
          <a:p>
            <a:pPr marL="12700" marR="85090">
              <a:lnSpc>
                <a:spcPct val="100000"/>
              </a:lnSpc>
              <a:spcBef>
                <a:spcPts val="100"/>
              </a:spcBef>
            </a:pPr>
            <a:r>
              <a:rPr sz="1800" spc="-60" dirty="0">
                <a:latin typeface="Microsoft Sans Serif"/>
                <a:cs typeface="Microsoft Sans Serif"/>
              </a:rPr>
              <a:t>You</a:t>
            </a:r>
            <a:r>
              <a:rPr sz="1800" spc="25" dirty="0">
                <a:latin typeface="Microsoft Sans Serif"/>
                <a:cs typeface="Microsoft Sans Serif"/>
              </a:rPr>
              <a:t> </a:t>
            </a:r>
            <a:r>
              <a:rPr sz="1800" spc="-5" dirty="0">
                <a:latin typeface="Microsoft Sans Serif"/>
                <a:cs typeface="Microsoft Sans Serif"/>
              </a:rPr>
              <a:t>can</a:t>
            </a:r>
            <a:r>
              <a:rPr sz="1800" spc="15" dirty="0">
                <a:latin typeface="Microsoft Sans Serif"/>
                <a:cs typeface="Microsoft Sans Serif"/>
              </a:rPr>
              <a:t> </a:t>
            </a:r>
            <a:r>
              <a:rPr sz="1800" spc="-5" dirty="0">
                <a:latin typeface="Microsoft Sans Serif"/>
                <a:cs typeface="Microsoft Sans Serif"/>
              </a:rPr>
              <a:t>also</a:t>
            </a:r>
            <a:r>
              <a:rPr sz="1800" spc="30" dirty="0">
                <a:latin typeface="Microsoft Sans Serif"/>
                <a:cs typeface="Microsoft Sans Serif"/>
              </a:rPr>
              <a:t> </a:t>
            </a:r>
            <a:r>
              <a:rPr sz="1800" spc="-5" dirty="0">
                <a:latin typeface="Microsoft Sans Serif"/>
                <a:cs typeface="Microsoft Sans Serif"/>
              </a:rPr>
              <a:t>specify</a:t>
            </a:r>
            <a:r>
              <a:rPr sz="1800" spc="25" dirty="0">
                <a:latin typeface="Microsoft Sans Serif"/>
                <a:cs typeface="Microsoft Sans Serif"/>
              </a:rPr>
              <a:t> </a:t>
            </a:r>
            <a:r>
              <a:rPr sz="1800" spc="-5" dirty="0">
                <a:latin typeface="Microsoft Sans Serif"/>
                <a:cs typeface="Microsoft Sans Serif"/>
              </a:rPr>
              <a:t>that</a:t>
            </a:r>
            <a:r>
              <a:rPr sz="1800" spc="30" dirty="0">
                <a:latin typeface="Microsoft Sans Serif"/>
                <a:cs typeface="Microsoft Sans Serif"/>
              </a:rPr>
              <a:t> </a:t>
            </a:r>
            <a:r>
              <a:rPr sz="1800" spc="-10" dirty="0">
                <a:latin typeface="Microsoft Sans Serif"/>
                <a:cs typeface="Microsoft Sans Serif"/>
              </a:rPr>
              <a:t>only</a:t>
            </a:r>
            <a:r>
              <a:rPr sz="1800" spc="25" dirty="0">
                <a:latin typeface="Microsoft Sans Serif"/>
                <a:cs typeface="Microsoft Sans Serif"/>
              </a:rPr>
              <a:t> </a:t>
            </a:r>
            <a:r>
              <a:rPr sz="1800" spc="-5" dirty="0">
                <a:latin typeface="Microsoft Sans Serif"/>
                <a:cs typeface="Microsoft Sans Serif"/>
              </a:rPr>
              <a:t>specific</a:t>
            </a:r>
            <a:r>
              <a:rPr sz="1800" spc="35" dirty="0">
                <a:latin typeface="Microsoft Sans Serif"/>
                <a:cs typeface="Microsoft Sans Serif"/>
              </a:rPr>
              <a:t> </a:t>
            </a:r>
            <a:r>
              <a:rPr sz="1800" dirty="0">
                <a:latin typeface="Microsoft Sans Serif"/>
                <a:cs typeface="Microsoft Sans Serif"/>
              </a:rPr>
              <a:t>HTML</a:t>
            </a:r>
            <a:r>
              <a:rPr sz="1800" spc="-60" dirty="0">
                <a:latin typeface="Microsoft Sans Serif"/>
                <a:cs typeface="Microsoft Sans Serif"/>
              </a:rPr>
              <a:t> </a:t>
            </a:r>
            <a:r>
              <a:rPr sz="1800" spc="-5" dirty="0">
                <a:latin typeface="Microsoft Sans Serif"/>
                <a:cs typeface="Microsoft Sans Serif"/>
              </a:rPr>
              <a:t>elements</a:t>
            </a:r>
            <a:r>
              <a:rPr sz="1800" spc="30" dirty="0">
                <a:latin typeface="Microsoft Sans Serif"/>
                <a:cs typeface="Microsoft Sans Serif"/>
              </a:rPr>
              <a:t> </a:t>
            </a:r>
            <a:r>
              <a:rPr sz="1800" spc="-10" dirty="0">
                <a:latin typeface="Microsoft Sans Serif"/>
                <a:cs typeface="Microsoft Sans Serif"/>
              </a:rPr>
              <a:t>should</a:t>
            </a:r>
            <a:r>
              <a:rPr sz="1800" spc="45" dirty="0">
                <a:latin typeface="Microsoft Sans Serif"/>
                <a:cs typeface="Microsoft Sans Serif"/>
              </a:rPr>
              <a:t> </a:t>
            </a:r>
            <a:r>
              <a:rPr sz="1800" spc="-5" dirty="0">
                <a:latin typeface="Microsoft Sans Serif"/>
                <a:cs typeface="Microsoft Sans Serif"/>
              </a:rPr>
              <a:t>be</a:t>
            </a:r>
            <a:r>
              <a:rPr sz="1800" spc="15" dirty="0">
                <a:latin typeface="Microsoft Sans Serif"/>
                <a:cs typeface="Microsoft Sans Serif"/>
              </a:rPr>
              <a:t> </a:t>
            </a:r>
            <a:r>
              <a:rPr sz="1800" spc="-5" dirty="0">
                <a:latin typeface="Microsoft Sans Serif"/>
                <a:cs typeface="Microsoft Sans Serif"/>
              </a:rPr>
              <a:t>affected</a:t>
            </a:r>
            <a:r>
              <a:rPr sz="1800" spc="20" dirty="0">
                <a:latin typeface="Microsoft Sans Serif"/>
                <a:cs typeface="Microsoft Sans Serif"/>
              </a:rPr>
              <a:t> </a:t>
            </a:r>
            <a:r>
              <a:rPr sz="1800" spc="-5" dirty="0">
                <a:latin typeface="Microsoft Sans Serif"/>
                <a:cs typeface="Microsoft Sans Serif"/>
              </a:rPr>
              <a:t>by </a:t>
            </a:r>
            <a:r>
              <a:rPr sz="1800" spc="-465" dirty="0">
                <a:latin typeface="Microsoft Sans Serif"/>
                <a:cs typeface="Microsoft Sans Serif"/>
              </a:rPr>
              <a:t> </a:t>
            </a:r>
            <a:r>
              <a:rPr sz="1800" spc="-5" dirty="0">
                <a:latin typeface="Microsoft Sans Serif"/>
                <a:cs typeface="Microsoft Sans Serif"/>
              </a:rPr>
              <a:t>a</a:t>
            </a:r>
            <a:r>
              <a:rPr sz="1800" spc="15" dirty="0">
                <a:latin typeface="Microsoft Sans Serif"/>
                <a:cs typeface="Microsoft Sans Serif"/>
              </a:rPr>
              <a:t> </a:t>
            </a:r>
            <a:r>
              <a:rPr sz="1800" spc="-5" dirty="0">
                <a:latin typeface="Microsoft Sans Serif"/>
                <a:cs typeface="Microsoft Sans Serif"/>
              </a:rPr>
              <a:t>class.</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spc="-10" dirty="0">
                <a:latin typeface="Microsoft Sans Serif"/>
                <a:cs typeface="Microsoft Sans Serif"/>
              </a:rPr>
              <a:t>Example2:</a:t>
            </a:r>
            <a:r>
              <a:rPr sz="1800" spc="55" dirty="0">
                <a:latin typeface="Microsoft Sans Serif"/>
                <a:cs typeface="Microsoft Sans Serif"/>
              </a:rPr>
              <a:t> </a:t>
            </a:r>
            <a:r>
              <a:rPr sz="1400" dirty="0">
                <a:latin typeface="Microsoft Sans Serif"/>
                <a:cs typeface="Microsoft Sans Serif"/>
              </a:rPr>
              <a:t>In</a:t>
            </a:r>
            <a:r>
              <a:rPr sz="1400" spc="10" dirty="0">
                <a:latin typeface="Microsoft Sans Serif"/>
                <a:cs typeface="Microsoft Sans Serif"/>
              </a:rPr>
              <a:t> </a:t>
            </a:r>
            <a:r>
              <a:rPr sz="1400" spc="-5" dirty="0">
                <a:latin typeface="Microsoft Sans Serif"/>
                <a:cs typeface="Microsoft Sans Serif"/>
              </a:rPr>
              <a:t>this</a:t>
            </a:r>
            <a:r>
              <a:rPr sz="1400" spc="10" dirty="0">
                <a:latin typeface="Microsoft Sans Serif"/>
                <a:cs typeface="Microsoft Sans Serif"/>
              </a:rPr>
              <a:t> </a:t>
            </a:r>
            <a:r>
              <a:rPr sz="1400" spc="-5" dirty="0">
                <a:latin typeface="Microsoft Sans Serif"/>
                <a:cs typeface="Microsoft Sans Serif"/>
              </a:rPr>
              <a:t>example</a:t>
            </a:r>
            <a:r>
              <a:rPr sz="1400" spc="20" dirty="0">
                <a:latin typeface="Microsoft Sans Serif"/>
                <a:cs typeface="Microsoft Sans Serif"/>
              </a:rPr>
              <a:t> </a:t>
            </a:r>
            <a:r>
              <a:rPr sz="1400" spc="-5" dirty="0">
                <a:latin typeface="Microsoft Sans Serif"/>
                <a:cs typeface="Microsoft Sans Serif"/>
              </a:rPr>
              <a:t>only</a:t>
            </a:r>
            <a:r>
              <a:rPr sz="1400" dirty="0">
                <a:latin typeface="Microsoft Sans Serif"/>
                <a:cs typeface="Microsoft Sans Serif"/>
              </a:rPr>
              <a:t> &lt;p&gt;</a:t>
            </a:r>
            <a:r>
              <a:rPr sz="1400" spc="15" dirty="0">
                <a:latin typeface="Microsoft Sans Serif"/>
                <a:cs typeface="Microsoft Sans Serif"/>
              </a:rPr>
              <a:t> </a:t>
            </a:r>
            <a:r>
              <a:rPr sz="1400" spc="-5" dirty="0">
                <a:latin typeface="Microsoft Sans Serif"/>
                <a:cs typeface="Microsoft Sans Serif"/>
              </a:rPr>
              <a:t>elements</a:t>
            </a:r>
            <a:r>
              <a:rPr sz="1400" spc="-10" dirty="0">
                <a:latin typeface="Microsoft Sans Serif"/>
                <a:cs typeface="Microsoft Sans Serif"/>
              </a:rPr>
              <a:t> with</a:t>
            </a:r>
            <a:r>
              <a:rPr sz="1400" spc="20" dirty="0">
                <a:latin typeface="Microsoft Sans Serif"/>
                <a:cs typeface="Microsoft Sans Serif"/>
              </a:rPr>
              <a:t> </a:t>
            </a:r>
            <a:r>
              <a:rPr sz="1400" spc="-5" dirty="0">
                <a:latin typeface="Microsoft Sans Serif"/>
                <a:cs typeface="Microsoft Sans Serif"/>
              </a:rPr>
              <a:t>class="center"</a:t>
            </a:r>
            <a:r>
              <a:rPr sz="1400" spc="-10" dirty="0">
                <a:latin typeface="Microsoft Sans Serif"/>
                <a:cs typeface="Microsoft Sans Serif"/>
              </a:rPr>
              <a:t> will</a:t>
            </a:r>
            <a:r>
              <a:rPr sz="1400" spc="45" dirty="0">
                <a:latin typeface="Microsoft Sans Serif"/>
                <a:cs typeface="Microsoft Sans Serif"/>
              </a:rPr>
              <a:t> </a:t>
            </a:r>
            <a:r>
              <a:rPr sz="1400" dirty="0">
                <a:latin typeface="Microsoft Sans Serif"/>
                <a:cs typeface="Microsoft Sans Serif"/>
              </a:rPr>
              <a:t>be</a:t>
            </a:r>
            <a:r>
              <a:rPr sz="1400" spc="20" dirty="0">
                <a:latin typeface="Microsoft Sans Serif"/>
                <a:cs typeface="Microsoft Sans Serif"/>
              </a:rPr>
              <a:t> </a:t>
            </a:r>
            <a:r>
              <a:rPr sz="1400" dirty="0">
                <a:latin typeface="Microsoft Sans Serif"/>
                <a:cs typeface="Microsoft Sans Serif"/>
              </a:rPr>
              <a:t>red</a:t>
            </a:r>
            <a:r>
              <a:rPr sz="1400" spc="5" dirty="0">
                <a:latin typeface="Microsoft Sans Serif"/>
                <a:cs typeface="Microsoft Sans Serif"/>
              </a:rPr>
              <a:t> </a:t>
            </a:r>
            <a:r>
              <a:rPr sz="1400" dirty="0">
                <a:latin typeface="Microsoft Sans Serif"/>
                <a:cs typeface="Microsoft Sans Serif"/>
              </a:rPr>
              <a:t>and</a:t>
            </a:r>
            <a:r>
              <a:rPr sz="1400" spc="30" dirty="0">
                <a:latin typeface="Microsoft Sans Serif"/>
                <a:cs typeface="Microsoft Sans Serif"/>
              </a:rPr>
              <a:t> </a:t>
            </a:r>
            <a:r>
              <a:rPr sz="1400" spc="-5" dirty="0">
                <a:latin typeface="Microsoft Sans Serif"/>
                <a:cs typeface="Microsoft Sans Serif"/>
              </a:rPr>
              <a:t>center-aligned</a:t>
            </a:r>
            <a:r>
              <a:rPr sz="1800" spc="-5" dirty="0">
                <a:latin typeface="Microsoft Sans Serif"/>
                <a:cs typeface="Microsoft Sans Serif"/>
              </a:rPr>
              <a:t>:</a:t>
            </a:r>
            <a:endParaRPr sz="1800">
              <a:latin typeface="Microsoft Sans Serif"/>
              <a:cs typeface="Microsoft Sans Serif"/>
            </a:endParaRPr>
          </a:p>
          <a:p>
            <a:pPr marL="12700">
              <a:lnSpc>
                <a:spcPct val="100000"/>
              </a:lnSpc>
            </a:pPr>
            <a:r>
              <a:rPr sz="1800" spc="-5" dirty="0">
                <a:latin typeface="Microsoft Sans Serif"/>
                <a:cs typeface="Microsoft Sans Serif"/>
              </a:rPr>
              <a:t>&lt;!DOCTYPE</a:t>
            </a:r>
            <a:r>
              <a:rPr sz="1800" spc="10" dirty="0">
                <a:latin typeface="Microsoft Sans Serif"/>
                <a:cs typeface="Microsoft Sans Serif"/>
              </a:rPr>
              <a:t> </a:t>
            </a:r>
            <a:r>
              <a:rPr sz="1800" spc="-5" dirty="0">
                <a:latin typeface="Microsoft Sans Serif"/>
                <a:cs typeface="Microsoft Sans Serif"/>
              </a:rPr>
              <a:t>html&gt;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marR="6844665">
              <a:lnSpc>
                <a:spcPct val="100000"/>
              </a:lnSpc>
            </a:pPr>
            <a:r>
              <a:rPr sz="1800" spc="-10" dirty="0">
                <a:latin typeface="Microsoft Sans Serif"/>
                <a:cs typeface="Microsoft Sans Serif"/>
              </a:rPr>
              <a:t>&lt;style&gt; </a:t>
            </a:r>
            <a:r>
              <a:rPr sz="1800" spc="-5" dirty="0">
                <a:latin typeface="Microsoft Sans Serif"/>
                <a:cs typeface="Microsoft Sans Serif"/>
              </a:rPr>
              <a:t> p.center</a:t>
            </a:r>
            <a:r>
              <a:rPr sz="1800" spc="-55" dirty="0">
                <a:latin typeface="Microsoft Sans Serif"/>
                <a:cs typeface="Microsoft Sans Serif"/>
              </a:rPr>
              <a:t> </a:t>
            </a:r>
            <a:r>
              <a:rPr sz="1800" dirty="0">
                <a:latin typeface="Microsoft Sans Serif"/>
                <a:cs typeface="Microsoft Sans Serif"/>
              </a:rPr>
              <a:t>{</a:t>
            </a:r>
            <a:endParaRPr sz="1800">
              <a:latin typeface="Microsoft Sans Serif"/>
              <a:cs typeface="Microsoft Sans Serif"/>
            </a:endParaRPr>
          </a:p>
          <a:p>
            <a:pPr marL="139065" marR="5930900">
              <a:lnSpc>
                <a:spcPct val="100000"/>
              </a:lnSpc>
            </a:pPr>
            <a:r>
              <a:rPr sz="1800" spc="-5" dirty="0">
                <a:latin typeface="Microsoft Sans Serif"/>
                <a:cs typeface="Microsoft Sans Serif"/>
              </a:rPr>
              <a:t>text-align:</a:t>
            </a:r>
            <a:r>
              <a:rPr sz="1800" spc="-25" dirty="0">
                <a:latin typeface="Microsoft Sans Serif"/>
                <a:cs typeface="Microsoft Sans Serif"/>
              </a:rPr>
              <a:t> </a:t>
            </a:r>
            <a:r>
              <a:rPr sz="1800" spc="-5" dirty="0">
                <a:latin typeface="Microsoft Sans Serif"/>
                <a:cs typeface="Microsoft Sans Serif"/>
              </a:rPr>
              <a:t>center; </a:t>
            </a:r>
            <a:r>
              <a:rPr sz="1800" spc="-465" dirty="0">
                <a:latin typeface="Microsoft Sans Serif"/>
                <a:cs typeface="Microsoft Sans Serif"/>
              </a:rPr>
              <a:t> </a:t>
            </a:r>
            <a:r>
              <a:rPr sz="1800" spc="-5" dirty="0">
                <a:latin typeface="Microsoft Sans Serif"/>
                <a:cs typeface="Microsoft Sans Serif"/>
              </a:rPr>
              <a:t>color:</a:t>
            </a:r>
            <a:r>
              <a:rPr sz="1800" spc="20" dirty="0">
                <a:latin typeface="Microsoft Sans Serif"/>
                <a:cs typeface="Microsoft Sans Serif"/>
              </a:rPr>
              <a:t> </a:t>
            </a:r>
            <a:r>
              <a:rPr sz="1800" spc="-5" dirty="0">
                <a:latin typeface="Microsoft Sans Serif"/>
                <a:cs typeface="Microsoft Sans Serif"/>
              </a:rPr>
              <a:t>red;</a:t>
            </a:r>
            <a:endParaRPr sz="1800">
              <a:latin typeface="Microsoft Sans Serif"/>
              <a:cs typeface="Microsoft Sans Serif"/>
            </a:endParaRPr>
          </a:p>
          <a:p>
            <a:pPr marL="12700">
              <a:lnSpc>
                <a:spcPct val="100000"/>
              </a:lnSpc>
              <a:spcBef>
                <a:spcPts val="5"/>
              </a:spcBef>
            </a:pPr>
            <a:r>
              <a:rPr sz="1800" dirty="0">
                <a:latin typeface="Microsoft Sans Serif"/>
                <a:cs typeface="Microsoft Sans Serif"/>
              </a:rPr>
              <a:t>}</a:t>
            </a:r>
            <a:endParaRPr sz="1800">
              <a:latin typeface="Microsoft Sans Serif"/>
              <a:cs typeface="Microsoft Sans Serif"/>
            </a:endParaRPr>
          </a:p>
          <a:p>
            <a:pPr marL="12700">
              <a:lnSpc>
                <a:spcPct val="100000"/>
              </a:lnSpc>
            </a:pPr>
            <a:r>
              <a:rPr sz="1800" spc="-5" dirty="0">
                <a:latin typeface="Microsoft Sans Serif"/>
                <a:cs typeface="Microsoft Sans Serif"/>
              </a:rPr>
              <a:t>&lt;/style&gt;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a:lnSpc>
                <a:spcPct val="100000"/>
              </a:lnSpc>
            </a:pPr>
            <a:r>
              <a:rPr sz="1800" spc="-10" dirty="0">
                <a:latin typeface="Microsoft Sans Serif"/>
                <a:cs typeface="Microsoft Sans Serif"/>
              </a:rPr>
              <a:t>&lt;body&gt;</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spc="-5" dirty="0">
                <a:latin typeface="Microsoft Sans Serif"/>
                <a:cs typeface="Microsoft Sans Serif"/>
              </a:rPr>
              <a:t>&lt;h1</a:t>
            </a:r>
            <a:r>
              <a:rPr sz="1800" spc="25" dirty="0">
                <a:latin typeface="Microsoft Sans Serif"/>
                <a:cs typeface="Microsoft Sans Serif"/>
              </a:rPr>
              <a:t> </a:t>
            </a:r>
            <a:r>
              <a:rPr sz="1800" spc="-5" dirty="0">
                <a:latin typeface="Microsoft Sans Serif"/>
                <a:cs typeface="Microsoft Sans Serif"/>
              </a:rPr>
              <a:t>class="center"&gt;This</a:t>
            </a:r>
            <a:r>
              <a:rPr sz="1800" spc="15" dirty="0">
                <a:latin typeface="Microsoft Sans Serif"/>
                <a:cs typeface="Microsoft Sans Serif"/>
              </a:rPr>
              <a:t> </a:t>
            </a:r>
            <a:r>
              <a:rPr sz="1800" spc="-10" dirty="0">
                <a:latin typeface="Microsoft Sans Serif"/>
                <a:cs typeface="Microsoft Sans Serif"/>
              </a:rPr>
              <a:t>heading</a:t>
            </a:r>
            <a:r>
              <a:rPr sz="1800" spc="45" dirty="0">
                <a:latin typeface="Microsoft Sans Serif"/>
                <a:cs typeface="Microsoft Sans Serif"/>
              </a:rPr>
              <a:t> </a:t>
            </a:r>
            <a:r>
              <a:rPr sz="1800" spc="-25" dirty="0">
                <a:latin typeface="Microsoft Sans Serif"/>
                <a:cs typeface="Microsoft Sans Serif"/>
              </a:rPr>
              <a:t>will</a:t>
            </a:r>
            <a:r>
              <a:rPr sz="1800" spc="70" dirty="0">
                <a:latin typeface="Microsoft Sans Serif"/>
                <a:cs typeface="Microsoft Sans Serif"/>
              </a:rPr>
              <a:t> </a:t>
            </a:r>
            <a:r>
              <a:rPr sz="1800" spc="-5" dirty="0">
                <a:latin typeface="Microsoft Sans Serif"/>
                <a:cs typeface="Microsoft Sans Serif"/>
              </a:rPr>
              <a:t>not</a:t>
            </a:r>
            <a:r>
              <a:rPr sz="1800" spc="30" dirty="0">
                <a:latin typeface="Microsoft Sans Serif"/>
                <a:cs typeface="Microsoft Sans Serif"/>
              </a:rPr>
              <a:t> </a:t>
            </a:r>
            <a:r>
              <a:rPr sz="1800" spc="-5" dirty="0">
                <a:latin typeface="Microsoft Sans Serif"/>
                <a:cs typeface="Microsoft Sans Serif"/>
              </a:rPr>
              <a:t>be</a:t>
            </a:r>
            <a:r>
              <a:rPr sz="1800" spc="30" dirty="0">
                <a:latin typeface="Microsoft Sans Serif"/>
                <a:cs typeface="Microsoft Sans Serif"/>
              </a:rPr>
              <a:t> </a:t>
            </a:r>
            <a:r>
              <a:rPr sz="1800" spc="-5" dirty="0">
                <a:latin typeface="Microsoft Sans Serif"/>
                <a:cs typeface="Microsoft Sans Serif"/>
              </a:rPr>
              <a:t>affected&lt;/h1&gt;</a:t>
            </a:r>
            <a:endParaRPr sz="1800">
              <a:latin typeface="Microsoft Sans Serif"/>
              <a:cs typeface="Microsoft Sans Serif"/>
            </a:endParaRPr>
          </a:p>
          <a:p>
            <a:pPr marL="12700">
              <a:lnSpc>
                <a:spcPct val="100000"/>
              </a:lnSpc>
            </a:pPr>
            <a:r>
              <a:rPr sz="1800" spc="-5" dirty="0">
                <a:latin typeface="Microsoft Sans Serif"/>
                <a:cs typeface="Microsoft Sans Serif"/>
              </a:rPr>
              <a:t>&lt;p</a:t>
            </a:r>
            <a:r>
              <a:rPr sz="1800" spc="15" dirty="0">
                <a:latin typeface="Microsoft Sans Serif"/>
                <a:cs typeface="Microsoft Sans Serif"/>
              </a:rPr>
              <a:t> </a:t>
            </a:r>
            <a:r>
              <a:rPr sz="1800" spc="-5" dirty="0">
                <a:latin typeface="Microsoft Sans Serif"/>
                <a:cs typeface="Microsoft Sans Serif"/>
              </a:rPr>
              <a:t>class="center"&gt;This</a:t>
            </a:r>
            <a:r>
              <a:rPr sz="1800" spc="25" dirty="0">
                <a:latin typeface="Microsoft Sans Serif"/>
                <a:cs typeface="Microsoft Sans Serif"/>
              </a:rPr>
              <a:t> </a:t>
            </a:r>
            <a:r>
              <a:rPr sz="1800" spc="-5" dirty="0">
                <a:latin typeface="Microsoft Sans Serif"/>
                <a:cs typeface="Microsoft Sans Serif"/>
              </a:rPr>
              <a:t>paragraph</a:t>
            </a:r>
            <a:r>
              <a:rPr sz="1800" spc="50" dirty="0">
                <a:latin typeface="Microsoft Sans Serif"/>
                <a:cs typeface="Microsoft Sans Serif"/>
              </a:rPr>
              <a:t> </a:t>
            </a:r>
            <a:r>
              <a:rPr sz="1800" spc="-25" dirty="0">
                <a:latin typeface="Microsoft Sans Serif"/>
                <a:cs typeface="Microsoft Sans Serif"/>
              </a:rPr>
              <a:t>will</a:t>
            </a:r>
            <a:r>
              <a:rPr sz="1800" spc="70" dirty="0">
                <a:latin typeface="Microsoft Sans Serif"/>
                <a:cs typeface="Microsoft Sans Serif"/>
              </a:rPr>
              <a:t> </a:t>
            </a:r>
            <a:r>
              <a:rPr sz="1800" spc="-5" dirty="0">
                <a:latin typeface="Microsoft Sans Serif"/>
                <a:cs typeface="Microsoft Sans Serif"/>
              </a:rPr>
              <a:t>be</a:t>
            </a:r>
            <a:r>
              <a:rPr sz="1800" spc="15" dirty="0">
                <a:latin typeface="Microsoft Sans Serif"/>
                <a:cs typeface="Microsoft Sans Serif"/>
              </a:rPr>
              <a:t> </a:t>
            </a:r>
            <a:r>
              <a:rPr sz="1800" spc="-5" dirty="0">
                <a:latin typeface="Microsoft Sans Serif"/>
                <a:cs typeface="Microsoft Sans Serif"/>
              </a:rPr>
              <a:t>red</a:t>
            </a:r>
            <a:r>
              <a:rPr sz="1800" spc="40" dirty="0">
                <a:latin typeface="Microsoft Sans Serif"/>
                <a:cs typeface="Microsoft Sans Serif"/>
              </a:rPr>
              <a:t> </a:t>
            </a:r>
            <a:r>
              <a:rPr sz="1800" spc="-5" dirty="0">
                <a:latin typeface="Microsoft Sans Serif"/>
                <a:cs typeface="Microsoft Sans Serif"/>
              </a:rPr>
              <a:t>and</a:t>
            </a:r>
            <a:r>
              <a:rPr sz="1800" spc="25" dirty="0">
                <a:latin typeface="Microsoft Sans Serif"/>
                <a:cs typeface="Microsoft Sans Serif"/>
              </a:rPr>
              <a:t> </a:t>
            </a:r>
            <a:r>
              <a:rPr sz="1800" spc="-5" dirty="0">
                <a:latin typeface="Microsoft Sans Serif"/>
                <a:cs typeface="Microsoft Sans Serif"/>
              </a:rPr>
              <a:t>center-aligned.&lt;/p&gt;</a:t>
            </a:r>
            <a:endParaRPr sz="1800">
              <a:latin typeface="Microsoft Sans Serif"/>
              <a:cs typeface="Microsoft Sans Serif"/>
            </a:endParaRPr>
          </a:p>
          <a:p>
            <a:pPr marL="12700">
              <a:lnSpc>
                <a:spcPct val="100000"/>
              </a:lnSpc>
            </a:pPr>
            <a:r>
              <a:rPr sz="1800" spc="-10" dirty="0">
                <a:latin typeface="Microsoft Sans Serif"/>
                <a:cs typeface="Microsoft Sans Serif"/>
              </a:rPr>
              <a:t>&lt;/body&gt;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p:txBody>
      </p:sp>
      <p:grpSp>
        <p:nvGrpSpPr>
          <p:cNvPr id="5" name="object 5"/>
          <p:cNvGrpSpPr/>
          <p:nvPr/>
        </p:nvGrpSpPr>
        <p:grpSpPr>
          <a:xfrm>
            <a:off x="4901196" y="2843783"/>
            <a:ext cx="5958840" cy="2112645"/>
            <a:chOff x="4901196" y="2843783"/>
            <a:chExt cx="5958840" cy="2112645"/>
          </a:xfrm>
        </p:grpSpPr>
        <p:pic>
          <p:nvPicPr>
            <p:cNvPr id="6" name="object 6"/>
            <p:cNvPicPr/>
            <p:nvPr/>
          </p:nvPicPr>
          <p:blipFill>
            <a:blip r:embed="rId2" cstate="print"/>
            <a:stretch>
              <a:fillRect/>
            </a:stretch>
          </p:blipFill>
          <p:spPr>
            <a:xfrm>
              <a:off x="4901196" y="2843783"/>
              <a:ext cx="5958821" cy="2112264"/>
            </a:xfrm>
            <a:prstGeom prst="rect">
              <a:avLst/>
            </a:prstGeom>
          </p:spPr>
        </p:pic>
        <p:pic>
          <p:nvPicPr>
            <p:cNvPr id="7" name="object 7"/>
            <p:cNvPicPr/>
            <p:nvPr/>
          </p:nvPicPr>
          <p:blipFill>
            <a:blip r:embed="rId3" cstate="print"/>
            <a:stretch>
              <a:fillRect/>
            </a:stretch>
          </p:blipFill>
          <p:spPr>
            <a:xfrm>
              <a:off x="5046852" y="3003295"/>
              <a:ext cx="5443093" cy="1596897"/>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3775" y="218008"/>
            <a:ext cx="589343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5" dirty="0">
                <a:solidFill>
                  <a:srgbClr val="000000"/>
                </a:solidFill>
              </a:rPr>
              <a:t> </a:t>
            </a:r>
            <a:r>
              <a:rPr sz="5400" spc="-10" dirty="0">
                <a:solidFill>
                  <a:srgbClr val="000000"/>
                </a:solidFill>
              </a:rPr>
              <a:t>class</a:t>
            </a:r>
            <a:r>
              <a:rPr sz="5400" spc="30" dirty="0">
                <a:solidFill>
                  <a:srgbClr val="000000"/>
                </a:solidFill>
              </a:rPr>
              <a:t> </a:t>
            </a:r>
            <a:r>
              <a:rPr sz="5400" spc="-10" dirty="0">
                <a:solidFill>
                  <a:srgbClr val="000000"/>
                </a:solidFill>
              </a:rPr>
              <a:t>Selector</a:t>
            </a:r>
            <a:endParaRPr sz="5400"/>
          </a:p>
        </p:txBody>
      </p:sp>
      <p:sp>
        <p:nvSpPr>
          <p:cNvPr id="4" name="object 4"/>
          <p:cNvSpPr txBox="1"/>
          <p:nvPr/>
        </p:nvSpPr>
        <p:spPr>
          <a:xfrm>
            <a:off x="1051356" y="1219580"/>
            <a:ext cx="7649845" cy="5513070"/>
          </a:xfrm>
          <a:prstGeom prst="rect">
            <a:avLst/>
          </a:prstGeom>
        </p:spPr>
        <p:txBody>
          <a:bodyPr vert="horz" wrap="square" lIns="0" tIns="12700" rIns="0" bIns="0" rtlCol="0">
            <a:spAutoFit/>
          </a:bodyPr>
          <a:lstStyle/>
          <a:p>
            <a:pPr marL="12700">
              <a:lnSpc>
                <a:spcPct val="100000"/>
              </a:lnSpc>
              <a:spcBef>
                <a:spcPts val="100"/>
              </a:spcBef>
            </a:pPr>
            <a:r>
              <a:rPr sz="1800" dirty="0">
                <a:latin typeface="Microsoft Sans Serif"/>
                <a:cs typeface="Microsoft Sans Serif"/>
              </a:rPr>
              <a:t>HTML</a:t>
            </a:r>
            <a:r>
              <a:rPr sz="1800" spc="-65" dirty="0">
                <a:latin typeface="Microsoft Sans Serif"/>
                <a:cs typeface="Microsoft Sans Serif"/>
              </a:rPr>
              <a:t> </a:t>
            </a:r>
            <a:r>
              <a:rPr sz="1800" spc="-5" dirty="0">
                <a:latin typeface="Microsoft Sans Serif"/>
                <a:cs typeface="Microsoft Sans Serif"/>
              </a:rPr>
              <a:t>elements</a:t>
            </a:r>
            <a:r>
              <a:rPr sz="1800" spc="30" dirty="0">
                <a:latin typeface="Microsoft Sans Serif"/>
                <a:cs typeface="Microsoft Sans Serif"/>
              </a:rPr>
              <a:t> </a:t>
            </a:r>
            <a:r>
              <a:rPr sz="1800" spc="-5" dirty="0">
                <a:latin typeface="Microsoft Sans Serif"/>
                <a:cs typeface="Microsoft Sans Serif"/>
              </a:rPr>
              <a:t>can</a:t>
            </a:r>
            <a:r>
              <a:rPr sz="1800" spc="30" dirty="0">
                <a:latin typeface="Microsoft Sans Serif"/>
                <a:cs typeface="Microsoft Sans Serif"/>
              </a:rPr>
              <a:t> </a:t>
            </a:r>
            <a:r>
              <a:rPr sz="1800" spc="-10" dirty="0">
                <a:latin typeface="Microsoft Sans Serif"/>
                <a:cs typeface="Microsoft Sans Serif"/>
              </a:rPr>
              <a:t>also</a:t>
            </a:r>
            <a:r>
              <a:rPr sz="1800" spc="20" dirty="0">
                <a:latin typeface="Microsoft Sans Serif"/>
                <a:cs typeface="Microsoft Sans Serif"/>
              </a:rPr>
              <a:t> </a:t>
            </a:r>
            <a:r>
              <a:rPr sz="1800" spc="-5" dirty="0">
                <a:latin typeface="Microsoft Sans Serif"/>
                <a:cs typeface="Microsoft Sans Serif"/>
              </a:rPr>
              <a:t>refer</a:t>
            </a:r>
            <a:r>
              <a:rPr sz="1800" spc="25" dirty="0">
                <a:latin typeface="Microsoft Sans Serif"/>
                <a:cs typeface="Microsoft Sans Serif"/>
              </a:rPr>
              <a:t> </a:t>
            </a:r>
            <a:r>
              <a:rPr sz="1800" dirty="0">
                <a:latin typeface="Microsoft Sans Serif"/>
                <a:cs typeface="Microsoft Sans Serif"/>
              </a:rPr>
              <a:t>to</a:t>
            </a:r>
            <a:r>
              <a:rPr sz="1800" spc="20" dirty="0">
                <a:latin typeface="Microsoft Sans Serif"/>
                <a:cs typeface="Microsoft Sans Serif"/>
              </a:rPr>
              <a:t> </a:t>
            </a:r>
            <a:r>
              <a:rPr sz="1800" spc="-5" dirty="0">
                <a:latin typeface="Microsoft Sans Serif"/>
                <a:cs typeface="Microsoft Sans Serif"/>
              </a:rPr>
              <a:t>more</a:t>
            </a:r>
            <a:r>
              <a:rPr sz="1800" spc="20" dirty="0">
                <a:latin typeface="Microsoft Sans Serif"/>
                <a:cs typeface="Microsoft Sans Serif"/>
              </a:rPr>
              <a:t> </a:t>
            </a:r>
            <a:r>
              <a:rPr sz="1800" spc="-5" dirty="0">
                <a:latin typeface="Microsoft Sans Serif"/>
                <a:cs typeface="Microsoft Sans Serif"/>
              </a:rPr>
              <a:t>than</a:t>
            </a:r>
            <a:r>
              <a:rPr sz="1800" spc="30" dirty="0">
                <a:latin typeface="Microsoft Sans Serif"/>
                <a:cs typeface="Microsoft Sans Serif"/>
              </a:rPr>
              <a:t> </a:t>
            </a:r>
            <a:r>
              <a:rPr sz="1800" spc="-5" dirty="0">
                <a:latin typeface="Microsoft Sans Serif"/>
                <a:cs typeface="Microsoft Sans Serif"/>
              </a:rPr>
              <a:t>one</a:t>
            </a:r>
            <a:r>
              <a:rPr sz="1800" spc="25" dirty="0">
                <a:latin typeface="Microsoft Sans Serif"/>
                <a:cs typeface="Microsoft Sans Serif"/>
              </a:rPr>
              <a:t> </a:t>
            </a:r>
            <a:r>
              <a:rPr sz="1800" spc="-5" dirty="0">
                <a:latin typeface="Microsoft Sans Serif"/>
                <a:cs typeface="Microsoft Sans Serif"/>
              </a:rPr>
              <a:t>class.</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marR="177800">
              <a:lnSpc>
                <a:spcPct val="100000"/>
              </a:lnSpc>
              <a:spcBef>
                <a:spcPts val="5"/>
              </a:spcBef>
            </a:pPr>
            <a:r>
              <a:rPr sz="1800" spc="-10" dirty="0">
                <a:latin typeface="Microsoft Sans Serif"/>
                <a:cs typeface="Microsoft Sans Serif"/>
              </a:rPr>
              <a:t>Example3:</a:t>
            </a:r>
            <a:r>
              <a:rPr sz="1800" spc="50" dirty="0">
                <a:latin typeface="Microsoft Sans Serif"/>
                <a:cs typeface="Microsoft Sans Serif"/>
              </a:rPr>
              <a:t> </a:t>
            </a:r>
            <a:r>
              <a:rPr sz="1400" dirty="0">
                <a:latin typeface="Microsoft Sans Serif"/>
                <a:cs typeface="Microsoft Sans Serif"/>
              </a:rPr>
              <a:t>In</a:t>
            </a:r>
            <a:r>
              <a:rPr sz="1400" spc="10" dirty="0">
                <a:latin typeface="Microsoft Sans Serif"/>
                <a:cs typeface="Microsoft Sans Serif"/>
              </a:rPr>
              <a:t> </a:t>
            </a:r>
            <a:r>
              <a:rPr sz="1400" spc="-5" dirty="0">
                <a:latin typeface="Microsoft Sans Serif"/>
                <a:cs typeface="Microsoft Sans Serif"/>
              </a:rPr>
              <a:t>this</a:t>
            </a:r>
            <a:r>
              <a:rPr sz="1400" spc="5" dirty="0">
                <a:latin typeface="Microsoft Sans Serif"/>
                <a:cs typeface="Microsoft Sans Serif"/>
              </a:rPr>
              <a:t> </a:t>
            </a:r>
            <a:r>
              <a:rPr sz="1400" spc="-5" dirty="0">
                <a:latin typeface="Microsoft Sans Serif"/>
                <a:cs typeface="Microsoft Sans Serif"/>
              </a:rPr>
              <a:t>example</a:t>
            </a:r>
            <a:r>
              <a:rPr sz="1400" spc="20" dirty="0">
                <a:latin typeface="Microsoft Sans Serif"/>
                <a:cs typeface="Microsoft Sans Serif"/>
              </a:rPr>
              <a:t> </a:t>
            </a:r>
            <a:r>
              <a:rPr sz="1400" dirty="0">
                <a:latin typeface="Microsoft Sans Serif"/>
                <a:cs typeface="Microsoft Sans Serif"/>
              </a:rPr>
              <a:t>the</a:t>
            </a:r>
            <a:r>
              <a:rPr sz="1400" spc="-10" dirty="0">
                <a:latin typeface="Microsoft Sans Serif"/>
                <a:cs typeface="Microsoft Sans Serif"/>
              </a:rPr>
              <a:t> </a:t>
            </a:r>
            <a:r>
              <a:rPr sz="1400" dirty="0">
                <a:latin typeface="Microsoft Sans Serif"/>
                <a:cs typeface="Microsoft Sans Serif"/>
              </a:rPr>
              <a:t>&lt;p&gt;</a:t>
            </a:r>
            <a:r>
              <a:rPr sz="1400" spc="10" dirty="0">
                <a:latin typeface="Microsoft Sans Serif"/>
                <a:cs typeface="Microsoft Sans Serif"/>
              </a:rPr>
              <a:t> </a:t>
            </a:r>
            <a:r>
              <a:rPr sz="1400" spc="-5" dirty="0">
                <a:latin typeface="Microsoft Sans Serif"/>
                <a:cs typeface="Microsoft Sans Serif"/>
              </a:rPr>
              <a:t>element</a:t>
            </a:r>
            <a:r>
              <a:rPr sz="1400" spc="-15" dirty="0">
                <a:latin typeface="Microsoft Sans Serif"/>
                <a:cs typeface="Microsoft Sans Serif"/>
              </a:rPr>
              <a:t> </a:t>
            </a:r>
            <a:r>
              <a:rPr sz="1400" spc="-10" dirty="0">
                <a:latin typeface="Microsoft Sans Serif"/>
                <a:cs typeface="Microsoft Sans Serif"/>
              </a:rPr>
              <a:t>will</a:t>
            </a:r>
            <a:r>
              <a:rPr sz="1400" spc="40" dirty="0">
                <a:latin typeface="Microsoft Sans Serif"/>
                <a:cs typeface="Microsoft Sans Serif"/>
              </a:rPr>
              <a:t> </a:t>
            </a:r>
            <a:r>
              <a:rPr sz="1400" dirty="0">
                <a:latin typeface="Microsoft Sans Serif"/>
                <a:cs typeface="Microsoft Sans Serif"/>
              </a:rPr>
              <a:t>be</a:t>
            </a:r>
            <a:r>
              <a:rPr sz="1400" spc="20" dirty="0">
                <a:latin typeface="Microsoft Sans Serif"/>
                <a:cs typeface="Microsoft Sans Serif"/>
              </a:rPr>
              <a:t> </a:t>
            </a:r>
            <a:r>
              <a:rPr sz="1400" spc="-5" dirty="0">
                <a:latin typeface="Microsoft Sans Serif"/>
                <a:cs typeface="Microsoft Sans Serif"/>
              </a:rPr>
              <a:t>styled</a:t>
            </a:r>
            <a:r>
              <a:rPr sz="1400" dirty="0">
                <a:latin typeface="Microsoft Sans Serif"/>
                <a:cs typeface="Microsoft Sans Serif"/>
              </a:rPr>
              <a:t> according</a:t>
            </a:r>
            <a:r>
              <a:rPr sz="1400" spc="-25" dirty="0">
                <a:latin typeface="Microsoft Sans Serif"/>
                <a:cs typeface="Microsoft Sans Serif"/>
              </a:rPr>
              <a:t> </a:t>
            </a:r>
            <a:r>
              <a:rPr sz="1400" dirty="0">
                <a:latin typeface="Microsoft Sans Serif"/>
                <a:cs typeface="Microsoft Sans Serif"/>
              </a:rPr>
              <a:t>to</a:t>
            </a:r>
            <a:r>
              <a:rPr sz="1400" spc="5" dirty="0">
                <a:latin typeface="Microsoft Sans Serif"/>
                <a:cs typeface="Microsoft Sans Serif"/>
              </a:rPr>
              <a:t> </a:t>
            </a:r>
            <a:r>
              <a:rPr sz="1400" spc="-5" dirty="0">
                <a:latin typeface="Microsoft Sans Serif"/>
                <a:cs typeface="Microsoft Sans Serif"/>
              </a:rPr>
              <a:t>class="center"</a:t>
            </a:r>
            <a:r>
              <a:rPr sz="1400" spc="-10" dirty="0">
                <a:latin typeface="Microsoft Sans Serif"/>
                <a:cs typeface="Microsoft Sans Serif"/>
              </a:rPr>
              <a:t> </a:t>
            </a:r>
            <a:r>
              <a:rPr sz="1400" dirty="0">
                <a:latin typeface="Microsoft Sans Serif"/>
                <a:cs typeface="Microsoft Sans Serif"/>
              </a:rPr>
              <a:t>and to </a:t>
            </a:r>
            <a:r>
              <a:rPr sz="1400" spc="-355" dirty="0">
                <a:latin typeface="Microsoft Sans Serif"/>
                <a:cs typeface="Microsoft Sans Serif"/>
              </a:rPr>
              <a:t> </a:t>
            </a:r>
            <a:r>
              <a:rPr sz="1400" spc="-5" dirty="0">
                <a:latin typeface="Microsoft Sans Serif"/>
                <a:cs typeface="Microsoft Sans Serif"/>
              </a:rPr>
              <a:t>class="large"</a:t>
            </a:r>
            <a:r>
              <a:rPr sz="1800" spc="-5" dirty="0">
                <a:latin typeface="Microsoft Sans Serif"/>
                <a:cs typeface="Microsoft Sans Serif"/>
              </a:rPr>
              <a:t>:</a:t>
            </a:r>
            <a:endParaRPr sz="1800">
              <a:latin typeface="Microsoft Sans Serif"/>
              <a:cs typeface="Microsoft Sans Serif"/>
            </a:endParaRPr>
          </a:p>
          <a:p>
            <a:pPr marL="12700">
              <a:lnSpc>
                <a:spcPct val="100000"/>
              </a:lnSpc>
            </a:pPr>
            <a:r>
              <a:rPr sz="1800" spc="-5" dirty="0">
                <a:latin typeface="Microsoft Sans Serif"/>
                <a:cs typeface="Microsoft Sans Serif"/>
              </a:rPr>
              <a:t>&lt;!DOCTYPE</a:t>
            </a:r>
            <a:r>
              <a:rPr sz="1800" spc="10" dirty="0">
                <a:latin typeface="Microsoft Sans Serif"/>
                <a:cs typeface="Microsoft Sans Serif"/>
              </a:rPr>
              <a:t> </a:t>
            </a:r>
            <a:r>
              <a:rPr sz="1800" spc="-5" dirty="0">
                <a:latin typeface="Microsoft Sans Serif"/>
                <a:cs typeface="Microsoft Sans Serif"/>
              </a:rPr>
              <a:t>html&gt;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a:lnSpc>
                <a:spcPct val="100000"/>
              </a:lnSpc>
            </a:pPr>
            <a:r>
              <a:rPr sz="1800" spc="-10" dirty="0">
                <a:latin typeface="Microsoft Sans Serif"/>
                <a:cs typeface="Microsoft Sans Serif"/>
              </a:rPr>
              <a:t>&lt;style&gt;</a:t>
            </a:r>
            <a:endParaRPr sz="1800">
              <a:latin typeface="Microsoft Sans Serif"/>
              <a:cs typeface="Microsoft Sans Serif"/>
            </a:endParaRPr>
          </a:p>
          <a:p>
            <a:pPr marL="12700" marR="3817620">
              <a:lnSpc>
                <a:spcPct val="100000"/>
              </a:lnSpc>
            </a:pPr>
            <a:r>
              <a:rPr sz="1800" spc="-5" dirty="0">
                <a:latin typeface="Microsoft Sans Serif"/>
                <a:cs typeface="Microsoft Sans Serif"/>
              </a:rPr>
              <a:t>p.center</a:t>
            </a:r>
            <a:r>
              <a:rPr sz="1800" spc="30" dirty="0">
                <a:latin typeface="Microsoft Sans Serif"/>
                <a:cs typeface="Microsoft Sans Serif"/>
              </a:rPr>
              <a:t> </a:t>
            </a:r>
            <a:r>
              <a:rPr sz="1800" spc="-10" dirty="0">
                <a:latin typeface="Microsoft Sans Serif"/>
                <a:cs typeface="Microsoft Sans Serif"/>
              </a:rPr>
              <a:t>{text-align:</a:t>
            </a:r>
            <a:r>
              <a:rPr sz="1800" spc="55" dirty="0">
                <a:latin typeface="Microsoft Sans Serif"/>
                <a:cs typeface="Microsoft Sans Serif"/>
              </a:rPr>
              <a:t> </a:t>
            </a:r>
            <a:r>
              <a:rPr sz="1800" spc="-5" dirty="0">
                <a:latin typeface="Microsoft Sans Serif"/>
                <a:cs typeface="Microsoft Sans Serif"/>
              </a:rPr>
              <a:t>center;color:</a:t>
            </a:r>
            <a:r>
              <a:rPr sz="1800" spc="50" dirty="0">
                <a:latin typeface="Microsoft Sans Serif"/>
                <a:cs typeface="Microsoft Sans Serif"/>
              </a:rPr>
              <a:t> </a:t>
            </a:r>
            <a:r>
              <a:rPr sz="1800" spc="-5" dirty="0">
                <a:latin typeface="Microsoft Sans Serif"/>
                <a:cs typeface="Microsoft Sans Serif"/>
              </a:rPr>
              <a:t>red;} </a:t>
            </a:r>
            <a:r>
              <a:rPr sz="1800" spc="-465" dirty="0">
                <a:latin typeface="Microsoft Sans Serif"/>
                <a:cs typeface="Microsoft Sans Serif"/>
              </a:rPr>
              <a:t> </a:t>
            </a:r>
            <a:r>
              <a:rPr sz="1800" spc="-5" dirty="0">
                <a:latin typeface="Microsoft Sans Serif"/>
                <a:cs typeface="Microsoft Sans Serif"/>
              </a:rPr>
              <a:t>p.large</a:t>
            </a:r>
            <a:r>
              <a:rPr sz="1800" spc="25" dirty="0">
                <a:latin typeface="Microsoft Sans Serif"/>
                <a:cs typeface="Microsoft Sans Serif"/>
              </a:rPr>
              <a:t> </a:t>
            </a:r>
            <a:r>
              <a:rPr sz="1800" spc="-5" dirty="0">
                <a:latin typeface="Microsoft Sans Serif"/>
                <a:cs typeface="Microsoft Sans Serif"/>
              </a:rPr>
              <a:t>{font-size:</a:t>
            </a:r>
            <a:r>
              <a:rPr sz="1800" spc="25" dirty="0">
                <a:latin typeface="Microsoft Sans Serif"/>
                <a:cs typeface="Microsoft Sans Serif"/>
              </a:rPr>
              <a:t> </a:t>
            </a:r>
            <a:r>
              <a:rPr sz="1800" spc="-5" dirty="0">
                <a:latin typeface="Microsoft Sans Serif"/>
                <a:cs typeface="Microsoft Sans Serif"/>
              </a:rPr>
              <a:t>300%;}</a:t>
            </a:r>
            <a:endParaRPr sz="1800">
              <a:latin typeface="Microsoft Sans Serif"/>
              <a:cs typeface="Microsoft Sans Serif"/>
            </a:endParaRPr>
          </a:p>
          <a:p>
            <a:pPr marL="12700">
              <a:lnSpc>
                <a:spcPct val="100000"/>
              </a:lnSpc>
            </a:pPr>
            <a:r>
              <a:rPr sz="1800" spc="-5" dirty="0">
                <a:latin typeface="Microsoft Sans Serif"/>
                <a:cs typeface="Microsoft Sans Serif"/>
              </a:rPr>
              <a:t>&lt;/style&gt;</a:t>
            </a:r>
            <a:endParaRPr sz="1800">
              <a:latin typeface="Microsoft Sans Serif"/>
              <a:cs typeface="Microsoft Sans Serif"/>
            </a:endParaRPr>
          </a:p>
          <a:p>
            <a:pPr marL="12700">
              <a:lnSpc>
                <a:spcPct val="100000"/>
              </a:lnSpc>
              <a:spcBef>
                <a:spcPts val="5"/>
              </a:spcBef>
            </a:pPr>
            <a:r>
              <a:rPr sz="1800" spc="-5" dirty="0">
                <a:latin typeface="Microsoft Sans Serif"/>
                <a:cs typeface="Microsoft Sans Serif"/>
              </a:rPr>
              <a:t>&lt;/head&gt;</a:t>
            </a:r>
            <a:endParaRPr sz="1800">
              <a:latin typeface="Microsoft Sans Serif"/>
              <a:cs typeface="Microsoft Sans Serif"/>
            </a:endParaRPr>
          </a:p>
          <a:p>
            <a:pPr marL="12700">
              <a:lnSpc>
                <a:spcPct val="100000"/>
              </a:lnSpc>
            </a:pPr>
            <a:r>
              <a:rPr sz="1800" spc="-10" dirty="0">
                <a:latin typeface="Microsoft Sans Serif"/>
                <a:cs typeface="Microsoft Sans Serif"/>
              </a:rPr>
              <a:t>&lt;body&gt;</a:t>
            </a:r>
            <a:endParaRPr sz="1800">
              <a:latin typeface="Microsoft Sans Serif"/>
              <a:cs typeface="Microsoft Sans Serif"/>
            </a:endParaRPr>
          </a:p>
          <a:p>
            <a:pPr marL="12700">
              <a:lnSpc>
                <a:spcPct val="100000"/>
              </a:lnSpc>
            </a:pPr>
            <a:r>
              <a:rPr sz="1800" spc="-5" dirty="0">
                <a:latin typeface="Microsoft Sans Serif"/>
                <a:cs typeface="Microsoft Sans Serif"/>
              </a:rPr>
              <a:t>&lt;h1</a:t>
            </a:r>
            <a:r>
              <a:rPr sz="1800" spc="15" dirty="0">
                <a:latin typeface="Microsoft Sans Serif"/>
                <a:cs typeface="Microsoft Sans Serif"/>
              </a:rPr>
              <a:t> </a:t>
            </a:r>
            <a:r>
              <a:rPr sz="1800" spc="-5" dirty="0">
                <a:latin typeface="Microsoft Sans Serif"/>
                <a:cs typeface="Microsoft Sans Serif"/>
              </a:rPr>
              <a:t>class="center"&gt;This</a:t>
            </a:r>
            <a:r>
              <a:rPr sz="1800" spc="15" dirty="0">
                <a:latin typeface="Microsoft Sans Serif"/>
                <a:cs typeface="Microsoft Sans Serif"/>
              </a:rPr>
              <a:t> </a:t>
            </a:r>
            <a:r>
              <a:rPr sz="1800" spc="-10" dirty="0">
                <a:latin typeface="Microsoft Sans Serif"/>
                <a:cs typeface="Microsoft Sans Serif"/>
              </a:rPr>
              <a:t>heading</a:t>
            </a:r>
            <a:r>
              <a:rPr sz="1800" spc="45" dirty="0">
                <a:latin typeface="Microsoft Sans Serif"/>
                <a:cs typeface="Microsoft Sans Serif"/>
              </a:rPr>
              <a:t> </a:t>
            </a:r>
            <a:r>
              <a:rPr sz="1800" spc="-25" dirty="0">
                <a:latin typeface="Microsoft Sans Serif"/>
                <a:cs typeface="Microsoft Sans Serif"/>
              </a:rPr>
              <a:t>will</a:t>
            </a:r>
            <a:r>
              <a:rPr sz="1800" spc="70" dirty="0">
                <a:latin typeface="Microsoft Sans Serif"/>
                <a:cs typeface="Microsoft Sans Serif"/>
              </a:rPr>
              <a:t> </a:t>
            </a:r>
            <a:r>
              <a:rPr sz="1800" spc="-5" dirty="0">
                <a:latin typeface="Microsoft Sans Serif"/>
                <a:cs typeface="Microsoft Sans Serif"/>
              </a:rPr>
              <a:t>not</a:t>
            </a:r>
            <a:r>
              <a:rPr sz="1800" spc="30" dirty="0">
                <a:latin typeface="Microsoft Sans Serif"/>
                <a:cs typeface="Microsoft Sans Serif"/>
              </a:rPr>
              <a:t> </a:t>
            </a:r>
            <a:r>
              <a:rPr sz="1800" spc="-5" dirty="0">
                <a:latin typeface="Microsoft Sans Serif"/>
                <a:cs typeface="Microsoft Sans Serif"/>
              </a:rPr>
              <a:t>be</a:t>
            </a:r>
            <a:r>
              <a:rPr sz="1800" spc="30" dirty="0">
                <a:latin typeface="Microsoft Sans Serif"/>
                <a:cs typeface="Microsoft Sans Serif"/>
              </a:rPr>
              <a:t> </a:t>
            </a:r>
            <a:r>
              <a:rPr sz="1800" spc="-5" dirty="0">
                <a:latin typeface="Microsoft Sans Serif"/>
                <a:cs typeface="Microsoft Sans Serif"/>
              </a:rPr>
              <a:t>affected&lt;/h1&gt;</a:t>
            </a:r>
            <a:endParaRPr sz="1800">
              <a:latin typeface="Microsoft Sans Serif"/>
              <a:cs typeface="Microsoft Sans Serif"/>
            </a:endParaRPr>
          </a:p>
          <a:p>
            <a:pPr marL="12700">
              <a:lnSpc>
                <a:spcPct val="100000"/>
              </a:lnSpc>
            </a:pPr>
            <a:r>
              <a:rPr sz="1800" spc="-5" dirty="0">
                <a:latin typeface="Microsoft Sans Serif"/>
                <a:cs typeface="Microsoft Sans Serif"/>
              </a:rPr>
              <a:t>&lt;p</a:t>
            </a:r>
            <a:r>
              <a:rPr sz="1800" spc="15" dirty="0">
                <a:latin typeface="Microsoft Sans Serif"/>
                <a:cs typeface="Microsoft Sans Serif"/>
              </a:rPr>
              <a:t> </a:t>
            </a:r>
            <a:r>
              <a:rPr sz="1800" spc="-5" dirty="0">
                <a:latin typeface="Microsoft Sans Serif"/>
                <a:cs typeface="Microsoft Sans Serif"/>
              </a:rPr>
              <a:t>class="center"&gt;This</a:t>
            </a:r>
            <a:r>
              <a:rPr sz="1800" spc="25" dirty="0">
                <a:latin typeface="Microsoft Sans Serif"/>
                <a:cs typeface="Microsoft Sans Serif"/>
              </a:rPr>
              <a:t> </a:t>
            </a:r>
            <a:r>
              <a:rPr sz="1800" spc="-5" dirty="0">
                <a:latin typeface="Microsoft Sans Serif"/>
                <a:cs typeface="Microsoft Sans Serif"/>
              </a:rPr>
              <a:t>paragraph</a:t>
            </a:r>
            <a:r>
              <a:rPr sz="1800" spc="50" dirty="0">
                <a:latin typeface="Microsoft Sans Serif"/>
                <a:cs typeface="Microsoft Sans Serif"/>
              </a:rPr>
              <a:t> </a:t>
            </a:r>
            <a:r>
              <a:rPr sz="1800" spc="-25" dirty="0">
                <a:latin typeface="Microsoft Sans Serif"/>
                <a:cs typeface="Microsoft Sans Serif"/>
              </a:rPr>
              <a:t>will</a:t>
            </a:r>
            <a:r>
              <a:rPr sz="1800" spc="70" dirty="0">
                <a:latin typeface="Microsoft Sans Serif"/>
                <a:cs typeface="Microsoft Sans Serif"/>
              </a:rPr>
              <a:t> </a:t>
            </a:r>
            <a:r>
              <a:rPr sz="1800" spc="-5" dirty="0">
                <a:latin typeface="Microsoft Sans Serif"/>
                <a:cs typeface="Microsoft Sans Serif"/>
              </a:rPr>
              <a:t>be</a:t>
            </a:r>
            <a:r>
              <a:rPr sz="1800" spc="15" dirty="0">
                <a:latin typeface="Microsoft Sans Serif"/>
                <a:cs typeface="Microsoft Sans Serif"/>
              </a:rPr>
              <a:t> </a:t>
            </a:r>
            <a:r>
              <a:rPr sz="1800" spc="-5" dirty="0">
                <a:latin typeface="Microsoft Sans Serif"/>
                <a:cs typeface="Microsoft Sans Serif"/>
              </a:rPr>
              <a:t>red</a:t>
            </a:r>
            <a:r>
              <a:rPr sz="1800" spc="40" dirty="0">
                <a:latin typeface="Microsoft Sans Serif"/>
                <a:cs typeface="Microsoft Sans Serif"/>
              </a:rPr>
              <a:t> </a:t>
            </a:r>
            <a:r>
              <a:rPr sz="1800" spc="-5" dirty="0">
                <a:latin typeface="Microsoft Sans Serif"/>
                <a:cs typeface="Microsoft Sans Serif"/>
              </a:rPr>
              <a:t>and</a:t>
            </a:r>
            <a:r>
              <a:rPr sz="1800" spc="25" dirty="0">
                <a:latin typeface="Microsoft Sans Serif"/>
                <a:cs typeface="Microsoft Sans Serif"/>
              </a:rPr>
              <a:t> </a:t>
            </a:r>
            <a:r>
              <a:rPr sz="1800" spc="-5" dirty="0">
                <a:latin typeface="Microsoft Sans Serif"/>
                <a:cs typeface="Microsoft Sans Serif"/>
              </a:rPr>
              <a:t>center-aligned.&lt;/p&gt;</a:t>
            </a:r>
            <a:endParaRPr sz="1800">
              <a:latin typeface="Microsoft Sans Serif"/>
              <a:cs typeface="Microsoft Sans Serif"/>
            </a:endParaRPr>
          </a:p>
          <a:p>
            <a:pPr marL="12700" marR="5080">
              <a:lnSpc>
                <a:spcPct val="100000"/>
              </a:lnSpc>
            </a:pPr>
            <a:r>
              <a:rPr sz="1800" spc="-5" dirty="0">
                <a:latin typeface="Microsoft Sans Serif"/>
                <a:cs typeface="Microsoft Sans Serif"/>
              </a:rPr>
              <a:t>&lt;p</a:t>
            </a:r>
            <a:r>
              <a:rPr sz="1800" spc="10" dirty="0">
                <a:latin typeface="Microsoft Sans Serif"/>
                <a:cs typeface="Microsoft Sans Serif"/>
              </a:rPr>
              <a:t> </a:t>
            </a:r>
            <a:r>
              <a:rPr sz="1800" spc="-5" dirty="0">
                <a:latin typeface="Microsoft Sans Serif"/>
                <a:cs typeface="Microsoft Sans Serif"/>
              </a:rPr>
              <a:t>class="center</a:t>
            </a:r>
            <a:r>
              <a:rPr sz="1800" spc="35" dirty="0">
                <a:latin typeface="Microsoft Sans Serif"/>
                <a:cs typeface="Microsoft Sans Serif"/>
              </a:rPr>
              <a:t> </a:t>
            </a:r>
            <a:r>
              <a:rPr sz="1800" spc="-5" dirty="0">
                <a:latin typeface="Microsoft Sans Serif"/>
                <a:cs typeface="Microsoft Sans Serif"/>
              </a:rPr>
              <a:t>large"&gt;This</a:t>
            </a:r>
            <a:r>
              <a:rPr sz="1800" spc="25" dirty="0">
                <a:latin typeface="Microsoft Sans Serif"/>
                <a:cs typeface="Microsoft Sans Serif"/>
              </a:rPr>
              <a:t> </a:t>
            </a:r>
            <a:r>
              <a:rPr sz="1800" spc="-5" dirty="0">
                <a:latin typeface="Microsoft Sans Serif"/>
                <a:cs typeface="Microsoft Sans Serif"/>
              </a:rPr>
              <a:t>paragraph</a:t>
            </a:r>
            <a:r>
              <a:rPr sz="1800" spc="45" dirty="0">
                <a:latin typeface="Microsoft Sans Serif"/>
                <a:cs typeface="Microsoft Sans Serif"/>
              </a:rPr>
              <a:t> </a:t>
            </a:r>
            <a:r>
              <a:rPr sz="1800" spc="-25" dirty="0">
                <a:latin typeface="Microsoft Sans Serif"/>
                <a:cs typeface="Microsoft Sans Serif"/>
              </a:rPr>
              <a:t>will</a:t>
            </a:r>
            <a:r>
              <a:rPr sz="1800" spc="70" dirty="0">
                <a:latin typeface="Microsoft Sans Serif"/>
                <a:cs typeface="Microsoft Sans Serif"/>
              </a:rPr>
              <a:t> </a:t>
            </a:r>
            <a:r>
              <a:rPr sz="1800" spc="-5" dirty="0">
                <a:latin typeface="Microsoft Sans Serif"/>
                <a:cs typeface="Microsoft Sans Serif"/>
              </a:rPr>
              <a:t>be</a:t>
            </a:r>
            <a:r>
              <a:rPr sz="1800" spc="15" dirty="0">
                <a:latin typeface="Microsoft Sans Serif"/>
                <a:cs typeface="Microsoft Sans Serif"/>
              </a:rPr>
              <a:t> </a:t>
            </a:r>
            <a:r>
              <a:rPr sz="1800" spc="-5" dirty="0">
                <a:latin typeface="Microsoft Sans Serif"/>
                <a:cs typeface="Microsoft Sans Serif"/>
              </a:rPr>
              <a:t>red,</a:t>
            </a:r>
            <a:r>
              <a:rPr sz="1800" spc="30" dirty="0">
                <a:latin typeface="Microsoft Sans Serif"/>
                <a:cs typeface="Microsoft Sans Serif"/>
              </a:rPr>
              <a:t> </a:t>
            </a:r>
            <a:r>
              <a:rPr sz="1800" spc="-5" dirty="0">
                <a:latin typeface="Microsoft Sans Serif"/>
                <a:cs typeface="Microsoft Sans Serif"/>
              </a:rPr>
              <a:t>center-aligned,</a:t>
            </a:r>
            <a:r>
              <a:rPr sz="1800" spc="60" dirty="0">
                <a:latin typeface="Microsoft Sans Serif"/>
                <a:cs typeface="Microsoft Sans Serif"/>
              </a:rPr>
              <a:t> </a:t>
            </a:r>
            <a:r>
              <a:rPr sz="1800" spc="-5" dirty="0">
                <a:latin typeface="Microsoft Sans Serif"/>
                <a:cs typeface="Microsoft Sans Serif"/>
              </a:rPr>
              <a:t>and</a:t>
            </a:r>
            <a:r>
              <a:rPr sz="1800" spc="25" dirty="0">
                <a:latin typeface="Microsoft Sans Serif"/>
                <a:cs typeface="Microsoft Sans Serif"/>
              </a:rPr>
              <a:t> </a:t>
            </a:r>
            <a:r>
              <a:rPr sz="1800" spc="-10" dirty="0">
                <a:latin typeface="Microsoft Sans Serif"/>
                <a:cs typeface="Microsoft Sans Serif"/>
              </a:rPr>
              <a:t>in</a:t>
            </a:r>
            <a:r>
              <a:rPr sz="1800" spc="30" dirty="0">
                <a:latin typeface="Microsoft Sans Serif"/>
                <a:cs typeface="Microsoft Sans Serif"/>
              </a:rPr>
              <a:t> </a:t>
            </a:r>
            <a:r>
              <a:rPr sz="1800" spc="-5" dirty="0">
                <a:latin typeface="Microsoft Sans Serif"/>
                <a:cs typeface="Microsoft Sans Serif"/>
              </a:rPr>
              <a:t>a </a:t>
            </a:r>
            <a:r>
              <a:rPr sz="1800" spc="-459" dirty="0">
                <a:latin typeface="Microsoft Sans Serif"/>
                <a:cs typeface="Microsoft Sans Serif"/>
              </a:rPr>
              <a:t> </a:t>
            </a:r>
            <a:r>
              <a:rPr sz="1800" spc="-5" dirty="0">
                <a:latin typeface="Microsoft Sans Serif"/>
                <a:cs typeface="Microsoft Sans Serif"/>
              </a:rPr>
              <a:t>large</a:t>
            </a:r>
            <a:r>
              <a:rPr sz="1800" spc="20" dirty="0">
                <a:latin typeface="Microsoft Sans Serif"/>
                <a:cs typeface="Microsoft Sans Serif"/>
              </a:rPr>
              <a:t> </a:t>
            </a:r>
            <a:r>
              <a:rPr sz="1800" spc="-5" dirty="0">
                <a:latin typeface="Microsoft Sans Serif"/>
                <a:cs typeface="Microsoft Sans Serif"/>
              </a:rPr>
              <a:t>font-size.&lt;/p&gt;</a:t>
            </a:r>
            <a:endParaRPr sz="1800">
              <a:latin typeface="Microsoft Sans Serif"/>
              <a:cs typeface="Microsoft Sans Serif"/>
            </a:endParaRPr>
          </a:p>
          <a:p>
            <a:pPr>
              <a:lnSpc>
                <a:spcPct val="100000"/>
              </a:lnSpc>
              <a:spcBef>
                <a:spcPts val="10"/>
              </a:spcBef>
            </a:pPr>
            <a:endParaRPr sz="1900">
              <a:latin typeface="Microsoft Sans Serif"/>
              <a:cs typeface="Microsoft Sans Serif"/>
            </a:endParaRPr>
          </a:p>
          <a:p>
            <a:pPr marL="12700">
              <a:lnSpc>
                <a:spcPct val="100000"/>
              </a:lnSpc>
            </a:pPr>
            <a:r>
              <a:rPr sz="1800" spc="-10" dirty="0">
                <a:latin typeface="Microsoft Sans Serif"/>
                <a:cs typeface="Microsoft Sans Serif"/>
              </a:rPr>
              <a:t>&lt;/body&gt;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p:txBody>
      </p:sp>
      <p:grpSp>
        <p:nvGrpSpPr>
          <p:cNvPr id="5" name="object 5"/>
          <p:cNvGrpSpPr/>
          <p:nvPr/>
        </p:nvGrpSpPr>
        <p:grpSpPr>
          <a:xfrm>
            <a:off x="5980176" y="2063495"/>
            <a:ext cx="5474335" cy="2906395"/>
            <a:chOff x="5980176" y="2063495"/>
            <a:chExt cx="5474335" cy="2906395"/>
          </a:xfrm>
        </p:grpSpPr>
        <p:pic>
          <p:nvPicPr>
            <p:cNvPr id="6" name="object 6"/>
            <p:cNvPicPr/>
            <p:nvPr/>
          </p:nvPicPr>
          <p:blipFill>
            <a:blip r:embed="rId2" cstate="print"/>
            <a:stretch>
              <a:fillRect/>
            </a:stretch>
          </p:blipFill>
          <p:spPr>
            <a:xfrm>
              <a:off x="5980176" y="2063495"/>
              <a:ext cx="5474208" cy="2906267"/>
            </a:xfrm>
            <a:prstGeom prst="rect">
              <a:avLst/>
            </a:prstGeom>
          </p:spPr>
        </p:pic>
        <p:pic>
          <p:nvPicPr>
            <p:cNvPr id="7" name="object 7"/>
            <p:cNvPicPr/>
            <p:nvPr/>
          </p:nvPicPr>
          <p:blipFill>
            <a:blip r:embed="rId3" cstate="print"/>
            <a:stretch>
              <a:fillRect/>
            </a:stretch>
          </p:blipFill>
          <p:spPr>
            <a:xfrm>
              <a:off x="6175121" y="2259202"/>
              <a:ext cx="4886452" cy="2317877"/>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011" y="217373"/>
            <a:ext cx="719264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30" dirty="0">
                <a:solidFill>
                  <a:srgbClr val="000000"/>
                </a:solidFill>
              </a:rPr>
              <a:t> </a:t>
            </a:r>
            <a:r>
              <a:rPr sz="5400" spc="-10" dirty="0">
                <a:solidFill>
                  <a:srgbClr val="000000"/>
                </a:solidFill>
              </a:rPr>
              <a:t>Universal</a:t>
            </a:r>
            <a:r>
              <a:rPr sz="5400" spc="40" dirty="0">
                <a:solidFill>
                  <a:srgbClr val="000000"/>
                </a:solidFill>
              </a:rPr>
              <a:t> </a:t>
            </a:r>
            <a:r>
              <a:rPr sz="5400" spc="-5" dirty="0">
                <a:solidFill>
                  <a:srgbClr val="000000"/>
                </a:solidFill>
              </a:rPr>
              <a:t>Selector</a:t>
            </a:r>
            <a:endParaRPr sz="5400"/>
          </a:p>
        </p:txBody>
      </p:sp>
      <p:sp>
        <p:nvSpPr>
          <p:cNvPr id="4" name="object 4"/>
          <p:cNvSpPr txBox="1"/>
          <p:nvPr/>
        </p:nvSpPr>
        <p:spPr>
          <a:xfrm>
            <a:off x="1051356" y="1219580"/>
            <a:ext cx="6632575" cy="5452110"/>
          </a:xfrm>
          <a:prstGeom prst="rect">
            <a:avLst/>
          </a:prstGeom>
        </p:spPr>
        <p:txBody>
          <a:bodyPr vert="horz" wrap="square" lIns="0" tIns="12700" rIns="0" bIns="0" rtlCol="0">
            <a:spAutoFit/>
          </a:bodyPr>
          <a:lstStyle/>
          <a:p>
            <a:pPr marL="12700">
              <a:lnSpc>
                <a:spcPct val="100000"/>
              </a:lnSpc>
              <a:spcBef>
                <a:spcPts val="100"/>
              </a:spcBef>
            </a:pPr>
            <a:r>
              <a:rPr sz="1800" dirty="0">
                <a:latin typeface="Microsoft Sans Serif"/>
                <a:cs typeface="Microsoft Sans Serif"/>
              </a:rPr>
              <a:t>The</a:t>
            </a:r>
            <a:r>
              <a:rPr sz="1800" spc="-5" dirty="0">
                <a:latin typeface="Microsoft Sans Serif"/>
                <a:cs typeface="Microsoft Sans Serif"/>
              </a:rPr>
              <a:t> universal</a:t>
            </a:r>
            <a:r>
              <a:rPr sz="1800" spc="40" dirty="0">
                <a:latin typeface="Microsoft Sans Serif"/>
                <a:cs typeface="Microsoft Sans Serif"/>
              </a:rPr>
              <a:t> </a:t>
            </a:r>
            <a:r>
              <a:rPr sz="1800" spc="-5" dirty="0">
                <a:latin typeface="Microsoft Sans Serif"/>
                <a:cs typeface="Microsoft Sans Serif"/>
              </a:rPr>
              <a:t>selector</a:t>
            </a:r>
            <a:r>
              <a:rPr sz="1800" spc="20" dirty="0">
                <a:latin typeface="Microsoft Sans Serif"/>
                <a:cs typeface="Microsoft Sans Serif"/>
              </a:rPr>
              <a:t> </a:t>
            </a:r>
            <a:r>
              <a:rPr sz="1800" dirty="0">
                <a:latin typeface="Microsoft Sans Serif"/>
                <a:cs typeface="Microsoft Sans Serif"/>
              </a:rPr>
              <a:t>(*)</a:t>
            </a:r>
            <a:r>
              <a:rPr sz="1800" spc="20" dirty="0">
                <a:latin typeface="Microsoft Sans Serif"/>
                <a:cs typeface="Microsoft Sans Serif"/>
              </a:rPr>
              <a:t> </a:t>
            </a:r>
            <a:r>
              <a:rPr sz="1800" spc="-5" dirty="0">
                <a:latin typeface="Microsoft Sans Serif"/>
                <a:cs typeface="Microsoft Sans Serif"/>
              </a:rPr>
              <a:t>selects</a:t>
            </a:r>
            <a:r>
              <a:rPr sz="1800" spc="40" dirty="0">
                <a:latin typeface="Microsoft Sans Serif"/>
                <a:cs typeface="Microsoft Sans Serif"/>
              </a:rPr>
              <a:t> </a:t>
            </a:r>
            <a:r>
              <a:rPr sz="1800" spc="-15" dirty="0">
                <a:latin typeface="Microsoft Sans Serif"/>
                <a:cs typeface="Microsoft Sans Serif"/>
              </a:rPr>
              <a:t>all</a:t>
            </a:r>
            <a:r>
              <a:rPr sz="1800" spc="20" dirty="0">
                <a:latin typeface="Microsoft Sans Serif"/>
                <a:cs typeface="Microsoft Sans Serif"/>
              </a:rPr>
              <a:t> </a:t>
            </a:r>
            <a:r>
              <a:rPr sz="1800" dirty="0">
                <a:latin typeface="Microsoft Sans Serif"/>
                <a:cs typeface="Microsoft Sans Serif"/>
              </a:rPr>
              <a:t>HTML</a:t>
            </a:r>
            <a:r>
              <a:rPr sz="1800" spc="-55" dirty="0">
                <a:latin typeface="Microsoft Sans Serif"/>
                <a:cs typeface="Microsoft Sans Serif"/>
              </a:rPr>
              <a:t> </a:t>
            </a:r>
            <a:r>
              <a:rPr sz="1800" spc="-5" dirty="0">
                <a:latin typeface="Microsoft Sans Serif"/>
                <a:cs typeface="Microsoft Sans Serif"/>
              </a:rPr>
              <a:t>elements</a:t>
            </a:r>
            <a:r>
              <a:rPr sz="1800" spc="40" dirty="0">
                <a:latin typeface="Microsoft Sans Serif"/>
                <a:cs typeface="Microsoft Sans Serif"/>
              </a:rPr>
              <a:t> </a:t>
            </a:r>
            <a:r>
              <a:rPr sz="1800" spc="-5" dirty="0">
                <a:latin typeface="Microsoft Sans Serif"/>
                <a:cs typeface="Microsoft Sans Serif"/>
              </a:rPr>
              <a:t>on</a:t>
            </a:r>
            <a:r>
              <a:rPr sz="1800" spc="5" dirty="0">
                <a:latin typeface="Microsoft Sans Serif"/>
                <a:cs typeface="Microsoft Sans Serif"/>
              </a:rPr>
              <a:t> </a:t>
            </a:r>
            <a:r>
              <a:rPr sz="1800" dirty="0">
                <a:latin typeface="Microsoft Sans Serif"/>
                <a:cs typeface="Microsoft Sans Serif"/>
              </a:rPr>
              <a:t>the</a:t>
            </a:r>
            <a:r>
              <a:rPr sz="1800" spc="10" dirty="0">
                <a:latin typeface="Microsoft Sans Serif"/>
                <a:cs typeface="Microsoft Sans Serif"/>
              </a:rPr>
              <a:t> </a:t>
            </a:r>
            <a:r>
              <a:rPr sz="1800" spc="-5" dirty="0">
                <a:latin typeface="Microsoft Sans Serif"/>
                <a:cs typeface="Microsoft Sans Serif"/>
              </a:rPr>
              <a:t>page.</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spc="-10" dirty="0">
                <a:latin typeface="Microsoft Sans Serif"/>
                <a:cs typeface="Microsoft Sans Serif"/>
              </a:rPr>
              <a:t>Example:</a:t>
            </a:r>
            <a:r>
              <a:rPr sz="1800" spc="55" dirty="0">
                <a:latin typeface="Microsoft Sans Serif"/>
                <a:cs typeface="Microsoft Sans Serif"/>
              </a:rPr>
              <a:t> </a:t>
            </a:r>
            <a:r>
              <a:rPr sz="1400" spc="-5" dirty="0">
                <a:latin typeface="Microsoft Sans Serif"/>
                <a:cs typeface="Microsoft Sans Serif"/>
              </a:rPr>
              <a:t>The</a:t>
            </a:r>
            <a:r>
              <a:rPr sz="1400" dirty="0">
                <a:latin typeface="Microsoft Sans Serif"/>
                <a:cs typeface="Microsoft Sans Serif"/>
              </a:rPr>
              <a:t> </a:t>
            </a:r>
            <a:r>
              <a:rPr sz="1400" spc="-5" dirty="0">
                <a:latin typeface="Microsoft Sans Serif"/>
                <a:cs typeface="Microsoft Sans Serif"/>
              </a:rPr>
              <a:t>CSS</a:t>
            </a:r>
            <a:r>
              <a:rPr sz="1400" spc="25" dirty="0">
                <a:latin typeface="Microsoft Sans Serif"/>
                <a:cs typeface="Microsoft Sans Serif"/>
              </a:rPr>
              <a:t> </a:t>
            </a:r>
            <a:r>
              <a:rPr sz="1400" spc="-5" dirty="0">
                <a:latin typeface="Microsoft Sans Serif"/>
                <a:cs typeface="Microsoft Sans Serif"/>
              </a:rPr>
              <a:t>rule</a:t>
            </a:r>
            <a:r>
              <a:rPr sz="1400" spc="5" dirty="0">
                <a:latin typeface="Microsoft Sans Serif"/>
                <a:cs typeface="Microsoft Sans Serif"/>
              </a:rPr>
              <a:t> </a:t>
            </a:r>
            <a:r>
              <a:rPr sz="1400" dirty="0">
                <a:latin typeface="Microsoft Sans Serif"/>
                <a:cs typeface="Microsoft Sans Serif"/>
              </a:rPr>
              <a:t>below</a:t>
            </a:r>
            <a:r>
              <a:rPr sz="1400" spc="-5" dirty="0">
                <a:latin typeface="Microsoft Sans Serif"/>
                <a:cs typeface="Microsoft Sans Serif"/>
              </a:rPr>
              <a:t> </a:t>
            </a:r>
            <a:r>
              <a:rPr sz="1400" spc="-10" dirty="0">
                <a:latin typeface="Microsoft Sans Serif"/>
                <a:cs typeface="Microsoft Sans Serif"/>
              </a:rPr>
              <a:t>will</a:t>
            </a:r>
            <a:r>
              <a:rPr sz="1400" spc="40" dirty="0">
                <a:latin typeface="Microsoft Sans Serif"/>
                <a:cs typeface="Microsoft Sans Serif"/>
              </a:rPr>
              <a:t> </a:t>
            </a:r>
            <a:r>
              <a:rPr sz="1400" spc="-5" dirty="0">
                <a:latin typeface="Microsoft Sans Serif"/>
                <a:cs typeface="Microsoft Sans Serif"/>
              </a:rPr>
              <a:t>affect</a:t>
            </a:r>
            <a:r>
              <a:rPr sz="1400" spc="-15" dirty="0">
                <a:latin typeface="Microsoft Sans Serif"/>
                <a:cs typeface="Microsoft Sans Serif"/>
              </a:rPr>
              <a:t> </a:t>
            </a:r>
            <a:r>
              <a:rPr sz="1400" spc="-5" dirty="0">
                <a:latin typeface="Microsoft Sans Serif"/>
                <a:cs typeface="Microsoft Sans Serif"/>
              </a:rPr>
              <a:t>every</a:t>
            </a:r>
            <a:r>
              <a:rPr sz="1400" spc="5" dirty="0">
                <a:latin typeface="Microsoft Sans Serif"/>
                <a:cs typeface="Microsoft Sans Serif"/>
              </a:rPr>
              <a:t> </a:t>
            </a:r>
            <a:r>
              <a:rPr sz="1400" spc="-5" dirty="0">
                <a:latin typeface="Microsoft Sans Serif"/>
                <a:cs typeface="Microsoft Sans Serif"/>
              </a:rPr>
              <a:t>HTML</a:t>
            </a:r>
            <a:r>
              <a:rPr sz="1400" spc="-35" dirty="0">
                <a:latin typeface="Microsoft Sans Serif"/>
                <a:cs typeface="Microsoft Sans Serif"/>
              </a:rPr>
              <a:t> </a:t>
            </a:r>
            <a:r>
              <a:rPr sz="1400" spc="-5" dirty="0">
                <a:latin typeface="Microsoft Sans Serif"/>
                <a:cs typeface="Microsoft Sans Serif"/>
              </a:rPr>
              <a:t>element </a:t>
            </a:r>
            <a:r>
              <a:rPr sz="1400" dirty="0">
                <a:latin typeface="Microsoft Sans Serif"/>
                <a:cs typeface="Microsoft Sans Serif"/>
              </a:rPr>
              <a:t>on the page:</a:t>
            </a:r>
            <a:endParaRPr sz="1400">
              <a:latin typeface="Microsoft Sans Serif"/>
              <a:cs typeface="Microsoft Sans Serif"/>
            </a:endParaRPr>
          </a:p>
          <a:p>
            <a:pPr marL="12700">
              <a:lnSpc>
                <a:spcPct val="100000"/>
              </a:lnSpc>
              <a:spcBef>
                <a:spcPts val="1680"/>
              </a:spcBef>
            </a:pPr>
            <a:r>
              <a:rPr sz="1800" spc="-5" dirty="0">
                <a:latin typeface="Microsoft Sans Serif"/>
                <a:cs typeface="Microsoft Sans Serif"/>
              </a:rPr>
              <a:t>&lt;!DOCTYPE</a:t>
            </a:r>
            <a:r>
              <a:rPr sz="1800" spc="10" dirty="0">
                <a:latin typeface="Microsoft Sans Serif"/>
                <a:cs typeface="Microsoft Sans Serif"/>
              </a:rPr>
              <a:t> </a:t>
            </a:r>
            <a:r>
              <a:rPr sz="1800" spc="-5" dirty="0">
                <a:latin typeface="Microsoft Sans Serif"/>
                <a:cs typeface="Microsoft Sans Serif"/>
              </a:rPr>
              <a:t>html&gt;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a:lnSpc>
                <a:spcPct val="100000"/>
              </a:lnSpc>
            </a:pPr>
            <a:r>
              <a:rPr sz="1800" spc="-10" dirty="0">
                <a:latin typeface="Microsoft Sans Serif"/>
                <a:cs typeface="Microsoft Sans Serif"/>
              </a:rPr>
              <a:t>&lt;style&gt;</a:t>
            </a:r>
            <a:endParaRPr sz="1800">
              <a:latin typeface="Microsoft Sans Serif"/>
              <a:cs typeface="Microsoft Sans Serif"/>
            </a:endParaRPr>
          </a:p>
          <a:p>
            <a:pPr marL="12700">
              <a:lnSpc>
                <a:spcPct val="100000"/>
              </a:lnSpc>
            </a:pPr>
            <a:r>
              <a:rPr sz="1800" spc="-5" dirty="0">
                <a:latin typeface="Microsoft Sans Serif"/>
                <a:cs typeface="Microsoft Sans Serif"/>
              </a:rPr>
              <a:t>*</a:t>
            </a:r>
            <a:r>
              <a:rPr sz="1800" spc="20" dirty="0">
                <a:latin typeface="Microsoft Sans Serif"/>
                <a:cs typeface="Microsoft Sans Serif"/>
              </a:rPr>
              <a:t> </a:t>
            </a:r>
            <a:r>
              <a:rPr sz="1800" spc="-10" dirty="0">
                <a:latin typeface="Microsoft Sans Serif"/>
                <a:cs typeface="Microsoft Sans Serif"/>
              </a:rPr>
              <a:t>{text-align:</a:t>
            </a:r>
            <a:r>
              <a:rPr sz="1800" spc="55" dirty="0">
                <a:latin typeface="Microsoft Sans Serif"/>
                <a:cs typeface="Microsoft Sans Serif"/>
              </a:rPr>
              <a:t> </a:t>
            </a:r>
            <a:r>
              <a:rPr sz="1800" spc="-5" dirty="0">
                <a:latin typeface="Microsoft Sans Serif"/>
                <a:cs typeface="Microsoft Sans Serif"/>
              </a:rPr>
              <a:t>center;</a:t>
            </a:r>
            <a:r>
              <a:rPr sz="1800" spc="30" dirty="0">
                <a:latin typeface="Microsoft Sans Serif"/>
                <a:cs typeface="Microsoft Sans Serif"/>
              </a:rPr>
              <a:t> </a:t>
            </a:r>
            <a:r>
              <a:rPr sz="1800" spc="-5" dirty="0">
                <a:latin typeface="Microsoft Sans Serif"/>
                <a:cs typeface="Microsoft Sans Serif"/>
              </a:rPr>
              <a:t>color:</a:t>
            </a:r>
            <a:r>
              <a:rPr sz="1800" spc="30" dirty="0">
                <a:latin typeface="Microsoft Sans Serif"/>
                <a:cs typeface="Microsoft Sans Serif"/>
              </a:rPr>
              <a:t> </a:t>
            </a:r>
            <a:r>
              <a:rPr sz="1800" spc="-10" dirty="0">
                <a:latin typeface="Microsoft Sans Serif"/>
                <a:cs typeface="Microsoft Sans Serif"/>
              </a:rPr>
              <a:t>blue;}</a:t>
            </a:r>
            <a:endParaRPr sz="1800">
              <a:latin typeface="Microsoft Sans Serif"/>
              <a:cs typeface="Microsoft Sans Serif"/>
            </a:endParaRPr>
          </a:p>
          <a:p>
            <a:pPr marL="12700">
              <a:lnSpc>
                <a:spcPct val="100000"/>
              </a:lnSpc>
            </a:pPr>
            <a:r>
              <a:rPr sz="1800" spc="-5" dirty="0">
                <a:latin typeface="Microsoft Sans Serif"/>
                <a:cs typeface="Microsoft Sans Serif"/>
              </a:rPr>
              <a:t>&lt;/style&gt;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a:lnSpc>
                <a:spcPct val="100000"/>
              </a:lnSpc>
              <a:spcBef>
                <a:spcPts val="5"/>
              </a:spcBef>
            </a:pPr>
            <a:r>
              <a:rPr sz="1800" spc="-10" dirty="0">
                <a:latin typeface="Microsoft Sans Serif"/>
                <a:cs typeface="Microsoft Sans Serif"/>
              </a:rPr>
              <a:t>&lt;body&gt;</a:t>
            </a:r>
            <a:endParaRPr sz="1800">
              <a:latin typeface="Microsoft Sans Serif"/>
              <a:cs typeface="Microsoft Sans Serif"/>
            </a:endParaRPr>
          </a:p>
          <a:p>
            <a:pPr marL="12700">
              <a:lnSpc>
                <a:spcPct val="100000"/>
              </a:lnSpc>
            </a:pPr>
            <a:r>
              <a:rPr sz="1800" spc="-5" dirty="0">
                <a:latin typeface="Microsoft Sans Serif"/>
                <a:cs typeface="Microsoft Sans Serif"/>
              </a:rPr>
              <a:t>&lt;h1&gt;Hello </a:t>
            </a:r>
            <a:r>
              <a:rPr sz="1800" spc="-10" dirty="0">
                <a:latin typeface="Microsoft Sans Serif"/>
                <a:cs typeface="Microsoft Sans Serif"/>
              </a:rPr>
              <a:t>world!&lt;/h1&gt;</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dirty="0">
                <a:latin typeface="Microsoft Sans Serif"/>
                <a:cs typeface="Microsoft Sans Serif"/>
              </a:rPr>
              <a:t>&lt;p&gt;Every </a:t>
            </a:r>
            <a:r>
              <a:rPr sz="1800" spc="-5" dirty="0">
                <a:latin typeface="Microsoft Sans Serif"/>
                <a:cs typeface="Microsoft Sans Serif"/>
              </a:rPr>
              <a:t>element</a:t>
            </a:r>
            <a:r>
              <a:rPr sz="1800" spc="30" dirty="0">
                <a:latin typeface="Microsoft Sans Serif"/>
                <a:cs typeface="Microsoft Sans Serif"/>
              </a:rPr>
              <a:t> </a:t>
            </a:r>
            <a:r>
              <a:rPr sz="1800" spc="-5" dirty="0">
                <a:latin typeface="Microsoft Sans Serif"/>
                <a:cs typeface="Microsoft Sans Serif"/>
              </a:rPr>
              <a:t>on</a:t>
            </a:r>
            <a:r>
              <a:rPr sz="1800" spc="25" dirty="0">
                <a:latin typeface="Microsoft Sans Serif"/>
                <a:cs typeface="Microsoft Sans Serif"/>
              </a:rPr>
              <a:t> </a:t>
            </a:r>
            <a:r>
              <a:rPr sz="1800" dirty="0">
                <a:latin typeface="Microsoft Sans Serif"/>
                <a:cs typeface="Microsoft Sans Serif"/>
              </a:rPr>
              <a:t>the</a:t>
            </a:r>
            <a:r>
              <a:rPr sz="1800" spc="10" dirty="0">
                <a:latin typeface="Microsoft Sans Serif"/>
                <a:cs typeface="Microsoft Sans Serif"/>
              </a:rPr>
              <a:t> </a:t>
            </a:r>
            <a:r>
              <a:rPr sz="1800" spc="-5" dirty="0">
                <a:latin typeface="Microsoft Sans Serif"/>
                <a:cs typeface="Microsoft Sans Serif"/>
              </a:rPr>
              <a:t>page</a:t>
            </a:r>
            <a:r>
              <a:rPr sz="1800" spc="25" dirty="0">
                <a:latin typeface="Microsoft Sans Serif"/>
                <a:cs typeface="Microsoft Sans Serif"/>
              </a:rPr>
              <a:t> </a:t>
            </a:r>
            <a:r>
              <a:rPr sz="1800" spc="-25" dirty="0">
                <a:latin typeface="Microsoft Sans Serif"/>
                <a:cs typeface="Microsoft Sans Serif"/>
              </a:rPr>
              <a:t>will</a:t>
            </a:r>
            <a:r>
              <a:rPr sz="1800" spc="65" dirty="0">
                <a:latin typeface="Microsoft Sans Serif"/>
                <a:cs typeface="Microsoft Sans Serif"/>
              </a:rPr>
              <a:t> </a:t>
            </a:r>
            <a:r>
              <a:rPr sz="1800" spc="-5" dirty="0">
                <a:latin typeface="Microsoft Sans Serif"/>
                <a:cs typeface="Microsoft Sans Serif"/>
              </a:rPr>
              <a:t>be</a:t>
            </a:r>
            <a:r>
              <a:rPr sz="1800" spc="5" dirty="0">
                <a:latin typeface="Microsoft Sans Serif"/>
                <a:cs typeface="Microsoft Sans Serif"/>
              </a:rPr>
              <a:t> </a:t>
            </a:r>
            <a:r>
              <a:rPr sz="1800" spc="-5" dirty="0">
                <a:latin typeface="Microsoft Sans Serif"/>
                <a:cs typeface="Microsoft Sans Serif"/>
              </a:rPr>
              <a:t>affected</a:t>
            </a:r>
            <a:r>
              <a:rPr sz="1800" spc="15" dirty="0">
                <a:latin typeface="Microsoft Sans Serif"/>
                <a:cs typeface="Microsoft Sans Serif"/>
              </a:rPr>
              <a:t> </a:t>
            </a:r>
            <a:r>
              <a:rPr sz="1800" spc="-5" dirty="0">
                <a:latin typeface="Microsoft Sans Serif"/>
                <a:cs typeface="Microsoft Sans Serif"/>
              </a:rPr>
              <a:t>by</a:t>
            </a:r>
            <a:r>
              <a:rPr sz="1800" spc="20" dirty="0">
                <a:latin typeface="Microsoft Sans Serif"/>
                <a:cs typeface="Microsoft Sans Serif"/>
              </a:rPr>
              <a:t> </a:t>
            </a:r>
            <a:r>
              <a:rPr sz="1800" dirty="0">
                <a:latin typeface="Microsoft Sans Serif"/>
                <a:cs typeface="Microsoft Sans Serif"/>
              </a:rPr>
              <a:t>the</a:t>
            </a:r>
            <a:r>
              <a:rPr sz="1800" spc="10" dirty="0">
                <a:latin typeface="Microsoft Sans Serif"/>
                <a:cs typeface="Microsoft Sans Serif"/>
              </a:rPr>
              <a:t> </a:t>
            </a:r>
            <a:r>
              <a:rPr sz="1800" spc="-5" dirty="0">
                <a:latin typeface="Microsoft Sans Serif"/>
                <a:cs typeface="Microsoft Sans Serif"/>
              </a:rPr>
              <a:t>style.&lt;/p&gt;</a:t>
            </a:r>
            <a:endParaRPr sz="1800">
              <a:latin typeface="Microsoft Sans Serif"/>
              <a:cs typeface="Microsoft Sans Serif"/>
            </a:endParaRPr>
          </a:p>
          <a:p>
            <a:pPr marL="12700">
              <a:lnSpc>
                <a:spcPct val="100000"/>
              </a:lnSpc>
            </a:pPr>
            <a:r>
              <a:rPr sz="1800" spc="-5" dirty="0">
                <a:latin typeface="Microsoft Sans Serif"/>
                <a:cs typeface="Microsoft Sans Serif"/>
              </a:rPr>
              <a:t>&lt;p</a:t>
            </a:r>
            <a:r>
              <a:rPr sz="1800" spc="-15" dirty="0">
                <a:latin typeface="Microsoft Sans Serif"/>
                <a:cs typeface="Microsoft Sans Serif"/>
              </a:rPr>
              <a:t> </a:t>
            </a:r>
            <a:r>
              <a:rPr sz="1800" spc="-5" dirty="0">
                <a:latin typeface="Microsoft Sans Serif"/>
                <a:cs typeface="Microsoft Sans Serif"/>
              </a:rPr>
              <a:t>id="para1"&gt;Me</a:t>
            </a:r>
            <a:r>
              <a:rPr sz="1800" spc="25" dirty="0">
                <a:latin typeface="Microsoft Sans Serif"/>
                <a:cs typeface="Microsoft Sans Serif"/>
              </a:rPr>
              <a:t> </a:t>
            </a:r>
            <a:r>
              <a:rPr sz="1800" spc="-5" dirty="0">
                <a:latin typeface="Microsoft Sans Serif"/>
                <a:cs typeface="Microsoft Sans Serif"/>
              </a:rPr>
              <a:t>too!&lt;/p&gt;</a:t>
            </a:r>
            <a:endParaRPr sz="1800">
              <a:latin typeface="Microsoft Sans Serif"/>
              <a:cs typeface="Microsoft Sans Serif"/>
            </a:endParaRPr>
          </a:p>
          <a:p>
            <a:pPr marL="12700">
              <a:lnSpc>
                <a:spcPct val="100000"/>
              </a:lnSpc>
            </a:pPr>
            <a:r>
              <a:rPr sz="1800" dirty="0">
                <a:latin typeface="Microsoft Sans Serif"/>
                <a:cs typeface="Microsoft Sans Serif"/>
              </a:rPr>
              <a:t>&lt;p&gt;And</a:t>
            </a:r>
            <a:r>
              <a:rPr sz="1800" spc="-35" dirty="0">
                <a:latin typeface="Microsoft Sans Serif"/>
                <a:cs typeface="Microsoft Sans Serif"/>
              </a:rPr>
              <a:t> </a:t>
            </a:r>
            <a:r>
              <a:rPr sz="1800" spc="-5" dirty="0">
                <a:latin typeface="Microsoft Sans Serif"/>
                <a:cs typeface="Microsoft Sans Serif"/>
              </a:rPr>
              <a:t>me!&lt;/p&gt;</a:t>
            </a:r>
            <a:endParaRPr sz="1800">
              <a:latin typeface="Microsoft Sans Serif"/>
              <a:cs typeface="Microsoft Sans Serif"/>
            </a:endParaRPr>
          </a:p>
          <a:p>
            <a:pPr>
              <a:lnSpc>
                <a:spcPct val="100000"/>
              </a:lnSpc>
              <a:spcBef>
                <a:spcPts val="10"/>
              </a:spcBef>
            </a:pPr>
            <a:endParaRPr sz="1900">
              <a:latin typeface="Microsoft Sans Serif"/>
              <a:cs typeface="Microsoft Sans Serif"/>
            </a:endParaRPr>
          </a:p>
          <a:p>
            <a:pPr marL="12700">
              <a:lnSpc>
                <a:spcPct val="100000"/>
              </a:lnSpc>
            </a:pPr>
            <a:r>
              <a:rPr sz="1800" spc="-10" dirty="0">
                <a:latin typeface="Microsoft Sans Serif"/>
                <a:cs typeface="Microsoft Sans Serif"/>
              </a:rPr>
              <a:t>&lt;/body&gt;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p:txBody>
      </p:sp>
      <p:grpSp>
        <p:nvGrpSpPr>
          <p:cNvPr id="5" name="object 5"/>
          <p:cNvGrpSpPr/>
          <p:nvPr/>
        </p:nvGrpSpPr>
        <p:grpSpPr>
          <a:xfrm>
            <a:off x="6161518" y="2449067"/>
            <a:ext cx="5613400" cy="2286000"/>
            <a:chOff x="6161518" y="2449067"/>
            <a:chExt cx="5613400" cy="2286000"/>
          </a:xfrm>
        </p:grpSpPr>
        <p:pic>
          <p:nvPicPr>
            <p:cNvPr id="6" name="object 6"/>
            <p:cNvPicPr/>
            <p:nvPr/>
          </p:nvPicPr>
          <p:blipFill>
            <a:blip r:embed="rId2" cstate="print"/>
            <a:stretch>
              <a:fillRect/>
            </a:stretch>
          </p:blipFill>
          <p:spPr>
            <a:xfrm>
              <a:off x="6161518" y="2449067"/>
              <a:ext cx="5612911" cy="2285999"/>
            </a:xfrm>
            <a:prstGeom prst="rect">
              <a:avLst/>
            </a:prstGeom>
          </p:spPr>
        </p:pic>
        <p:pic>
          <p:nvPicPr>
            <p:cNvPr id="7" name="object 7"/>
            <p:cNvPicPr/>
            <p:nvPr/>
          </p:nvPicPr>
          <p:blipFill>
            <a:blip r:embed="rId3" cstate="print"/>
            <a:stretch>
              <a:fillRect/>
            </a:stretch>
          </p:blipFill>
          <p:spPr>
            <a:xfrm>
              <a:off x="6307327" y="2608452"/>
              <a:ext cx="5097018" cy="1770380"/>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2339" y="248869"/>
            <a:ext cx="54749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35" dirty="0">
                <a:solidFill>
                  <a:srgbClr val="000000"/>
                </a:solidFill>
              </a:rPr>
              <a:t> </a:t>
            </a:r>
            <a:r>
              <a:rPr sz="5400" spc="-10" dirty="0">
                <a:solidFill>
                  <a:srgbClr val="000000"/>
                </a:solidFill>
              </a:rPr>
              <a:t>Style</a:t>
            </a:r>
            <a:r>
              <a:rPr sz="5400" spc="25" dirty="0">
                <a:solidFill>
                  <a:srgbClr val="000000"/>
                </a:solidFill>
              </a:rPr>
              <a:t> </a:t>
            </a:r>
            <a:r>
              <a:rPr sz="5400" spc="-5" dirty="0">
                <a:solidFill>
                  <a:srgbClr val="000000"/>
                </a:solidFill>
              </a:rPr>
              <a:t>Sheets</a:t>
            </a:r>
            <a:endParaRPr sz="5400"/>
          </a:p>
        </p:txBody>
      </p:sp>
      <p:sp>
        <p:nvSpPr>
          <p:cNvPr id="4" name="object 4"/>
          <p:cNvSpPr txBox="1"/>
          <p:nvPr/>
        </p:nvSpPr>
        <p:spPr>
          <a:xfrm>
            <a:off x="870000" y="1649095"/>
            <a:ext cx="6669405" cy="2769870"/>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Microsoft Sans Serif"/>
                <a:cs typeface="Microsoft Sans Serif"/>
              </a:rPr>
              <a:t>Cascading</a:t>
            </a:r>
            <a:r>
              <a:rPr sz="2000" spc="-20" dirty="0">
                <a:latin typeface="Microsoft Sans Serif"/>
                <a:cs typeface="Microsoft Sans Serif"/>
              </a:rPr>
              <a:t> </a:t>
            </a:r>
            <a:r>
              <a:rPr sz="2000" spc="-5" dirty="0">
                <a:latin typeface="Microsoft Sans Serif"/>
                <a:cs typeface="Microsoft Sans Serif"/>
              </a:rPr>
              <a:t>Style</a:t>
            </a:r>
            <a:r>
              <a:rPr sz="2000" spc="30" dirty="0">
                <a:latin typeface="Microsoft Sans Serif"/>
                <a:cs typeface="Microsoft Sans Serif"/>
              </a:rPr>
              <a:t> </a:t>
            </a:r>
            <a:r>
              <a:rPr sz="2000" dirty="0">
                <a:latin typeface="Microsoft Sans Serif"/>
                <a:cs typeface="Microsoft Sans Serif"/>
              </a:rPr>
              <a:t>Sheet(CSS)</a:t>
            </a:r>
            <a:r>
              <a:rPr sz="2000" spc="-5" dirty="0">
                <a:latin typeface="Microsoft Sans Serif"/>
                <a:cs typeface="Microsoft Sans Serif"/>
              </a:rPr>
              <a:t> is</a:t>
            </a:r>
            <a:r>
              <a:rPr sz="2000" spc="25" dirty="0">
                <a:latin typeface="Microsoft Sans Serif"/>
                <a:cs typeface="Microsoft Sans Serif"/>
              </a:rPr>
              <a:t> </a:t>
            </a:r>
            <a:r>
              <a:rPr sz="2000" dirty="0">
                <a:latin typeface="Microsoft Sans Serif"/>
                <a:cs typeface="Microsoft Sans Serif"/>
              </a:rPr>
              <a:t>used</a:t>
            </a:r>
            <a:r>
              <a:rPr sz="2000" spc="-5" dirty="0">
                <a:latin typeface="Microsoft Sans Serif"/>
                <a:cs typeface="Microsoft Sans Serif"/>
              </a:rPr>
              <a:t> </a:t>
            </a:r>
            <a:r>
              <a:rPr sz="2000" dirty="0">
                <a:latin typeface="Microsoft Sans Serif"/>
                <a:cs typeface="Microsoft Sans Serif"/>
              </a:rPr>
              <a:t>to</a:t>
            </a:r>
            <a:r>
              <a:rPr sz="2000" spc="15" dirty="0">
                <a:latin typeface="Microsoft Sans Serif"/>
                <a:cs typeface="Microsoft Sans Serif"/>
              </a:rPr>
              <a:t> </a:t>
            </a:r>
            <a:r>
              <a:rPr sz="2000" dirty="0">
                <a:latin typeface="Microsoft Sans Serif"/>
                <a:cs typeface="Microsoft Sans Serif"/>
              </a:rPr>
              <a:t>set the</a:t>
            </a:r>
            <a:r>
              <a:rPr sz="2000" spc="5" dirty="0">
                <a:latin typeface="Microsoft Sans Serif"/>
                <a:cs typeface="Microsoft Sans Serif"/>
              </a:rPr>
              <a:t> </a:t>
            </a:r>
            <a:r>
              <a:rPr sz="2000" spc="-5" dirty="0">
                <a:latin typeface="Microsoft Sans Serif"/>
                <a:cs typeface="Microsoft Sans Serif"/>
              </a:rPr>
              <a:t>style</a:t>
            </a:r>
            <a:r>
              <a:rPr sz="2000" dirty="0">
                <a:latin typeface="Microsoft Sans Serif"/>
                <a:cs typeface="Microsoft Sans Serif"/>
              </a:rPr>
              <a:t> </a:t>
            </a:r>
            <a:r>
              <a:rPr sz="2000" spc="-5" dirty="0">
                <a:latin typeface="Microsoft Sans Serif"/>
                <a:cs typeface="Microsoft Sans Serif"/>
              </a:rPr>
              <a:t>in</a:t>
            </a:r>
            <a:r>
              <a:rPr sz="2000" spc="25" dirty="0">
                <a:latin typeface="Microsoft Sans Serif"/>
                <a:cs typeface="Microsoft Sans Serif"/>
              </a:rPr>
              <a:t> </a:t>
            </a:r>
            <a:r>
              <a:rPr sz="2000" dirty="0">
                <a:latin typeface="Microsoft Sans Serif"/>
                <a:cs typeface="Microsoft Sans Serif"/>
              </a:rPr>
              <a:t>web </a:t>
            </a:r>
            <a:r>
              <a:rPr sz="2000" spc="-515" dirty="0">
                <a:latin typeface="Microsoft Sans Serif"/>
                <a:cs typeface="Microsoft Sans Serif"/>
              </a:rPr>
              <a:t> </a:t>
            </a:r>
            <a:r>
              <a:rPr sz="2000" dirty="0">
                <a:latin typeface="Microsoft Sans Serif"/>
                <a:cs typeface="Microsoft Sans Serif"/>
              </a:rPr>
              <a:t>pages that contain HTML elements. It sets the background </a:t>
            </a:r>
            <a:r>
              <a:rPr sz="2000" spc="5" dirty="0">
                <a:latin typeface="Microsoft Sans Serif"/>
                <a:cs typeface="Microsoft Sans Serif"/>
              </a:rPr>
              <a:t> </a:t>
            </a:r>
            <a:r>
              <a:rPr sz="2000" spc="-20" dirty="0">
                <a:latin typeface="Microsoft Sans Serif"/>
                <a:cs typeface="Microsoft Sans Serif"/>
              </a:rPr>
              <a:t>color, </a:t>
            </a:r>
            <a:r>
              <a:rPr sz="2000" dirty="0">
                <a:latin typeface="Microsoft Sans Serif"/>
                <a:cs typeface="Microsoft Sans Serif"/>
              </a:rPr>
              <a:t>font-size, </a:t>
            </a:r>
            <a:r>
              <a:rPr sz="2000" spc="-15" dirty="0">
                <a:latin typeface="Microsoft Sans Serif"/>
                <a:cs typeface="Microsoft Sans Serif"/>
              </a:rPr>
              <a:t>font-family, </a:t>
            </a:r>
            <a:r>
              <a:rPr sz="2000" spc="-20" dirty="0">
                <a:latin typeface="Microsoft Sans Serif"/>
                <a:cs typeface="Microsoft Sans Serif"/>
              </a:rPr>
              <a:t>color, </a:t>
            </a:r>
            <a:r>
              <a:rPr sz="2000" spc="869" dirty="0">
                <a:latin typeface="Microsoft Sans Serif"/>
                <a:cs typeface="Microsoft Sans Serif"/>
              </a:rPr>
              <a:t>… </a:t>
            </a:r>
            <a:r>
              <a:rPr sz="2000" dirty="0">
                <a:latin typeface="Microsoft Sans Serif"/>
                <a:cs typeface="Microsoft Sans Serif"/>
              </a:rPr>
              <a:t>etc property of </a:t>
            </a:r>
            <a:r>
              <a:rPr sz="2000" spc="5" dirty="0">
                <a:latin typeface="Microsoft Sans Serif"/>
                <a:cs typeface="Microsoft Sans Serif"/>
              </a:rPr>
              <a:t> </a:t>
            </a:r>
            <a:r>
              <a:rPr sz="2000" dirty="0">
                <a:latin typeface="Microsoft Sans Serif"/>
                <a:cs typeface="Microsoft Sans Serif"/>
              </a:rPr>
              <a:t>elements</a:t>
            </a:r>
            <a:r>
              <a:rPr sz="2000" spc="-5" dirty="0">
                <a:latin typeface="Microsoft Sans Serif"/>
                <a:cs typeface="Microsoft Sans Serif"/>
              </a:rPr>
              <a:t> </a:t>
            </a:r>
            <a:r>
              <a:rPr sz="2000" dirty="0">
                <a:latin typeface="Microsoft Sans Serif"/>
                <a:cs typeface="Microsoft Sans Serif"/>
              </a:rPr>
              <a:t>on</a:t>
            </a:r>
            <a:r>
              <a:rPr sz="2000" spc="10" dirty="0">
                <a:latin typeface="Microsoft Sans Serif"/>
                <a:cs typeface="Microsoft Sans Serif"/>
              </a:rPr>
              <a:t> </a:t>
            </a:r>
            <a:r>
              <a:rPr sz="2000" dirty="0">
                <a:latin typeface="Microsoft Sans Serif"/>
                <a:cs typeface="Microsoft Sans Serif"/>
              </a:rPr>
              <a:t>a</a:t>
            </a:r>
            <a:r>
              <a:rPr sz="2000" spc="25" dirty="0">
                <a:latin typeface="Microsoft Sans Serif"/>
                <a:cs typeface="Microsoft Sans Serif"/>
              </a:rPr>
              <a:t> </a:t>
            </a:r>
            <a:r>
              <a:rPr sz="2000" dirty="0">
                <a:latin typeface="Microsoft Sans Serif"/>
                <a:cs typeface="Microsoft Sans Serif"/>
              </a:rPr>
              <a:t>web</a:t>
            </a:r>
            <a:r>
              <a:rPr sz="2000" spc="10" dirty="0">
                <a:latin typeface="Microsoft Sans Serif"/>
                <a:cs typeface="Microsoft Sans Serif"/>
              </a:rPr>
              <a:t> </a:t>
            </a:r>
            <a:r>
              <a:rPr sz="2000" dirty="0">
                <a:latin typeface="Microsoft Sans Serif"/>
                <a:cs typeface="Microsoft Sans Serif"/>
              </a:rPr>
              <a:t>page.</a:t>
            </a:r>
            <a:endParaRPr sz="2000">
              <a:latin typeface="Microsoft Sans Serif"/>
              <a:cs typeface="Microsoft Sans Serif"/>
            </a:endParaRPr>
          </a:p>
          <a:p>
            <a:pPr>
              <a:lnSpc>
                <a:spcPct val="100000"/>
              </a:lnSpc>
              <a:spcBef>
                <a:spcPts val="20"/>
              </a:spcBef>
            </a:pPr>
            <a:endParaRPr sz="2100">
              <a:latin typeface="Microsoft Sans Serif"/>
              <a:cs typeface="Microsoft Sans Serif"/>
            </a:endParaRPr>
          </a:p>
          <a:p>
            <a:pPr marL="12700">
              <a:lnSpc>
                <a:spcPct val="100000"/>
              </a:lnSpc>
              <a:spcBef>
                <a:spcPts val="5"/>
              </a:spcBef>
            </a:pPr>
            <a:r>
              <a:rPr sz="2000" dirty="0">
                <a:latin typeface="Microsoft Sans Serif"/>
                <a:cs typeface="Microsoft Sans Serif"/>
              </a:rPr>
              <a:t>There</a:t>
            </a:r>
            <a:r>
              <a:rPr sz="2000" spc="-5" dirty="0">
                <a:latin typeface="Microsoft Sans Serif"/>
                <a:cs typeface="Microsoft Sans Serif"/>
              </a:rPr>
              <a:t> </a:t>
            </a:r>
            <a:r>
              <a:rPr sz="2000" dirty="0">
                <a:latin typeface="Microsoft Sans Serif"/>
                <a:cs typeface="Microsoft Sans Serif"/>
              </a:rPr>
              <a:t>are</a:t>
            </a:r>
            <a:r>
              <a:rPr sz="2000" spc="5" dirty="0">
                <a:latin typeface="Microsoft Sans Serif"/>
                <a:cs typeface="Microsoft Sans Serif"/>
              </a:rPr>
              <a:t> </a:t>
            </a:r>
            <a:r>
              <a:rPr sz="2000" dirty="0">
                <a:latin typeface="Microsoft Sans Serif"/>
                <a:cs typeface="Microsoft Sans Serif"/>
              </a:rPr>
              <a:t>three </a:t>
            </a:r>
            <a:r>
              <a:rPr sz="2000" spc="-5" dirty="0">
                <a:latin typeface="Microsoft Sans Serif"/>
                <a:cs typeface="Microsoft Sans Serif"/>
              </a:rPr>
              <a:t>types</a:t>
            </a:r>
            <a:r>
              <a:rPr sz="2000" dirty="0">
                <a:latin typeface="Microsoft Sans Serif"/>
                <a:cs typeface="Microsoft Sans Serif"/>
              </a:rPr>
              <a:t> of</a:t>
            </a:r>
            <a:r>
              <a:rPr sz="2000" spc="20" dirty="0">
                <a:latin typeface="Microsoft Sans Serif"/>
                <a:cs typeface="Microsoft Sans Serif"/>
              </a:rPr>
              <a:t> </a:t>
            </a:r>
            <a:r>
              <a:rPr sz="2000" dirty="0">
                <a:latin typeface="Microsoft Sans Serif"/>
                <a:cs typeface="Microsoft Sans Serif"/>
              </a:rPr>
              <a:t>CSS</a:t>
            </a:r>
            <a:r>
              <a:rPr sz="2000" spc="15" dirty="0">
                <a:latin typeface="Microsoft Sans Serif"/>
                <a:cs typeface="Microsoft Sans Serif"/>
              </a:rPr>
              <a:t> </a:t>
            </a:r>
            <a:r>
              <a:rPr sz="2000" spc="-5" dirty="0">
                <a:latin typeface="Microsoft Sans Serif"/>
                <a:cs typeface="Microsoft Sans Serif"/>
              </a:rPr>
              <a:t>which</a:t>
            </a:r>
            <a:r>
              <a:rPr sz="2000" spc="10" dirty="0">
                <a:latin typeface="Microsoft Sans Serif"/>
                <a:cs typeface="Microsoft Sans Serif"/>
              </a:rPr>
              <a:t> </a:t>
            </a:r>
            <a:r>
              <a:rPr sz="2000" dirty="0">
                <a:latin typeface="Microsoft Sans Serif"/>
                <a:cs typeface="Microsoft Sans Serif"/>
              </a:rPr>
              <a:t>are</a:t>
            </a:r>
            <a:r>
              <a:rPr sz="2000" spc="5" dirty="0">
                <a:latin typeface="Microsoft Sans Serif"/>
                <a:cs typeface="Microsoft Sans Serif"/>
              </a:rPr>
              <a:t> </a:t>
            </a:r>
            <a:r>
              <a:rPr sz="2000" spc="-5" dirty="0">
                <a:latin typeface="Microsoft Sans Serif"/>
                <a:cs typeface="Microsoft Sans Serif"/>
              </a:rPr>
              <a:t>given</a:t>
            </a:r>
            <a:r>
              <a:rPr sz="2000" spc="20" dirty="0">
                <a:latin typeface="Microsoft Sans Serif"/>
                <a:cs typeface="Microsoft Sans Serif"/>
              </a:rPr>
              <a:t> </a:t>
            </a:r>
            <a:r>
              <a:rPr sz="2000" dirty="0">
                <a:latin typeface="Microsoft Sans Serif"/>
                <a:cs typeface="Microsoft Sans Serif"/>
              </a:rPr>
              <a:t>below:</a:t>
            </a:r>
            <a:endParaRPr sz="2000">
              <a:latin typeface="Microsoft Sans Serif"/>
              <a:cs typeface="Microsoft Sans Serif"/>
            </a:endParaRPr>
          </a:p>
          <a:p>
            <a:pPr marL="355600" indent="-342900">
              <a:lnSpc>
                <a:spcPct val="100000"/>
              </a:lnSpc>
              <a:buChar char="•"/>
              <a:tabLst>
                <a:tab pos="354965" algn="l"/>
                <a:tab pos="355600" algn="l"/>
              </a:tabLst>
            </a:pPr>
            <a:r>
              <a:rPr sz="2000" spc="-5" dirty="0">
                <a:latin typeface="Microsoft Sans Serif"/>
                <a:cs typeface="Microsoft Sans Serif"/>
              </a:rPr>
              <a:t>Inline</a:t>
            </a:r>
            <a:r>
              <a:rPr sz="2000" spc="-20" dirty="0">
                <a:latin typeface="Microsoft Sans Serif"/>
                <a:cs typeface="Microsoft Sans Serif"/>
              </a:rPr>
              <a:t> </a:t>
            </a:r>
            <a:r>
              <a:rPr sz="2000" dirty="0">
                <a:latin typeface="Microsoft Sans Serif"/>
                <a:cs typeface="Microsoft Sans Serif"/>
              </a:rPr>
              <a:t>CSS</a:t>
            </a:r>
            <a:endParaRPr sz="2000">
              <a:latin typeface="Microsoft Sans Serif"/>
              <a:cs typeface="Microsoft Sans Serif"/>
            </a:endParaRPr>
          </a:p>
          <a:p>
            <a:pPr marL="355600" indent="-342900">
              <a:lnSpc>
                <a:spcPct val="100000"/>
              </a:lnSpc>
              <a:buChar char="•"/>
              <a:tabLst>
                <a:tab pos="354965" algn="l"/>
                <a:tab pos="355600" algn="l"/>
              </a:tabLst>
            </a:pPr>
            <a:r>
              <a:rPr sz="2000" spc="-5" dirty="0">
                <a:latin typeface="Microsoft Sans Serif"/>
                <a:cs typeface="Microsoft Sans Serif"/>
              </a:rPr>
              <a:t>Internal</a:t>
            </a:r>
            <a:r>
              <a:rPr sz="2000" spc="-15" dirty="0">
                <a:latin typeface="Microsoft Sans Serif"/>
                <a:cs typeface="Microsoft Sans Serif"/>
              </a:rPr>
              <a:t> </a:t>
            </a:r>
            <a:r>
              <a:rPr sz="2000" dirty="0">
                <a:latin typeface="Microsoft Sans Serif"/>
                <a:cs typeface="Microsoft Sans Serif"/>
              </a:rPr>
              <a:t>or Embedded</a:t>
            </a:r>
            <a:r>
              <a:rPr sz="2000" spc="-10" dirty="0">
                <a:latin typeface="Microsoft Sans Serif"/>
                <a:cs typeface="Microsoft Sans Serif"/>
              </a:rPr>
              <a:t> </a:t>
            </a:r>
            <a:r>
              <a:rPr sz="2000" dirty="0">
                <a:latin typeface="Microsoft Sans Serif"/>
                <a:cs typeface="Microsoft Sans Serif"/>
              </a:rPr>
              <a:t>CSS</a:t>
            </a:r>
            <a:endParaRPr sz="2000">
              <a:latin typeface="Microsoft Sans Serif"/>
              <a:cs typeface="Microsoft Sans Serif"/>
            </a:endParaRPr>
          </a:p>
          <a:p>
            <a:pPr marL="355600" indent="-342900">
              <a:lnSpc>
                <a:spcPct val="100000"/>
              </a:lnSpc>
              <a:buChar char="•"/>
              <a:tabLst>
                <a:tab pos="354965" algn="l"/>
                <a:tab pos="355600" algn="l"/>
              </a:tabLst>
            </a:pPr>
            <a:r>
              <a:rPr sz="2000" spc="-5" dirty="0">
                <a:latin typeface="Microsoft Sans Serif"/>
                <a:cs typeface="Microsoft Sans Serif"/>
              </a:rPr>
              <a:t>External</a:t>
            </a:r>
            <a:r>
              <a:rPr sz="2000" spc="-20" dirty="0">
                <a:latin typeface="Microsoft Sans Serif"/>
                <a:cs typeface="Microsoft Sans Serif"/>
              </a:rPr>
              <a:t> </a:t>
            </a:r>
            <a:r>
              <a:rPr sz="2000" dirty="0">
                <a:latin typeface="Microsoft Sans Serif"/>
                <a:cs typeface="Microsoft Sans Serif"/>
              </a:rPr>
              <a:t>CSS</a:t>
            </a:r>
            <a:endParaRPr sz="2000">
              <a:latin typeface="Microsoft Sans Serif"/>
              <a:cs typeface="Microsoft Sans Serif"/>
            </a:endParaRPr>
          </a:p>
        </p:txBody>
      </p:sp>
      <p:pic>
        <p:nvPicPr>
          <p:cNvPr id="5" name="object 5"/>
          <p:cNvPicPr/>
          <p:nvPr/>
        </p:nvPicPr>
        <p:blipFill>
          <a:blip r:embed="rId2" cstate="print"/>
          <a:stretch>
            <a:fillRect/>
          </a:stretch>
        </p:blipFill>
        <p:spPr>
          <a:xfrm>
            <a:off x="8109501" y="1923715"/>
            <a:ext cx="3533172" cy="353733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299" y="217373"/>
            <a:ext cx="715327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30" dirty="0">
                <a:solidFill>
                  <a:srgbClr val="000000"/>
                </a:solidFill>
              </a:rPr>
              <a:t> </a:t>
            </a:r>
            <a:r>
              <a:rPr sz="5400" spc="-5" dirty="0">
                <a:solidFill>
                  <a:srgbClr val="000000"/>
                </a:solidFill>
              </a:rPr>
              <a:t>Grouping</a:t>
            </a:r>
            <a:r>
              <a:rPr sz="5400" spc="10" dirty="0">
                <a:solidFill>
                  <a:srgbClr val="000000"/>
                </a:solidFill>
              </a:rPr>
              <a:t> </a:t>
            </a:r>
            <a:r>
              <a:rPr sz="5400" spc="-5" dirty="0">
                <a:solidFill>
                  <a:srgbClr val="000000"/>
                </a:solidFill>
              </a:rPr>
              <a:t>Selector</a:t>
            </a:r>
            <a:endParaRPr sz="5400"/>
          </a:p>
        </p:txBody>
      </p:sp>
      <p:sp>
        <p:nvSpPr>
          <p:cNvPr id="4" name="object 4"/>
          <p:cNvSpPr txBox="1"/>
          <p:nvPr/>
        </p:nvSpPr>
        <p:spPr>
          <a:xfrm>
            <a:off x="1051356" y="1219580"/>
            <a:ext cx="6985000" cy="4903470"/>
          </a:xfrm>
          <a:prstGeom prst="rect">
            <a:avLst/>
          </a:prstGeom>
        </p:spPr>
        <p:txBody>
          <a:bodyPr vert="horz" wrap="square" lIns="0" tIns="12700" rIns="0" bIns="0" rtlCol="0">
            <a:spAutoFit/>
          </a:bodyPr>
          <a:lstStyle/>
          <a:p>
            <a:pPr marL="12700" marR="167005">
              <a:lnSpc>
                <a:spcPct val="100000"/>
              </a:lnSpc>
              <a:spcBef>
                <a:spcPts val="100"/>
              </a:spcBef>
            </a:pPr>
            <a:r>
              <a:rPr sz="1800" dirty="0">
                <a:latin typeface="Microsoft Sans Serif"/>
                <a:cs typeface="Microsoft Sans Serif"/>
              </a:rPr>
              <a:t>The </a:t>
            </a:r>
            <a:r>
              <a:rPr sz="1800" spc="-10" dirty="0">
                <a:latin typeface="Microsoft Sans Serif"/>
                <a:cs typeface="Microsoft Sans Serif"/>
              </a:rPr>
              <a:t>grouping</a:t>
            </a:r>
            <a:r>
              <a:rPr sz="1800" spc="45" dirty="0">
                <a:latin typeface="Microsoft Sans Serif"/>
                <a:cs typeface="Microsoft Sans Serif"/>
              </a:rPr>
              <a:t> </a:t>
            </a:r>
            <a:r>
              <a:rPr sz="1800" spc="-5" dirty="0">
                <a:latin typeface="Microsoft Sans Serif"/>
                <a:cs typeface="Microsoft Sans Serif"/>
              </a:rPr>
              <a:t>selector</a:t>
            </a:r>
            <a:r>
              <a:rPr sz="1800" spc="40" dirty="0">
                <a:latin typeface="Microsoft Sans Serif"/>
                <a:cs typeface="Microsoft Sans Serif"/>
              </a:rPr>
              <a:t> </a:t>
            </a:r>
            <a:r>
              <a:rPr sz="1800" spc="-5" dirty="0">
                <a:latin typeface="Microsoft Sans Serif"/>
                <a:cs typeface="Microsoft Sans Serif"/>
              </a:rPr>
              <a:t>selects</a:t>
            </a:r>
            <a:r>
              <a:rPr sz="1800" spc="20" dirty="0">
                <a:latin typeface="Microsoft Sans Serif"/>
                <a:cs typeface="Microsoft Sans Serif"/>
              </a:rPr>
              <a:t> </a:t>
            </a:r>
            <a:r>
              <a:rPr sz="1800" spc="-15" dirty="0">
                <a:latin typeface="Microsoft Sans Serif"/>
                <a:cs typeface="Microsoft Sans Serif"/>
              </a:rPr>
              <a:t>all</a:t>
            </a:r>
            <a:r>
              <a:rPr sz="1800" spc="3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dirty="0">
                <a:latin typeface="Microsoft Sans Serif"/>
                <a:cs typeface="Microsoft Sans Serif"/>
              </a:rPr>
              <a:t>HTML</a:t>
            </a:r>
            <a:r>
              <a:rPr sz="1800" spc="-65" dirty="0">
                <a:latin typeface="Microsoft Sans Serif"/>
                <a:cs typeface="Microsoft Sans Serif"/>
              </a:rPr>
              <a:t> </a:t>
            </a:r>
            <a:r>
              <a:rPr sz="1800" spc="-5" dirty="0">
                <a:latin typeface="Microsoft Sans Serif"/>
                <a:cs typeface="Microsoft Sans Serif"/>
              </a:rPr>
              <a:t>elements</a:t>
            </a:r>
            <a:r>
              <a:rPr sz="1800" spc="35" dirty="0">
                <a:latin typeface="Microsoft Sans Serif"/>
                <a:cs typeface="Microsoft Sans Serif"/>
              </a:rPr>
              <a:t> </a:t>
            </a:r>
            <a:r>
              <a:rPr sz="1800" spc="-15" dirty="0">
                <a:latin typeface="Microsoft Sans Serif"/>
                <a:cs typeface="Microsoft Sans Serif"/>
              </a:rPr>
              <a:t>with</a:t>
            </a:r>
            <a:r>
              <a:rPr sz="1800" spc="55"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same </a:t>
            </a:r>
            <a:r>
              <a:rPr sz="1800" spc="-459" dirty="0">
                <a:latin typeface="Microsoft Sans Serif"/>
                <a:cs typeface="Microsoft Sans Serif"/>
              </a:rPr>
              <a:t> </a:t>
            </a:r>
            <a:r>
              <a:rPr sz="1800" spc="-10" dirty="0">
                <a:latin typeface="Microsoft Sans Serif"/>
                <a:cs typeface="Microsoft Sans Serif"/>
              </a:rPr>
              <a:t>style</a:t>
            </a:r>
            <a:r>
              <a:rPr sz="1800" spc="30" dirty="0">
                <a:latin typeface="Microsoft Sans Serif"/>
                <a:cs typeface="Microsoft Sans Serif"/>
              </a:rPr>
              <a:t> </a:t>
            </a:r>
            <a:r>
              <a:rPr sz="1800" spc="-10" dirty="0">
                <a:latin typeface="Microsoft Sans Serif"/>
                <a:cs typeface="Microsoft Sans Serif"/>
              </a:rPr>
              <a:t>definitions.</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marR="5080">
              <a:lnSpc>
                <a:spcPct val="100000"/>
              </a:lnSpc>
              <a:spcBef>
                <a:spcPts val="5"/>
              </a:spcBef>
            </a:pPr>
            <a:r>
              <a:rPr sz="1800" spc="-5" dirty="0">
                <a:latin typeface="Microsoft Sans Serif"/>
                <a:cs typeface="Microsoft Sans Serif"/>
              </a:rPr>
              <a:t>Look</a:t>
            </a:r>
            <a:r>
              <a:rPr sz="1800" spc="25" dirty="0">
                <a:latin typeface="Microsoft Sans Serif"/>
                <a:cs typeface="Microsoft Sans Serif"/>
              </a:rPr>
              <a:t> </a:t>
            </a:r>
            <a:r>
              <a:rPr sz="1800" dirty="0">
                <a:latin typeface="Microsoft Sans Serif"/>
                <a:cs typeface="Microsoft Sans Serif"/>
              </a:rPr>
              <a:t>at</a:t>
            </a:r>
            <a:r>
              <a:rPr sz="1800" spc="1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10" dirty="0">
                <a:latin typeface="Microsoft Sans Serif"/>
                <a:cs typeface="Microsoft Sans Serif"/>
              </a:rPr>
              <a:t>following</a:t>
            </a:r>
            <a:r>
              <a:rPr sz="1800" spc="70" dirty="0">
                <a:latin typeface="Microsoft Sans Serif"/>
                <a:cs typeface="Microsoft Sans Serif"/>
              </a:rPr>
              <a:t> </a:t>
            </a:r>
            <a:r>
              <a:rPr sz="1800" dirty="0">
                <a:latin typeface="Microsoft Sans Serif"/>
                <a:cs typeface="Microsoft Sans Serif"/>
              </a:rPr>
              <a:t>CSS</a:t>
            </a:r>
            <a:r>
              <a:rPr sz="1800" spc="20" dirty="0">
                <a:latin typeface="Microsoft Sans Serif"/>
                <a:cs typeface="Microsoft Sans Serif"/>
              </a:rPr>
              <a:t> </a:t>
            </a:r>
            <a:r>
              <a:rPr sz="1800" spc="-5" dirty="0">
                <a:latin typeface="Microsoft Sans Serif"/>
                <a:cs typeface="Microsoft Sans Serif"/>
              </a:rPr>
              <a:t>code</a:t>
            </a:r>
            <a:r>
              <a:rPr sz="1800" spc="3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h1,</a:t>
            </a:r>
            <a:r>
              <a:rPr sz="1800" spc="25" dirty="0">
                <a:latin typeface="Microsoft Sans Serif"/>
                <a:cs typeface="Microsoft Sans Serif"/>
              </a:rPr>
              <a:t> </a:t>
            </a:r>
            <a:r>
              <a:rPr sz="1800" spc="-5" dirty="0">
                <a:latin typeface="Microsoft Sans Serif"/>
                <a:cs typeface="Microsoft Sans Serif"/>
              </a:rPr>
              <a:t>h2,</a:t>
            </a:r>
            <a:r>
              <a:rPr sz="1800" spc="25" dirty="0">
                <a:latin typeface="Microsoft Sans Serif"/>
                <a:cs typeface="Microsoft Sans Serif"/>
              </a:rPr>
              <a:t> </a:t>
            </a:r>
            <a:r>
              <a:rPr sz="1800" spc="-5" dirty="0">
                <a:latin typeface="Microsoft Sans Serif"/>
                <a:cs typeface="Microsoft Sans Serif"/>
              </a:rPr>
              <a:t>and</a:t>
            </a:r>
            <a:r>
              <a:rPr sz="1800" spc="25" dirty="0">
                <a:latin typeface="Microsoft Sans Serif"/>
                <a:cs typeface="Microsoft Sans Serif"/>
              </a:rPr>
              <a:t> </a:t>
            </a:r>
            <a:r>
              <a:rPr sz="1800" spc="-5" dirty="0">
                <a:latin typeface="Microsoft Sans Serif"/>
                <a:cs typeface="Microsoft Sans Serif"/>
              </a:rPr>
              <a:t>p</a:t>
            </a:r>
            <a:r>
              <a:rPr sz="1800" spc="20" dirty="0">
                <a:latin typeface="Microsoft Sans Serif"/>
                <a:cs typeface="Microsoft Sans Serif"/>
              </a:rPr>
              <a:t> </a:t>
            </a:r>
            <a:r>
              <a:rPr sz="1800" spc="-10" dirty="0">
                <a:latin typeface="Microsoft Sans Serif"/>
                <a:cs typeface="Microsoft Sans Serif"/>
              </a:rPr>
              <a:t>elements</a:t>
            </a:r>
            <a:r>
              <a:rPr sz="1800" spc="40" dirty="0">
                <a:latin typeface="Microsoft Sans Serif"/>
                <a:cs typeface="Microsoft Sans Serif"/>
              </a:rPr>
              <a:t> </a:t>
            </a:r>
            <a:r>
              <a:rPr sz="1800" spc="-5" dirty="0">
                <a:latin typeface="Microsoft Sans Serif"/>
                <a:cs typeface="Microsoft Sans Serif"/>
              </a:rPr>
              <a:t>have</a:t>
            </a:r>
            <a:r>
              <a:rPr sz="1800" spc="20" dirty="0">
                <a:latin typeface="Microsoft Sans Serif"/>
                <a:cs typeface="Microsoft Sans Serif"/>
              </a:rPr>
              <a:t> </a:t>
            </a:r>
            <a:r>
              <a:rPr sz="1800" dirty="0">
                <a:latin typeface="Microsoft Sans Serif"/>
                <a:cs typeface="Microsoft Sans Serif"/>
              </a:rPr>
              <a:t>the </a:t>
            </a:r>
            <a:r>
              <a:rPr sz="1800" spc="-465" dirty="0">
                <a:latin typeface="Microsoft Sans Serif"/>
                <a:cs typeface="Microsoft Sans Serif"/>
              </a:rPr>
              <a:t> </a:t>
            </a:r>
            <a:r>
              <a:rPr sz="1800" spc="-5" dirty="0">
                <a:latin typeface="Microsoft Sans Serif"/>
                <a:cs typeface="Microsoft Sans Serif"/>
              </a:rPr>
              <a:t>same</a:t>
            </a:r>
            <a:r>
              <a:rPr sz="1800" spc="10" dirty="0">
                <a:latin typeface="Microsoft Sans Serif"/>
                <a:cs typeface="Microsoft Sans Serif"/>
              </a:rPr>
              <a:t> </a:t>
            </a:r>
            <a:r>
              <a:rPr sz="1800" spc="-10" dirty="0">
                <a:latin typeface="Microsoft Sans Serif"/>
                <a:cs typeface="Microsoft Sans Serif"/>
              </a:rPr>
              <a:t>style</a:t>
            </a:r>
            <a:r>
              <a:rPr sz="1800" spc="35" dirty="0">
                <a:latin typeface="Microsoft Sans Serif"/>
                <a:cs typeface="Microsoft Sans Serif"/>
              </a:rPr>
              <a:t> </a:t>
            </a:r>
            <a:r>
              <a:rPr sz="1800" spc="-5" dirty="0">
                <a:latin typeface="Microsoft Sans Serif"/>
                <a:cs typeface="Microsoft Sans Serif"/>
              </a:rPr>
              <a:t>definitions):</a:t>
            </a:r>
            <a:endParaRPr sz="1800">
              <a:latin typeface="Microsoft Sans Serif"/>
              <a:cs typeface="Microsoft Sans Serif"/>
            </a:endParaRPr>
          </a:p>
          <a:p>
            <a:pPr marL="12700">
              <a:lnSpc>
                <a:spcPct val="100000"/>
              </a:lnSpc>
              <a:spcBef>
                <a:spcPts val="1680"/>
              </a:spcBef>
            </a:pPr>
            <a:r>
              <a:rPr sz="1800" spc="-5" dirty="0">
                <a:latin typeface="Microsoft Sans Serif"/>
                <a:cs typeface="Microsoft Sans Serif"/>
              </a:rPr>
              <a:t>h1</a:t>
            </a:r>
            <a:r>
              <a:rPr sz="1800" spc="-25" dirty="0">
                <a:latin typeface="Microsoft Sans Serif"/>
                <a:cs typeface="Microsoft Sans Serif"/>
              </a:rPr>
              <a:t> </a:t>
            </a:r>
            <a:r>
              <a:rPr sz="1800" dirty="0">
                <a:latin typeface="Microsoft Sans Serif"/>
                <a:cs typeface="Microsoft Sans Serif"/>
              </a:rPr>
              <a:t>{</a:t>
            </a:r>
            <a:endParaRPr sz="1800">
              <a:latin typeface="Microsoft Sans Serif"/>
              <a:cs typeface="Microsoft Sans Serif"/>
            </a:endParaRPr>
          </a:p>
          <a:p>
            <a:pPr marL="139065" marR="5085080">
              <a:lnSpc>
                <a:spcPct val="100000"/>
              </a:lnSpc>
            </a:pPr>
            <a:r>
              <a:rPr sz="1800" spc="-5" dirty="0">
                <a:latin typeface="Microsoft Sans Serif"/>
                <a:cs typeface="Microsoft Sans Serif"/>
              </a:rPr>
              <a:t>text-align:</a:t>
            </a:r>
            <a:r>
              <a:rPr sz="1800" spc="-30" dirty="0">
                <a:latin typeface="Microsoft Sans Serif"/>
                <a:cs typeface="Microsoft Sans Serif"/>
              </a:rPr>
              <a:t> </a:t>
            </a:r>
            <a:r>
              <a:rPr sz="1800" spc="-5" dirty="0">
                <a:latin typeface="Microsoft Sans Serif"/>
                <a:cs typeface="Microsoft Sans Serif"/>
              </a:rPr>
              <a:t>center; </a:t>
            </a:r>
            <a:r>
              <a:rPr sz="1800" spc="-465" dirty="0">
                <a:latin typeface="Microsoft Sans Serif"/>
                <a:cs typeface="Microsoft Sans Serif"/>
              </a:rPr>
              <a:t> </a:t>
            </a:r>
            <a:r>
              <a:rPr sz="1800" spc="-5" dirty="0">
                <a:latin typeface="Microsoft Sans Serif"/>
                <a:cs typeface="Microsoft Sans Serif"/>
              </a:rPr>
              <a:t>color:</a:t>
            </a:r>
            <a:r>
              <a:rPr sz="1800" spc="30" dirty="0">
                <a:latin typeface="Microsoft Sans Serif"/>
                <a:cs typeface="Microsoft Sans Serif"/>
              </a:rPr>
              <a:t> </a:t>
            </a:r>
            <a:r>
              <a:rPr sz="1800" spc="-5" dirty="0">
                <a:latin typeface="Microsoft Sans Serif"/>
                <a:cs typeface="Microsoft Sans Serif"/>
              </a:rPr>
              <a:t>red;</a:t>
            </a:r>
            <a:endParaRPr sz="1800">
              <a:latin typeface="Microsoft Sans Serif"/>
              <a:cs typeface="Microsoft Sans Serif"/>
            </a:endParaRPr>
          </a:p>
          <a:p>
            <a:pPr marL="12700">
              <a:lnSpc>
                <a:spcPct val="100000"/>
              </a:lnSpc>
            </a:pPr>
            <a:r>
              <a:rPr sz="1800" dirty="0">
                <a:latin typeface="Microsoft Sans Serif"/>
                <a:cs typeface="Microsoft Sans Serif"/>
              </a:rPr>
              <a:t>}</a:t>
            </a:r>
            <a:endParaRPr sz="1800">
              <a:latin typeface="Microsoft Sans Serif"/>
              <a:cs typeface="Microsoft Sans Serif"/>
            </a:endParaRPr>
          </a:p>
          <a:p>
            <a:pPr marL="12700">
              <a:lnSpc>
                <a:spcPct val="100000"/>
              </a:lnSpc>
            </a:pPr>
            <a:r>
              <a:rPr sz="1800" spc="-5" dirty="0">
                <a:latin typeface="Microsoft Sans Serif"/>
                <a:cs typeface="Microsoft Sans Serif"/>
              </a:rPr>
              <a:t>h2</a:t>
            </a:r>
            <a:r>
              <a:rPr sz="1800" spc="-25" dirty="0">
                <a:latin typeface="Microsoft Sans Serif"/>
                <a:cs typeface="Microsoft Sans Serif"/>
              </a:rPr>
              <a:t> </a:t>
            </a:r>
            <a:r>
              <a:rPr sz="1800" dirty="0">
                <a:latin typeface="Microsoft Sans Serif"/>
                <a:cs typeface="Microsoft Sans Serif"/>
              </a:rPr>
              <a:t>{</a:t>
            </a:r>
            <a:endParaRPr sz="1800">
              <a:latin typeface="Microsoft Sans Serif"/>
              <a:cs typeface="Microsoft Sans Serif"/>
            </a:endParaRPr>
          </a:p>
          <a:p>
            <a:pPr marL="139065">
              <a:lnSpc>
                <a:spcPct val="100000"/>
              </a:lnSpc>
              <a:spcBef>
                <a:spcPts val="5"/>
              </a:spcBef>
            </a:pPr>
            <a:r>
              <a:rPr sz="1800" spc="-10" dirty="0">
                <a:latin typeface="Microsoft Sans Serif"/>
                <a:cs typeface="Microsoft Sans Serif"/>
              </a:rPr>
              <a:t>text-align:</a:t>
            </a:r>
            <a:r>
              <a:rPr sz="1800" spc="25" dirty="0">
                <a:latin typeface="Microsoft Sans Serif"/>
                <a:cs typeface="Microsoft Sans Serif"/>
              </a:rPr>
              <a:t> </a:t>
            </a:r>
            <a:r>
              <a:rPr sz="1800" spc="-5" dirty="0">
                <a:latin typeface="Microsoft Sans Serif"/>
                <a:cs typeface="Microsoft Sans Serif"/>
              </a:rPr>
              <a:t>center;</a:t>
            </a:r>
            <a:endParaRPr sz="1800">
              <a:latin typeface="Microsoft Sans Serif"/>
              <a:cs typeface="Microsoft Sans Serif"/>
            </a:endParaRPr>
          </a:p>
          <a:p>
            <a:pPr marL="139065">
              <a:lnSpc>
                <a:spcPct val="100000"/>
              </a:lnSpc>
            </a:pPr>
            <a:r>
              <a:rPr sz="1800" spc="-5" dirty="0">
                <a:latin typeface="Microsoft Sans Serif"/>
                <a:cs typeface="Microsoft Sans Serif"/>
              </a:rPr>
              <a:t>color:</a:t>
            </a:r>
            <a:r>
              <a:rPr sz="1800" dirty="0">
                <a:latin typeface="Microsoft Sans Serif"/>
                <a:cs typeface="Microsoft Sans Serif"/>
              </a:rPr>
              <a:t> </a:t>
            </a:r>
            <a:r>
              <a:rPr sz="1800" spc="-5" dirty="0">
                <a:latin typeface="Microsoft Sans Serif"/>
                <a:cs typeface="Microsoft Sans Serif"/>
              </a:rPr>
              <a:t>red;</a:t>
            </a:r>
            <a:endParaRPr sz="1800">
              <a:latin typeface="Microsoft Sans Serif"/>
              <a:cs typeface="Microsoft Sans Serif"/>
            </a:endParaRPr>
          </a:p>
          <a:p>
            <a:pPr marL="12700">
              <a:lnSpc>
                <a:spcPct val="100000"/>
              </a:lnSpc>
            </a:pPr>
            <a:r>
              <a:rPr sz="1800" dirty="0">
                <a:latin typeface="Microsoft Sans Serif"/>
                <a:cs typeface="Microsoft Sans Serif"/>
              </a:rPr>
              <a:t>}</a:t>
            </a:r>
            <a:endParaRPr sz="1800">
              <a:latin typeface="Microsoft Sans Serif"/>
              <a:cs typeface="Microsoft Sans Serif"/>
            </a:endParaRPr>
          </a:p>
          <a:p>
            <a:pPr marL="12700">
              <a:lnSpc>
                <a:spcPct val="100000"/>
              </a:lnSpc>
            </a:pPr>
            <a:r>
              <a:rPr sz="1800" spc="-5" dirty="0">
                <a:latin typeface="Microsoft Sans Serif"/>
                <a:cs typeface="Microsoft Sans Serif"/>
              </a:rPr>
              <a:t>p</a:t>
            </a:r>
            <a:r>
              <a:rPr sz="1800" spc="-25" dirty="0">
                <a:latin typeface="Microsoft Sans Serif"/>
                <a:cs typeface="Microsoft Sans Serif"/>
              </a:rPr>
              <a:t> </a:t>
            </a:r>
            <a:r>
              <a:rPr sz="1800" dirty="0">
                <a:latin typeface="Microsoft Sans Serif"/>
                <a:cs typeface="Microsoft Sans Serif"/>
              </a:rPr>
              <a:t>{</a:t>
            </a:r>
            <a:endParaRPr sz="1800">
              <a:latin typeface="Microsoft Sans Serif"/>
              <a:cs typeface="Microsoft Sans Serif"/>
            </a:endParaRPr>
          </a:p>
          <a:p>
            <a:pPr marL="139065" marR="5085080">
              <a:lnSpc>
                <a:spcPct val="100000"/>
              </a:lnSpc>
            </a:pPr>
            <a:r>
              <a:rPr sz="1800" spc="-5" dirty="0">
                <a:latin typeface="Microsoft Sans Serif"/>
                <a:cs typeface="Microsoft Sans Serif"/>
              </a:rPr>
              <a:t>text-align:</a:t>
            </a:r>
            <a:r>
              <a:rPr sz="1800" spc="-30" dirty="0">
                <a:latin typeface="Microsoft Sans Serif"/>
                <a:cs typeface="Microsoft Sans Serif"/>
              </a:rPr>
              <a:t> </a:t>
            </a:r>
            <a:r>
              <a:rPr sz="1800" spc="-5" dirty="0">
                <a:latin typeface="Microsoft Sans Serif"/>
                <a:cs typeface="Microsoft Sans Serif"/>
              </a:rPr>
              <a:t>center; </a:t>
            </a:r>
            <a:r>
              <a:rPr sz="1800" spc="-465" dirty="0">
                <a:latin typeface="Microsoft Sans Serif"/>
                <a:cs typeface="Microsoft Sans Serif"/>
              </a:rPr>
              <a:t> </a:t>
            </a:r>
            <a:r>
              <a:rPr sz="1800" spc="-5" dirty="0">
                <a:latin typeface="Microsoft Sans Serif"/>
                <a:cs typeface="Microsoft Sans Serif"/>
              </a:rPr>
              <a:t>color:</a:t>
            </a:r>
            <a:r>
              <a:rPr sz="1800" spc="30" dirty="0">
                <a:latin typeface="Microsoft Sans Serif"/>
                <a:cs typeface="Microsoft Sans Serif"/>
              </a:rPr>
              <a:t> </a:t>
            </a:r>
            <a:r>
              <a:rPr sz="1800" spc="-5" dirty="0">
                <a:latin typeface="Microsoft Sans Serif"/>
                <a:cs typeface="Microsoft Sans Serif"/>
              </a:rPr>
              <a:t>red;</a:t>
            </a:r>
            <a:endParaRPr sz="1800">
              <a:latin typeface="Microsoft Sans Serif"/>
              <a:cs typeface="Microsoft Sans Serif"/>
            </a:endParaRPr>
          </a:p>
          <a:p>
            <a:pPr marL="12700">
              <a:lnSpc>
                <a:spcPct val="100000"/>
              </a:lnSpc>
            </a:pPr>
            <a:r>
              <a:rPr sz="1800" dirty="0">
                <a:latin typeface="Microsoft Sans Serif"/>
                <a:cs typeface="Microsoft Sans Serif"/>
              </a:rPr>
              <a:t>}</a:t>
            </a:r>
            <a:endParaRPr sz="1800">
              <a:latin typeface="Microsoft Sans Serif"/>
              <a:cs typeface="Microsoft Sans Serif"/>
            </a:endParaRPr>
          </a:p>
        </p:txBody>
      </p:sp>
      <p:pic>
        <p:nvPicPr>
          <p:cNvPr id="5" name="object 5"/>
          <p:cNvPicPr/>
          <p:nvPr/>
        </p:nvPicPr>
        <p:blipFill>
          <a:blip r:embed="rId2" cstate="print"/>
          <a:stretch>
            <a:fillRect/>
          </a:stretch>
        </p:blipFill>
        <p:spPr>
          <a:xfrm>
            <a:off x="8779081" y="2640073"/>
            <a:ext cx="2931922" cy="29360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299" y="217373"/>
            <a:ext cx="715645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30" dirty="0">
                <a:solidFill>
                  <a:srgbClr val="000000"/>
                </a:solidFill>
              </a:rPr>
              <a:t> </a:t>
            </a:r>
            <a:r>
              <a:rPr sz="5400" spc="-5" dirty="0">
                <a:solidFill>
                  <a:srgbClr val="000000"/>
                </a:solidFill>
              </a:rPr>
              <a:t>Grouping</a:t>
            </a:r>
            <a:r>
              <a:rPr sz="5400" spc="35" dirty="0">
                <a:solidFill>
                  <a:srgbClr val="000000"/>
                </a:solidFill>
              </a:rPr>
              <a:t> </a:t>
            </a:r>
            <a:r>
              <a:rPr sz="5400" spc="-5" dirty="0">
                <a:solidFill>
                  <a:srgbClr val="000000"/>
                </a:solidFill>
              </a:rPr>
              <a:t>Selector</a:t>
            </a:r>
            <a:endParaRPr sz="5400"/>
          </a:p>
        </p:txBody>
      </p:sp>
      <p:sp>
        <p:nvSpPr>
          <p:cNvPr id="4" name="object 4"/>
          <p:cNvSpPr txBox="1"/>
          <p:nvPr/>
        </p:nvSpPr>
        <p:spPr>
          <a:xfrm>
            <a:off x="1051356" y="1219580"/>
            <a:ext cx="6043930" cy="545211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Microsoft Sans Serif"/>
                <a:cs typeface="Microsoft Sans Serif"/>
              </a:rPr>
              <a:t>It</a:t>
            </a:r>
            <a:r>
              <a:rPr sz="1800" spc="15" dirty="0">
                <a:latin typeface="Microsoft Sans Serif"/>
                <a:cs typeface="Microsoft Sans Serif"/>
              </a:rPr>
              <a:t> </a:t>
            </a:r>
            <a:r>
              <a:rPr sz="1800" spc="-25" dirty="0">
                <a:latin typeface="Microsoft Sans Serif"/>
                <a:cs typeface="Microsoft Sans Serif"/>
              </a:rPr>
              <a:t>will</a:t>
            </a:r>
            <a:r>
              <a:rPr sz="1800" spc="70" dirty="0">
                <a:latin typeface="Microsoft Sans Serif"/>
                <a:cs typeface="Microsoft Sans Serif"/>
              </a:rPr>
              <a:t> </a:t>
            </a:r>
            <a:r>
              <a:rPr sz="1800" spc="-5" dirty="0">
                <a:latin typeface="Microsoft Sans Serif"/>
                <a:cs typeface="Microsoft Sans Serif"/>
              </a:rPr>
              <a:t>be</a:t>
            </a:r>
            <a:r>
              <a:rPr sz="1800" spc="15" dirty="0">
                <a:latin typeface="Microsoft Sans Serif"/>
                <a:cs typeface="Microsoft Sans Serif"/>
              </a:rPr>
              <a:t> </a:t>
            </a:r>
            <a:r>
              <a:rPr sz="1800" spc="-5" dirty="0">
                <a:latin typeface="Microsoft Sans Serif"/>
                <a:cs typeface="Microsoft Sans Serif"/>
              </a:rPr>
              <a:t>better</a:t>
            </a:r>
            <a:r>
              <a:rPr sz="1800" spc="25" dirty="0">
                <a:latin typeface="Microsoft Sans Serif"/>
                <a:cs typeface="Microsoft Sans Serif"/>
              </a:rPr>
              <a:t> </a:t>
            </a:r>
            <a:r>
              <a:rPr sz="1800" dirty="0">
                <a:latin typeface="Microsoft Sans Serif"/>
                <a:cs typeface="Microsoft Sans Serif"/>
              </a:rPr>
              <a:t>to</a:t>
            </a:r>
            <a:r>
              <a:rPr sz="1800" spc="25" dirty="0">
                <a:latin typeface="Microsoft Sans Serif"/>
                <a:cs typeface="Microsoft Sans Serif"/>
              </a:rPr>
              <a:t> </a:t>
            </a:r>
            <a:r>
              <a:rPr sz="1800" spc="-5" dirty="0">
                <a:latin typeface="Microsoft Sans Serif"/>
                <a:cs typeface="Microsoft Sans Serif"/>
              </a:rPr>
              <a:t>group</a:t>
            </a:r>
            <a:r>
              <a:rPr sz="1800" spc="3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selectors,</a:t>
            </a:r>
            <a:r>
              <a:rPr sz="1800" spc="30" dirty="0">
                <a:latin typeface="Microsoft Sans Serif"/>
                <a:cs typeface="Microsoft Sans Serif"/>
              </a:rPr>
              <a:t> </a:t>
            </a:r>
            <a:r>
              <a:rPr sz="1800" dirty="0">
                <a:latin typeface="Microsoft Sans Serif"/>
                <a:cs typeface="Microsoft Sans Serif"/>
              </a:rPr>
              <a:t>to</a:t>
            </a:r>
            <a:r>
              <a:rPr sz="1800" spc="25" dirty="0">
                <a:latin typeface="Microsoft Sans Serif"/>
                <a:cs typeface="Microsoft Sans Serif"/>
              </a:rPr>
              <a:t> </a:t>
            </a:r>
            <a:r>
              <a:rPr sz="1800" spc="-10" dirty="0">
                <a:latin typeface="Microsoft Sans Serif"/>
                <a:cs typeface="Microsoft Sans Serif"/>
              </a:rPr>
              <a:t>minimize</a:t>
            </a:r>
            <a:r>
              <a:rPr sz="1800" spc="30"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code. </a:t>
            </a:r>
            <a:r>
              <a:rPr sz="1800" spc="-465" dirty="0">
                <a:latin typeface="Microsoft Sans Serif"/>
                <a:cs typeface="Microsoft Sans Serif"/>
              </a:rPr>
              <a:t> </a:t>
            </a:r>
            <a:r>
              <a:rPr sz="1800" spc="-95" dirty="0">
                <a:latin typeface="Microsoft Sans Serif"/>
                <a:cs typeface="Microsoft Sans Serif"/>
              </a:rPr>
              <a:t>To</a:t>
            </a:r>
            <a:r>
              <a:rPr sz="1800" spc="5" dirty="0">
                <a:latin typeface="Microsoft Sans Serif"/>
                <a:cs typeface="Microsoft Sans Serif"/>
              </a:rPr>
              <a:t> </a:t>
            </a:r>
            <a:r>
              <a:rPr sz="1800" spc="-5" dirty="0">
                <a:latin typeface="Microsoft Sans Serif"/>
                <a:cs typeface="Microsoft Sans Serif"/>
              </a:rPr>
              <a:t>group</a:t>
            </a:r>
            <a:r>
              <a:rPr sz="1800" spc="25" dirty="0">
                <a:latin typeface="Microsoft Sans Serif"/>
                <a:cs typeface="Microsoft Sans Serif"/>
              </a:rPr>
              <a:t> </a:t>
            </a:r>
            <a:r>
              <a:rPr sz="1800" spc="-5" dirty="0">
                <a:latin typeface="Microsoft Sans Serif"/>
                <a:cs typeface="Microsoft Sans Serif"/>
              </a:rPr>
              <a:t>selectors,</a:t>
            </a:r>
            <a:r>
              <a:rPr sz="1800" spc="25" dirty="0">
                <a:latin typeface="Microsoft Sans Serif"/>
                <a:cs typeface="Microsoft Sans Serif"/>
              </a:rPr>
              <a:t> </a:t>
            </a:r>
            <a:r>
              <a:rPr sz="1800" spc="-5" dirty="0">
                <a:latin typeface="Microsoft Sans Serif"/>
                <a:cs typeface="Microsoft Sans Serif"/>
              </a:rPr>
              <a:t>separate</a:t>
            </a:r>
            <a:r>
              <a:rPr sz="1800" spc="30" dirty="0">
                <a:latin typeface="Microsoft Sans Serif"/>
                <a:cs typeface="Microsoft Sans Serif"/>
              </a:rPr>
              <a:t> </a:t>
            </a:r>
            <a:r>
              <a:rPr sz="1800" spc="-5" dirty="0">
                <a:latin typeface="Microsoft Sans Serif"/>
                <a:cs typeface="Microsoft Sans Serif"/>
              </a:rPr>
              <a:t>each</a:t>
            </a:r>
            <a:r>
              <a:rPr sz="1800" spc="30" dirty="0">
                <a:latin typeface="Microsoft Sans Serif"/>
                <a:cs typeface="Microsoft Sans Serif"/>
              </a:rPr>
              <a:t> </a:t>
            </a:r>
            <a:r>
              <a:rPr sz="1800" spc="-5" dirty="0">
                <a:latin typeface="Microsoft Sans Serif"/>
                <a:cs typeface="Microsoft Sans Serif"/>
              </a:rPr>
              <a:t>selector</a:t>
            </a:r>
            <a:r>
              <a:rPr sz="1800" spc="35" dirty="0">
                <a:latin typeface="Microsoft Sans Serif"/>
                <a:cs typeface="Microsoft Sans Serif"/>
              </a:rPr>
              <a:t> </a:t>
            </a:r>
            <a:r>
              <a:rPr sz="1800" spc="-15" dirty="0">
                <a:latin typeface="Microsoft Sans Serif"/>
                <a:cs typeface="Microsoft Sans Serif"/>
              </a:rPr>
              <a:t>with</a:t>
            </a:r>
            <a:r>
              <a:rPr sz="1800" spc="50"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5" dirty="0">
                <a:latin typeface="Microsoft Sans Serif"/>
                <a:cs typeface="Microsoft Sans Serif"/>
              </a:rPr>
              <a:t>comma.</a:t>
            </a:r>
            <a:endParaRPr sz="1800">
              <a:latin typeface="Microsoft Sans Serif"/>
              <a:cs typeface="Microsoft Sans Serif"/>
            </a:endParaRPr>
          </a:p>
          <a:p>
            <a:pPr marL="12700">
              <a:lnSpc>
                <a:spcPct val="100000"/>
              </a:lnSpc>
              <a:spcBef>
                <a:spcPts val="1680"/>
              </a:spcBef>
            </a:pPr>
            <a:r>
              <a:rPr sz="1800" spc="-10" dirty="0">
                <a:latin typeface="Microsoft Sans Serif"/>
                <a:cs typeface="Microsoft Sans Serif"/>
              </a:rPr>
              <a:t>Example:</a:t>
            </a:r>
            <a:endParaRPr sz="1800">
              <a:latin typeface="Microsoft Sans Serif"/>
              <a:cs typeface="Microsoft Sans Serif"/>
            </a:endParaRPr>
          </a:p>
          <a:p>
            <a:pPr>
              <a:lnSpc>
                <a:spcPct val="100000"/>
              </a:lnSpc>
              <a:spcBef>
                <a:spcPts val="10"/>
              </a:spcBef>
            </a:pPr>
            <a:endParaRPr sz="1900">
              <a:latin typeface="Microsoft Sans Serif"/>
              <a:cs typeface="Microsoft Sans Serif"/>
            </a:endParaRPr>
          </a:p>
          <a:p>
            <a:pPr marL="12700">
              <a:lnSpc>
                <a:spcPct val="100000"/>
              </a:lnSpc>
            </a:pPr>
            <a:r>
              <a:rPr sz="1800" spc="-5" dirty="0">
                <a:latin typeface="Microsoft Sans Serif"/>
                <a:cs typeface="Microsoft Sans Serif"/>
              </a:rPr>
              <a:t>&lt;!DOCTYPE</a:t>
            </a:r>
            <a:r>
              <a:rPr sz="1800" spc="10" dirty="0">
                <a:latin typeface="Microsoft Sans Serif"/>
                <a:cs typeface="Microsoft Sans Serif"/>
              </a:rPr>
              <a:t> </a:t>
            </a:r>
            <a:r>
              <a:rPr sz="1800" spc="-5" dirty="0">
                <a:latin typeface="Microsoft Sans Serif"/>
                <a:cs typeface="Microsoft Sans Serif"/>
              </a:rPr>
              <a:t>html&gt;</a:t>
            </a:r>
            <a:endParaRPr sz="1800">
              <a:latin typeface="Microsoft Sans Serif"/>
              <a:cs typeface="Microsoft Sans Serif"/>
            </a:endParaRPr>
          </a:p>
          <a:p>
            <a:pPr marL="12700">
              <a:lnSpc>
                <a:spcPct val="100000"/>
              </a:lnSpc>
            </a:pPr>
            <a:r>
              <a:rPr sz="1800" spc="-5" dirty="0">
                <a:latin typeface="Microsoft Sans Serif"/>
                <a:cs typeface="Microsoft Sans Serif"/>
              </a:rPr>
              <a:t>&lt;html&gt;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marR="4994275">
              <a:lnSpc>
                <a:spcPct val="100000"/>
              </a:lnSpc>
            </a:pPr>
            <a:r>
              <a:rPr sz="1800" spc="-10" dirty="0">
                <a:latin typeface="Microsoft Sans Serif"/>
                <a:cs typeface="Microsoft Sans Serif"/>
              </a:rPr>
              <a:t>&lt;style&gt; </a:t>
            </a:r>
            <a:r>
              <a:rPr sz="1800" spc="-5" dirty="0">
                <a:latin typeface="Microsoft Sans Serif"/>
                <a:cs typeface="Microsoft Sans Serif"/>
              </a:rPr>
              <a:t> h1, h2, p </a:t>
            </a:r>
            <a:r>
              <a:rPr sz="1800" dirty="0">
                <a:latin typeface="Microsoft Sans Serif"/>
                <a:cs typeface="Microsoft Sans Serif"/>
              </a:rPr>
              <a:t>{</a:t>
            </a:r>
            <a:endParaRPr sz="1800">
              <a:latin typeface="Microsoft Sans Serif"/>
              <a:cs typeface="Microsoft Sans Serif"/>
            </a:endParaRPr>
          </a:p>
          <a:p>
            <a:pPr marL="139065">
              <a:lnSpc>
                <a:spcPct val="100000"/>
              </a:lnSpc>
            </a:pPr>
            <a:r>
              <a:rPr sz="1800" spc="-5" dirty="0">
                <a:latin typeface="Microsoft Sans Serif"/>
                <a:cs typeface="Microsoft Sans Serif"/>
              </a:rPr>
              <a:t>text-align:</a:t>
            </a:r>
            <a:r>
              <a:rPr sz="1800" spc="10" dirty="0">
                <a:latin typeface="Microsoft Sans Serif"/>
                <a:cs typeface="Microsoft Sans Serif"/>
              </a:rPr>
              <a:t> </a:t>
            </a:r>
            <a:r>
              <a:rPr sz="1800" spc="-5" dirty="0">
                <a:latin typeface="Microsoft Sans Serif"/>
                <a:cs typeface="Microsoft Sans Serif"/>
              </a:rPr>
              <a:t>center;</a:t>
            </a:r>
            <a:endParaRPr sz="1800">
              <a:latin typeface="Microsoft Sans Serif"/>
              <a:cs typeface="Microsoft Sans Serif"/>
            </a:endParaRPr>
          </a:p>
          <a:p>
            <a:pPr marL="139065">
              <a:lnSpc>
                <a:spcPct val="100000"/>
              </a:lnSpc>
              <a:spcBef>
                <a:spcPts val="5"/>
              </a:spcBef>
            </a:pPr>
            <a:r>
              <a:rPr sz="1800" spc="-5" dirty="0">
                <a:latin typeface="Microsoft Sans Serif"/>
                <a:cs typeface="Microsoft Sans Serif"/>
              </a:rPr>
              <a:t>color:</a:t>
            </a:r>
            <a:r>
              <a:rPr sz="1800" spc="-10" dirty="0">
                <a:latin typeface="Microsoft Sans Serif"/>
                <a:cs typeface="Microsoft Sans Serif"/>
              </a:rPr>
              <a:t> </a:t>
            </a:r>
            <a:r>
              <a:rPr sz="1800" spc="-5" dirty="0">
                <a:latin typeface="Microsoft Sans Serif"/>
                <a:cs typeface="Microsoft Sans Serif"/>
              </a:rPr>
              <a:t>red;</a:t>
            </a:r>
            <a:endParaRPr sz="1800">
              <a:latin typeface="Microsoft Sans Serif"/>
              <a:cs typeface="Microsoft Sans Serif"/>
            </a:endParaRPr>
          </a:p>
          <a:p>
            <a:pPr marL="12700">
              <a:lnSpc>
                <a:spcPct val="100000"/>
              </a:lnSpc>
            </a:pPr>
            <a:r>
              <a:rPr sz="1800" dirty="0">
                <a:latin typeface="Microsoft Sans Serif"/>
                <a:cs typeface="Microsoft Sans Serif"/>
              </a:rPr>
              <a:t>}</a:t>
            </a:r>
            <a:endParaRPr sz="1800">
              <a:latin typeface="Microsoft Sans Serif"/>
              <a:cs typeface="Microsoft Sans Serif"/>
            </a:endParaRPr>
          </a:p>
          <a:p>
            <a:pPr marL="12700">
              <a:lnSpc>
                <a:spcPct val="100000"/>
              </a:lnSpc>
            </a:pPr>
            <a:r>
              <a:rPr sz="1800" spc="-5" dirty="0">
                <a:latin typeface="Microsoft Sans Serif"/>
                <a:cs typeface="Microsoft Sans Serif"/>
              </a:rPr>
              <a:t>&lt;/style&gt;</a:t>
            </a:r>
            <a:endParaRPr sz="1800">
              <a:latin typeface="Microsoft Sans Serif"/>
              <a:cs typeface="Microsoft Sans Serif"/>
            </a:endParaRPr>
          </a:p>
          <a:p>
            <a:pPr marL="12700">
              <a:lnSpc>
                <a:spcPct val="100000"/>
              </a:lnSpc>
            </a:pPr>
            <a:r>
              <a:rPr sz="1800" spc="-5" dirty="0">
                <a:latin typeface="Microsoft Sans Serif"/>
                <a:cs typeface="Microsoft Sans Serif"/>
              </a:rPr>
              <a:t>&lt;/head&gt;</a:t>
            </a:r>
            <a:endParaRPr sz="1800">
              <a:latin typeface="Microsoft Sans Serif"/>
              <a:cs typeface="Microsoft Sans Serif"/>
            </a:endParaRPr>
          </a:p>
          <a:p>
            <a:pPr marL="12700">
              <a:lnSpc>
                <a:spcPct val="100000"/>
              </a:lnSpc>
            </a:pPr>
            <a:r>
              <a:rPr sz="1800" spc="-10" dirty="0">
                <a:latin typeface="Microsoft Sans Serif"/>
                <a:cs typeface="Microsoft Sans Serif"/>
              </a:rPr>
              <a:t>&lt;body&gt;</a:t>
            </a:r>
            <a:endParaRPr sz="1800">
              <a:latin typeface="Microsoft Sans Serif"/>
              <a:cs typeface="Microsoft Sans Serif"/>
            </a:endParaRPr>
          </a:p>
          <a:p>
            <a:pPr marL="12700">
              <a:lnSpc>
                <a:spcPct val="100000"/>
              </a:lnSpc>
            </a:pPr>
            <a:r>
              <a:rPr sz="1800" spc="-5" dirty="0">
                <a:latin typeface="Microsoft Sans Serif"/>
                <a:cs typeface="Microsoft Sans Serif"/>
              </a:rPr>
              <a:t>&lt;h1&gt;Hello</a:t>
            </a:r>
            <a:r>
              <a:rPr sz="1800" spc="-10" dirty="0">
                <a:latin typeface="Microsoft Sans Serif"/>
                <a:cs typeface="Microsoft Sans Serif"/>
              </a:rPr>
              <a:t> World!&lt;/h1&gt;</a:t>
            </a:r>
            <a:endParaRPr sz="1800">
              <a:latin typeface="Microsoft Sans Serif"/>
              <a:cs typeface="Microsoft Sans Serif"/>
            </a:endParaRPr>
          </a:p>
          <a:p>
            <a:pPr marL="12700">
              <a:lnSpc>
                <a:spcPct val="100000"/>
              </a:lnSpc>
            </a:pPr>
            <a:r>
              <a:rPr sz="1800" spc="-5" dirty="0">
                <a:latin typeface="Microsoft Sans Serif"/>
                <a:cs typeface="Microsoft Sans Serif"/>
              </a:rPr>
              <a:t>&lt;h2&gt;Smaller</a:t>
            </a:r>
            <a:r>
              <a:rPr sz="1800" spc="10" dirty="0">
                <a:latin typeface="Microsoft Sans Serif"/>
                <a:cs typeface="Microsoft Sans Serif"/>
              </a:rPr>
              <a:t> </a:t>
            </a:r>
            <a:r>
              <a:rPr sz="1800" spc="-10" dirty="0">
                <a:latin typeface="Microsoft Sans Serif"/>
                <a:cs typeface="Microsoft Sans Serif"/>
              </a:rPr>
              <a:t>heading!&lt;/h2&gt;</a:t>
            </a:r>
            <a:endParaRPr sz="1800">
              <a:latin typeface="Microsoft Sans Serif"/>
              <a:cs typeface="Microsoft Sans Serif"/>
            </a:endParaRPr>
          </a:p>
          <a:p>
            <a:pPr marL="12700">
              <a:lnSpc>
                <a:spcPct val="100000"/>
              </a:lnSpc>
            </a:pPr>
            <a:r>
              <a:rPr sz="1800" spc="-5" dirty="0">
                <a:latin typeface="Microsoft Sans Serif"/>
                <a:cs typeface="Microsoft Sans Serif"/>
              </a:rPr>
              <a:t>&lt;p&gt;This</a:t>
            </a:r>
            <a:r>
              <a:rPr sz="1800" spc="-10" dirty="0">
                <a:latin typeface="Microsoft Sans Serif"/>
                <a:cs typeface="Microsoft Sans Serif"/>
              </a:rPr>
              <a:t> is</a:t>
            </a:r>
            <a:r>
              <a:rPr sz="1800" spc="15" dirty="0">
                <a:latin typeface="Microsoft Sans Serif"/>
                <a:cs typeface="Microsoft Sans Serif"/>
              </a:rPr>
              <a:t> </a:t>
            </a:r>
            <a:r>
              <a:rPr sz="1800" spc="-5" dirty="0">
                <a:latin typeface="Microsoft Sans Serif"/>
                <a:cs typeface="Microsoft Sans Serif"/>
              </a:rPr>
              <a:t>a</a:t>
            </a:r>
            <a:r>
              <a:rPr sz="1800" spc="15" dirty="0">
                <a:latin typeface="Microsoft Sans Serif"/>
                <a:cs typeface="Microsoft Sans Serif"/>
              </a:rPr>
              <a:t> </a:t>
            </a:r>
            <a:r>
              <a:rPr sz="1800" spc="-5" dirty="0">
                <a:latin typeface="Microsoft Sans Serif"/>
                <a:cs typeface="Microsoft Sans Serif"/>
              </a:rPr>
              <a:t>paragraph.&lt;/p&gt;</a:t>
            </a:r>
            <a:endParaRPr sz="1800">
              <a:latin typeface="Microsoft Sans Serif"/>
              <a:cs typeface="Microsoft Sans Serif"/>
            </a:endParaRPr>
          </a:p>
          <a:p>
            <a:pPr marL="12700">
              <a:lnSpc>
                <a:spcPct val="100000"/>
              </a:lnSpc>
            </a:pPr>
            <a:r>
              <a:rPr sz="1800" spc="-5" dirty="0">
                <a:latin typeface="Microsoft Sans Serif"/>
                <a:cs typeface="Microsoft Sans Serif"/>
              </a:rPr>
              <a:t>&lt;/body&gt;&lt;/html&gt;</a:t>
            </a:r>
            <a:endParaRPr sz="1800">
              <a:latin typeface="Microsoft Sans Serif"/>
              <a:cs typeface="Microsoft Sans Serif"/>
            </a:endParaRPr>
          </a:p>
        </p:txBody>
      </p:sp>
      <p:grpSp>
        <p:nvGrpSpPr>
          <p:cNvPr id="5" name="object 5"/>
          <p:cNvGrpSpPr/>
          <p:nvPr/>
        </p:nvGrpSpPr>
        <p:grpSpPr>
          <a:xfrm>
            <a:off x="4530863" y="2525247"/>
            <a:ext cx="6621780" cy="2687320"/>
            <a:chOff x="4530863" y="2525247"/>
            <a:chExt cx="6621780" cy="2687320"/>
          </a:xfrm>
        </p:grpSpPr>
        <p:pic>
          <p:nvPicPr>
            <p:cNvPr id="6" name="object 6"/>
            <p:cNvPicPr/>
            <p:nvPr/>
          </p:nvPicPr>
          <p:blipFill>
            <a:blip r:embed="rId2" cstate="print"/>
            <a:stretch>
              <a:fillRect/>
            </a:stretch>
          </p:blipFill>
          <p:spPr>
            <a:xfrm>
              <a:off x="4530863" y="2525247"/>
              <a:ext cx="6621763" cy="2686854"/>
            </a:xfrm>
            <a:prstGeom prst="rect">
              <a:avLst/>
            </a:prstGeom>
          </p:spPr>
        </p:pic>
        <p:pic>
          <p:nvPicPr>
            <p:cNvPr id="7" name="object 7"/>
            <p:cNvPicPr/>
            <p:nvPr/>
          </p:nvPicPr>
          <p:blipFill>
            <a:blip r:embed="rId3" cstate="print"/>
            <a:stretch>
              <a:fillRect/>
            </a:stretch>
          </p:blipFill>
          <p:spPr>
            <a:xfrm>
              <a:off x="4676266" y="2683382"/>
              <a:ext cx="6106160" cy="2176272"/>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1106" y="2955163"/>
            <a:ext cx="4039870" cy="936154"/>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Session</a:t>
            </a:r>
            <a:r>
              <a:rPr sz="3600" b="1" spc="-30" dirty="0">
                <a:latin typeface="Arial"/>
                <a:cs typeface="Arial"/>
              </a:rPr>
              <a:t> </a:t>
            </a:r>
            <a:r>
              <a:rPr sz="3600" b="1" spc="-5" dirty="0">
                <a:latin typeface="Arial"/>
                <a:cs typeface="Arial"/>
              </a:rPr>
              <a:t>:</a:t>
            </a:r>
            <a:endParaRPr sz="3600" dirty="0">
              <a:latin typeface="Arial"/>
              <a:cs typeface="Arial"/>
            </a:endParaRPr>
          </a:p>
          <a:p>
            <a:pPr marL="914400" algn="ctr">
              <a:lnSpc>
                <a:spcPct val="100000"/>
              </a:lnSpc>
            </a:pPr>
            <a:r>
              <a:rPr sz="2400" b="1" dirty="0">
                <a:latin typeface="Arial"/>
                <a:cs typeface="Arial"/>
              </a:rPr>
              <a:t>CSS</a:t>
            </a:r>
            <a:r>
              <a:rPr sz="2400" b="1" spc="-40" dirty="0">
                <a:latin typeface="Arial"/>
                <a:cs typeface="Arial"/>
              </a:rPr>
              <a:t> </a:t>
            </a:r>
            <a:r>
              <a:rPr lang="en-GB" sz="2400" b="1" spc="-5" dirty="0">
                <a:latin typeface="Arial"/>
                <a:cs typeface="Arial"/>
              </a:rPr>
              <a:t>COMBINATORS</a:t>
            </a:r>
            <a:endParaRPr sz="2400" dirty="0">
              <a:latin typeface="Arial"/>
              <a:cs typeface="Arial"/>
            </a:endParaRPr>
          </a:p>
        </p:txBody>
      </p:sp>
    </p:spTree>
    <p:extLst>
      <p:ext uri="{BB962C8B-B14F-4D97-AF65-F5344CB8AC3E}">
        <p14:creationId xmlns:p14="http://schemas.microsoft.com/office/powerpoint/2010/main" val="1833153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5261" y="217373"/>
            <a:ext cx="551497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5" dirty="0">
                <a:solidFill>
                  <a:srgbClr val="000000"/>
                </a:solidFill>
              </a:rPr>
              <a:t> Combinators</a:t>
            </a:r>
            <a:endParaRPr sz="5400"/>
          </a:p>
        </p:txBody>
      </p:sp>
      <p:sp>
        <p:nvSpPr>
          <p:cNvPr id="4" name="object 4"/>
          <p:cNvSpPr txBox="1"/>
          <p:nvPr/>
        </p:nvSpPr>
        <p:spPr>
          <a:xfrm>
            <a:off x="1051356" y="1219580"/>
            <a:ext cx="6972934" cy="4140835"/>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Microsoft Sans Serif"/>
                <a:cs typeface="Microsoft Sans Serif"/>
              </a:rPr>
              <a:t>A</a:t>
            </a:r>
            <a:r>
              <a:rPr sz="1800" spc="-85" dirty="0">
                <a:latin typeface="Microsoft Sans Serif"/>
                <a:cs typeface="Microsoft Sans Serif"/>
              </a:rPr>
              <a:t> </a:t>
            </a:r>
            <a:r>
              <a:rPr sz="1800" spc="-5" dirty="0">
                <a:latin typeface="Microsoft Sans Serif"/>
                <a:cs typeface="Microsoft Sans Serif"/>
              </a:rPr>
              <a:t>combinator</a:t>
            </a:r>
            <a:r>
              <a:rPr sz="1800" spc="50"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spc="-5" dirty="0">
                <a:latin typeface="Microsoft Sans Serif"/>
                <a:cs typeface="Microsoft Sans Serif"/>
              </a:rPr>
              <a:t>something</a:t>
            </a:r>
            <a:r>
              <a:rPr sz="1800" spc="35" dirty="0">
                <a:latin typeface="Microsoft Sans Serif"/>
                <a:cs typeface="Microsoft Sans Serif"/>
              </a:rPr>
              <a:t> </a:t>
            </a:r>
            <a:r>
              <a:rPr sz="1800" spc="-5" dirty="0">
                <a:latin typeface="Microsoft Sans Serif"/>
                <a:cs typeface="Microsoft Sans Serif"/>
              </a:rPr>
              <a:t>that</a:t>
            </a:r>
            <a:r>
              <a:rPr sz="1800" spc="25" dirty="0">
                <a:latin typeface="Microsoft Sans Serif"/>
                <a:cs typeface="Microsoft Sans Serif"/>
              </a:rPr>
              <a:t> </a:t>
            </a:r>
            <a:r>
              <a:rPr sz="1800" spc="-10" dirty="0">
                <a:latin typeface="Microsoft Sans Serif"/>
                <a:cs typeface="Microsoft Sans Serif"/>
              </a:rPr>
              <a:t>explains</a:t>
            </a:r>
            <a:r>
              <a:rPr sz="1800" spc="4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10" dirty="0">
                <a:latin typeface="Microsoft Sans Serif"/>
                <a:cs typeface="Microsoft Sans Serif"/>
              </a:rPr>
              <a:t>relationship</a:t>
            </a:r>
            <a:r>
              <a:rPr sz="1800" spc="50" dirty="0">
                <a:latin typeface="Microsoft Sans Serif"/>
                <a:cs typeface="Microsoft Sans Serif"/>
              </a:rPr>
              <a:t> </a:t>
            </a:r>
            <a:r>
              <a:rPr sz="1800" spc="-10" dirty="0">
                <a:latin typeface="Microsoft Sans Serif"/>
                <a:cs typeface="Microsoft Sans Serif"/>
              </a:rPr>
              <a:t>between</a:t>
            </a:r>
            <a:r>
              <a:rPr sz="1800" spc="70" dirty="0">
                <a:latin typeface="Microsoft Sans Serif"/>
                <a:cs typeface="Microsoft Sans Serif"/>
              </a:rPr>
              <a:t> </a:t>
            </a:r>
            <a:r>
              <a:rPr sz="1800" dirty="0">
                <a:latin typeface="Microsoft Sans Serif"/>
                <a:cs typeface="Microsoft Sans Serif"/>
              </a:rPr>
              <a:t>the </a:t>
            </a:r>
            <a:r>
              <a:rPr sz="1800" spc="-465" dirty="0">
                <a:latin typeface="Microsoft Sans Serif"/>
                <a:cs typeface="Microsoft Sans Serif"/>
              </a:rPr>
              <a:t> </a:t>
            </a:r>
            <a:r>
              <a:rPr sz="1800" spc="-5" dirty="0">
                <a:latin typeface="Microsoft Sans Serif"/>
                <a:cs typeface="Microsoft Sans Serif"/>
              </a:rPr>
              <a:t>selectors.</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marR="60325">
              <a:lnSpc>
                <a:spcPct val="100000"/>
              </a:lnSpc>
              <a:spcBef>
                <a:spcPts val="5"/>
              </a:spcBef>
            </a:pPr>
            <a:r>
              <a:rPr sz="1800" dirty="0">
                <a:latin typeface="Microsoft Sans Serif"/>
                <a:cs typeface="Microsoft Sans Serif"/>
              </a:rPr>
              <a:t>A</a:t>
            </a:r>
            <a:r>
              <a:rPr sz="1800" spc="-85" dirty="0">
                <a:latin typeface="Microsoft Sans Serif"/>
                <a:cs typeface="Microsoft Sans Serif"/>
              </a:rPr>
              <a:t> </a:t>
            </a:r>
            <a:r>
              <a:rPr sz="1800" dirty="0">
                <a:latin typeface="Microsoft Sans Serif"/>
                <a:cs typeface="Microsoft Sans Serif"/>
              </a:rPr>
              <a:t>CSS</a:t>
            </a:r>
            <a:r>
              <a:rPr sz="1800" spc="25" dirty="0">
                <a:latin typeface="Microsoft Sans Serif"/>
                <a:cs typeface="Microsoft Sans Serif"/>
              </a:rPr>
              <a:t> </a:t>
            </a:r>
            <a:r>
              <a:rPr sz="1800" spc="-5" dirty="0">
                <a:latin typeface="Microsoft Sans Serif"/>
                <a:cs typeface="Microsoft Sans Serif"/>
              </a:rPr>
              <a:t>selector</a:t>
            </a:r>
            <a:r>
              <a:rPr sz="1800" spc="40" dirty="0">
                <a:latin typeface="Microsoft Sans Serif"/>
                <a:cs typeface="Microsoft Sans Serif"/>
              </a:rPr>
              <a:t> </a:t>
            </a:r>
            <a:r>
              <a:rPr sz="1800" spc="-5" dirty="0">
                <a:latin typeface="Microsoft Sans Serif"/>
                <a:cs typeface="Microsoft Sans Serif"/>
              </a:rPr>
              <a:t>can</a:t>
            </a:r>
            <a:r>
              <a:rPr sz="1800" spc="10" dirty="0">
                <a:latin typeface="Microsoft Sans Serif"/>
                <a:cs typeface="Microsoft Sans Serif"/>
              </a:rPr>
              <a:t> </a:t>
            </a:r>
            <a:r>
              <a:rPr sz="1800" spc="-5" dirty="0">
                <a:latin typeface="Microsoft Sans Serif"/>
                <a:cs typeface="Microsoft Sans Serif"/>
              </a:rPr>
              <a:t>contain</a:t>
            </a:r>
            <a:r>
              <a:rPr sz="1800" spc="25" dirty="0">
                <a:latin typeface="Microsoft Sans Serif"/>
                <a:cs typeface="Microsoft Sans Serif"/>
              </a:rPr>
              <a:t> </a:t>
            </a:r>
            <a:r>
              <a:rPr sz="1800" spc="-5" dirty="0">
                <a:latin typeface="Microsoft Sans Serif"/>
                <a:cs typeface="Microsoft Sans Serif"/>
              </a:rPr>
              <a:t>more</a:t>
            </a:r>
            <a:r>
              <a:rPr sz="1800" spc="35" dirty="0">
                <a:latin typeface="Microsoft Sans Serif"/>
                <a:cs typeface="Microsoft Sans Serif"/>
              </a:rPr>
              <a:t> </a:t>
            </a:r>
            <a:r>
              <a:rPr sz="1800" spc="-5" dirty="0">
                <a:latin typeface="Microsoft Sans Serif"/>
                <a:cs typeface="Microsoft Sans Serif"/>
              </a:rPr>
              <a:t>than</a:t>
            </a:r>
            <a:r>
              <a:rPr sz="1800" spc="20" dirty="0">
                <a:latin typeface="Microsoft Sans Serif"/>
                <a:cs typeface="Microsoft Sans Serif"/>
              </a:rPr>
              <a:t> </a:t>
            </a:r>
            <a:r>
              <a:rPr sz="1800" spc="-5" dirty="0">
                <a:latin typeface="Microsoft Sans Serif"/>
                <a:cs typeface="Microsoft Sans Serif"/>
              </a:rPr>
              <a:t>one</a:t>
            </a:r>
            <a:r>
              <a:rPr sz="1800" spc="30" dirty="0">
                <a:latin typeface="Microsoft Sans Serif"/>
                <a:cs typeface="Microsoft Sans Serif"/>
              </a:rPr>
              <a:t> </a:t>
            </a:r>
            <a:r>
              <a:rPr sz="1800" spc="-10" dirty="0">
                <a:latin typeface="Microsoft Sans Serif"/>
                <a:cs typeface="Microsoft Sans Serif"/>
              </a:rPr>
              <a:t>simple</a:t>
            </a:r>
            <a:r>
              <a:rPr sz="1800" spc="25" dirty="0">
                <a:latin typeface="Microsoft Sans Serif"/>
                <a:cs typeface="Microsoft Sans Serif"/>
              </a:rPr>
              <a:t> </a:t>
            </a:r>
            <a:r>
              <a:rPr sz="1800" spc="-15" dirty="0">
                <a:latin typeface="Microsoft Sans Serif"/>
                <a:cs typeface="Microsoft Sans Serif"/>
              </a:rPr>
              <a:t>selector.</a:t>
            </a:r>
            <a:r>
              <a:rPr sz="1800" spc="30" dirty="0">
                <a:latin typeface="Microsoft Sans Serif"/>
                <a:cs typeface="Microsoft Sans Serif"/>
              </a:rPr>
              <a:t> </a:t>
            </a:r>
            <a:r>
              <a:rPr sz="1800" spc="-10" dirty="0">
                <a:latin typeface="Microsoft Sans Serif"/>
                <a:cs typeface="Microsoft Sans Serif"/>
              </a:rPr>
              <a:t>Between </a:t>
            </a:r>
            <a:r>
              <a:rPr sz="1800" spc="-465" dirty="0">
                <a:latin typeface="Microsoft Sans Serif"/>
                <a:cs typeface="Microsoft Sans Serif"/>
              </a:rPr>
              <a:t> </a:t>
            </a:r>
            <a:r>
              <a:rPr sz="1800" spc="-5" dirty="0">
                <a:latin typeface="Microsoft Sans Serif"/>
                <a:cs typeface="Microsoft Sans Serif"/>
              </a:rPr>
              <a:t>the</a:t>
            </a:r>
            <a:r>
              <a:rPr sz="1800" spc="15" dirty="0">
                <a:latin typeface="Microsoft Sans Serif"/>
                <a:cs typeface="Microsoft Sans Serif"/>
              </a:rPr>
              <a:t> </a:t>
            </a:r>
            <a:r>
              <a:rPr sz="1800" spc="-10" dirty="0">
                <a:latin typeface="Microsoft Sans Serif"/>
                <a:cs typeface="Microsoft Sans Serif"/>
              </a:rPr>
              <a:t>simple</a:t>
            </a:r>
            <a:r>
              <a:rPr sz="1800" spc="30" dirty="0">
                <a:latin typeface="Microsoft Sans Serif"/>
                <a:cs typeface="Microsoft Sans Serif"/>
              </a:rPr>
              <a:t> </a:t>
            </a:r>
            <a:r>
              <a:rPr sz="1800" spc="-5" dirty="0">
                <a:latin typeface="Microsoft Sans Serif"/>
                <a:cs typeface="Microsoft Sans Serif"/>
              </a:rPr>
              <a:t>selectors,</a:t>
            </a:r>
            <a:r>
              <a:rPr sz="1800" spc="25" dirty="0">
                <a:latin typeface="Microsoft Sans Serif"/>
                <a:cs typeface="Microsoft Sans Serif"/>
              </a:rPr>
              <a:t> </a:t>
            </a:r>
            <a:r>
              <a:rPr sz="1800" spc="-25" dirty="0">
                <a:latin typeface="Microsoft Sans Serif"/>
                <a:cs typeface="Microsoft Sans Serif"/>
              </a:rPr>
              <a:t>we</a:t>
            </a:r>
            <a:r>
              <a:rPr sz="1800" spc="70" dirty="0">
                <a:latin typeface="Microsoft Sans Serif"/>
                <a:cs typeface="Microsoft Sans Serif"/>
              </a:rPr>
              <a:t> </a:t>
            </a:r>
            <a:r>
              <a:rPr sz="1800" spc="-5" dirty="0">
                <a:latin typeface="Microsoft Sans Serif"/>
                <a:cs typeface="Microsoft Sans Serif"/>
              </a:rPr>
              <a:t>can</a:t>
            </a:r>
            <a:r>
              <a:rPr sz="1800" spc="10" dirty="0">
                <a:latin typeface="Microsoft Sans Serif"/>
                <a:cs typeface="Microsoft Sans Serif"/>
              </a:rPr>
              <a:t> </a:t>
            </a:r>
            <a:r>
              <a:rPr sz="1800" spc="-10" dirty="0">
                <a:latin typeface="Microsoft Sans Serif"/>
                <a:cs typeface="Microsoft Sans Serif"/>
              </a:rPr>
              <a:t>include</a:t>
            </a:r>
            <a:r>
              <a:rPr sz="1800" spc="4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15" dirty="0">
                <a:latin typeface="Microsoft Sans Serif"/>
                <a:cs typeface="Microsoft Sans Serif"/>
              </a:rPr>
              <a:t>combinator.</a:t>
            </a:r>
            <a:endParaRPr sz="1800">
              <a:latin typeface="Microsoft Sans Serif"/>
              <a:cs typeface="Microsoft Sans Serif"/>
            </a:endParaRPr>
          </a:p>
          <a:p>
            <a:pPr>
              <a:lnSpc>
                <a:spcPct val="100000"/>
              </a:lnSpc>
              <a:spcBef>
                <a:spcPts val="10"/>
              </a:spcBef>
            </a:pPr>
            <a:endParaRPr sz="1900">
              <a:latin typeface="Microsoft Sans Serif"/>
              <a:cs typeface="Microsoft Sans Serif"/>
            </a:endParaRPr>
          </a:p>
          <a:p>
            <a:pPr marL="12700">
              <a:lnSpc>
                <a:spcPct val="100000"/>
              </a:lnSpc>
            </a:pPr>
            <a:r>
              <a:rPr sz="1800" spc="-5" dirty="0">
                <a:latin typeface="Microsoft Sans Serif"/>
                <a:cs typeface="Microsoft Sans Serif"/>
              </a:rPr>
              <a:t>There</a:t>
            </a:r>
            <a:r>
              <a:rPr sz="1800" spc="10" dirty="0">
                <a:latin typeface="Microsoft Sans Serif"/>
                <a:cs typeface="Microsoft Sans Serif"/>
              </a:rPr>
              <a:t> </a:t>
            </a:r>
            <a:r>
              <a:rPr sz="1800" spc="-5" dirty="0">
                <a:latin typeface="Microsoft Sans Serif"/>
                <a:cs typeface="Microsoft Sans Serif"/>
              </a:rPr>
              <a:t>are</a:t>
            </a:r>
            <a:r>
              <a:rPr sz="1800" spc="25" dirty="0">
                <a:latin typeface="Microsoft Sans Serif"/>
                <a:cs typeface="Microsoft Sans Serif"/>
              </a:rPr>
              <a:t> </a:t>
            </a:r>
            <a:r>
              <a:rPr sz="1800" spc="-5" dirty="0">
                <a:latin typeface="Microsoft Sans Serif"/>
                <a:cs typeface="Microsoft Sans Serif"/>
              </a:rPr>
              <a:t>four</a:t>
            </a:r>
            <a:r>
              <a:rPr sz="1800" spc="20" dirty="0">
                <a:latin typeface="Microsoft Sans Serif"/>
                <a:cs typeface="Microsoft Sans Serif"/>
              </a:rPr>
              <a:t> </a:t>
            </a:r>
            <a:r>
              <a:rPr sz="1800" spc="-10" dirty="0">
                <a:latin typeface="Microsoft Sans Serif"/>
                <a:cs typeface="Microsoft Sans Serif"/>
              </a:rPr>
              <a:t>different</a:t>
            </a:r>
            <a:r>
              <a:rPr sz="1800" spc="25" dirty="0">
                <a:latin typeface="Microsoft Sans Serif"/>
                <a:cs typeface="Microsoft Sans Serif"/>
              </a:rPr>
              <a:t> </a:t>
            </a:r>
            <a:r>
              <a:rPr sz="1800" spc="-5" dirty="0">
                <a:latin typeface="Microsoft Sans Serif"/>
                <a:cs typeface="Microsoft Sans Serif"/>
              </a:rPr>
              <a:t>combinators</a:t>
            </a:r>
            <a:r>
              <a:rPr sz="1800" spc="45" dirty="0">
                <a:latin typeface="Microsoft Sans Serif"/>
                <a:cs typeface="Microsoft Sans Serif"/>
              </a:rPr>
              <a:t> </a:t>
            </a:r>
            <a:r>
              <a:rPr sz="1800" spc="-10" dirty="0">
                <a:latin typeface="Microsoft Sans Serif"/>
                <a:cs typeface="Microsoft Sans Serif"/>
              </a:rPr>
              <a:t>in</a:t>
            </a:r>
            <a:r>
              <a:rPr sz="1800" spc="10" dirty="0">
                <a:latin typeface="Microsoft Sans Serif"/>
                <a:cs typeface="Microsoft Sans Serif"/>
              </a:rPr>
              <a:t> </a:t>
            </a:r>
            <a:r>
              <a:rPr sz="1800" dirty="0">
                <a:latin typeface="Microsoft Sans Serif"/>
                <a:cs typeface="Microsoft Sans Serif"/>
              </a:rPr>
              <a:t>CSS:</a:t>
            </a:r>
            <a:endParaRPr sz="1800">
              <a:latin typeface="Microsoft Sans Serif"/>
              <a:cs typeface="Microsoft Sans Serif"/>
            </a:endParaRPr>
          </a:p>
          <a:p>
            <a:pPr>
              <a:lnSpc>
                <a:spcPct val="100000"/>
              </a:lnSpc>
              <a:spcBef>
                <a:spcPts val="10"/>
              </a:spcBef>
            </a:pPr>
            <a:endParaRPr sz="1900">
              <a:latin typeface="Microsoft Sans Serif"/>
              <a:cs typeface="Microsoft Sans Serif"/>
            </a:endParaRPr>
          </a:p>
          <a:p>
            <a:pPr marL="299085" indent="-287020">
              <a:lnSpc>
                <a:spcPct val="100000"/>
              </a:lnSpc>
              <a:buFont typeface="Courier New"/>
              <a:buChar char="o"/>
              <a:tabLst>
                <a:tab pos="299720" algn="l"/>
              </a:tabLst>
            </a:pPr>
            <a:r>
              <a:rPr sz="1800" spc="-5" dirty="0">
                <a:latin typeface="Microsoft Sans Serif"/>
                <a:cs typeface="Microsoft Sans Serif"/>
              </a:rPr>
              <a:t>descendant</a:t>
            </a:r>
            <a:r>
              <a:rPr sz="1800" spc="25" dirty="0">
                <a:latin typeface="Microsoft Sans Serif"/>
                <a:cs typeface="Microsoft Sans Serif"/>
              </a:rPr>
              <a:t> </a:t>
            </a:r>
            <a:r>
              <a:rPr sz="1800" spc="-5" dirty="0">
                <a:latin typeface="Microsoft Sans Serif"/>
                <a:cs typeface="Microsoft Sans Serif"/>
              </a:rPr>
              <a:t>selector</a:t>
            </a:r>
            <a:r>
              <a:rPr sz="1800" spc="5" dirty="0">
                <a:latin typeface="Microsoft Sans Serif"/>
                <a:cs typeface="Microsoft Sans Serif"/>
              </a:rPr>
              <a:t> </a:t>
            </a:r>
            <a:r>
              <a:rPr sz="1800" spc="-5" dirty="0">
                <a:latin typeface="Microsoft Sans Serif"/>
                <a:cs typeface="Microsoft Sans Serif"/>
              </a:rPr>
              <a:t>(space)</a:t>
            </a:r>
            <a:endParaRPr sz="1800">
              <a:latin typeface="Microsoft Sans Serif"/>
              <a:cs typeface="Microsoft Sans Serif"/>
            </a:endParaRPr>
          </a:p>
          <a:p>
            <a:pPr>
              <a:lnSpc>
                <a:spcPct val="100000"/>
              </a:lnSpc>
              <a:spcBef>
                <a:spcPts val="10"/>
              </a:spcBef>
              <a:buFont typeface="Courier New"/>
              <a:buChar char="o"/>
            </a:pPr>
            <a:endParaRPr sz="1900">
              <a:latin typeface="Microsoft Sans Serif"/>
              <a:cs typeface="Microsoft Sans Serif"/>
            </a:endParaRPr>
          </a:p>
          <a:p>
            <a:pPr marL="299085" indent="-287020">
              <a:lnSpc>
                <a:spcPct val="100000"/>
              </a:lnSpc>
              <a:buFont typeface="Courier New"/>
              <a:buChar char="o"/>
              <a:tabLst>
                <a:tab pos="299720" algn="l"/>
              </a:tabLst>
            </a:pPr>
            <a:r>
              <a:rPr sz="1800" spc="-10" dirty="0">
                <a:latin typeface="Microsoft Sans Serif"/>
                <a:cs typeface="Microsoft Sans Serif"/>
              </a:rPr>
              <a:t>child</a:t>
            </a:r>
            <a:r>
              <a:rPr sz="1800" spc="10" dirty="0">
                <a:latin typeface="Microsoft Sans Serif"/>
                <a:cs typeface="Microsoft Sans Serif"/>
              </a:rPr>
              <a:t> </a:t>
            </a:r>
            <a:r>
              <a:rPr sz="1800" spc="-5" dirty="0">
                <a:latin typeface="Microsoft Sans Serif"/>
                <a:cs typeface="Microsoft Sans Serif"/>
              </a:rPr>
              <a:t>selector</a:t>
            </a:r>
            <a:r>
              <a:rPr sz="1800" spc="15" dirty="0">
                <a:latin typeface="Microsoft Sans Serif"/>
                <a:cs typeface="Microsoft Sans Serif"/>
              </a:rPr>
              <a:t> </a:t>
            </a:r>
            <a:r>
              <a:rPr sz="1800" spc="-5" dirty="0">
                <a:latin typeface="Microsoft Sans Serif"/>
                <a:cs typeface="Microsoft Sans Serif"/>
              </a:rPr>
              <a:t>(&gt;)</a:t>
            </a:r>
            <a:endParaRPr sz="1800">
              <a:latin typeface="Microsoft Sans Serif"/>
              <a:cs typeface="Microsoft Sans Serif"/>
            </a:endParaRPr>
          </a:p>
          <a:p>
            <a:pPr>
              <a:lnSpc>
                <a:spcPct val="100000"/>
              </a:lnSpc>
              <a:spcBef>
                <a:spcPts val="10"/>
              </a:spcBef>
              <a:buFont typeface="Courier New"/>
              <a:buChar char="o"/>
            </a:pPr>
            <a:endParaRPr sz="1900">
              <a:latin typeface="Microsoft Sans Serif"/>
              <a:cs typeface="Microsoft Sans Serif"/>
            </a:endParaRPr>
          </a:p>
          <a:p>
            <a:pPr marL="299085" indent="-287020">
              <a:lnSpc>
                <a:spcPct val="100000"/>
              </a:lnSpc>
              <a:buFont typeface="Courier New"/>
              <a:buChar char="o"/>
              <a:tabLst>
                <a:tab pos="299720" algn="l"/>
              </a:tabLst>
            </a:pPr>
            <a:r>
              <a:rPr sz="1800" spc="-10" dirty="0">
                <a:latin typeface="Microsoft Sans Serif"/>
                <a:cs typeface="Microsoft Sans Serif"/>
              </a:rPr>
              <a:t>adjacent</a:t>
            </a:r>
            <a:r>
              <a:rPr sz="1800" spc="30" dirty="0">
                <a:latin typeface="Microsoft Sans Serif"/>
                <a:cs typeface="Microsoft Sans Serif"/>
              </a:rPr>
              <a:t> </a:t>
            </a:r>
            <a:r>
              <a:rPr sz="1800" spc="-10" dirty="0">
                <a:latin typeface="Microsoft Sans Serif"/>
                <a:cs typeface="Microsoft Sans Serif"/>
              </a:rPr>
              <a:t>sibling</a:t>
            </a:r>
            <a:r>
              <a:rPr sz="1800" spc="30" dirty="0">
                <a:latin typeface="Microsoft Sans Serif"/>
                <a:cs typeface="Microsoft Sans Serif"/>
              </a:rPr>
              <a:t> </a:t>
            </a:r>
            <a:r>
              <a:rPr sz="1800" spc="-5" dirty="0">
                <a:latin typeface="Microsoft Sans Serif"/>
                <a:cs typeface="Microsoft Sans Serif"/>
              </a:rPr>
              <a:t>selector</a:t>
            </a:r>
            <a:r>
              <a:rPr sz="1800" spc="30" dirty="0">
                <a:latin typeface="Microsoft Sans Serif"/>
                <a:cs typeface="Microsoft Sans Serif"/>
              </a:rPr>
              <a:t> </a:t>
            </a:r>
            <a:r>
              <a:rPr sz="1800" spc="-5" dirty="0">
                <a:latin typeface="Microsoft Sans Serif"/>
                <a:cs typeface="Microsoft Sans Serif"/>
              </a:rPr>
              <a:t>(+)</a:t>
            </a:r>
            <a:endParaRPr sz="1800">
              <a:latin typeface="Microsoft Sans Serif"/>
              <a:cs typeface="Microsoft Sans Serif"/>
            </a:endParaRPr>
          </a:p>
          <a:p>
            <a:pPr>
              <a:lnSpc>
                <a:spcPct val="100000"/>
              </a:lnSpc>
              <a:spcBef>
                <a:spcPts val="10"/>
              </a:spcBef>
              <a:buFont typeface="Courier New"/>
              <a:buChar char="o"/>
            </a:pPr>
            <a:endParaRPr sz="1900">
              <a:latin typeface="Microsoft Sans Serif"/>
              <a:cs typeface="Microsoft Sans Serif"/>
            </a:endParaRPr>
          </a:p>
          <a:p>
            <a:pPr marL="299085" indent="-287020">
              <a:lnSpc>
                <a:spcPct val="100000"/>
              </a:lnSpc>
              <a:buFont typeface="Courier New"/>
              <a:buChar char="o"/>
              <a:tabLst>
                <a:tab pos="299720" algn="l"/>
              </a:tabLst>
            </a:pPr>
            <a:r>
              <a:rPr sz="1800" spc="-5" dirty="0">
                <a:latin typeface="Microsoft Sans Serif"/>
                <a:cs typeface="Microsoft Sans Serif"/>
              </a:rPr>
              <a:t>general</a:t>
            </a:r>
            <a:r>
              <a:rPr sz="1800" spc="25" dirty="0">
                <a:latin typeface="Microsoft Sans Serif"/>
                <a:cs typeface="Microsoft Sans Serif"/>
              </a:rPr>
              <a:t> </a:t>
            </a:r>
            <a:r>
              <a:rPr sz="1800" spc="-10" dirty="0">
                <a:latin typeface="Microsoft Sans Serif"/>
                <a:cs typeface="Microsoft Sans Serif"/>
              </a:rPr>
              <a:t>sibling</a:t>
            </a:r>
            <a:r>
              <a:rPr sz="1800" spc="10" dirty="0">
                <a:latin typeface="Microsoft Sans Serif"/>
                <a:cs typeface="Microsoft Sans Serif"/>
              </a:rPr>
              <a:t> </a:t>
            </a:r>
            <a:r>
              <a:rPr sz="1800" spc="-5" dirty="0">
                <a:latin typeface="Microsoft Sans Serif"/>
                <a:cs typeface="Microsoft Sans Serif"/>
              </a:rPr>
              <a:t>selector</a:t>
            </a:r>
            <a:r>
              <a:rPr sz="1800" spc="20" dirty="0">
                <a:latin typeface="Microsoft Sans Serif"/>
                <a:cs typeface="Microsoft Sans Serif"/>
              </a:rPr>
              <a:t> </a:t>
            </a:r>
            <a:r>
              <a:rPr sz="1800" spc="-5" dirty="0">
                <a:latin typeface="Microsoft Sans Serif"/>
                <a:cs typeface="Microsoft Sans Serif"/>
              </a:rPr>
              <a:t>(~)</a:t>
            </a:r>
            <a:endParaRPr sz="1800">
              <a:latin typeface="Microsoft Sans Serif"/>
              <a:cs typeface="Microsoft Sans Serif"/>
            </a:endParaRPr>
          </a:p>
        </p:txBody>
      </p:sp>
      <p:pic>
        <p:nvPicPr>
          <p:cNvPr id="5" name="object 5"/>
          <p:cNvPicPr/>
          <p:nvPr/>
        </p:nvPicPr>
        <p:blipFill>
          <a:blip r:embed="rId2" cstate="print"/>
          <a:stretch>
            <a:fillRect/>
          </a:stretch>
        </p:blipFill>
        <p:spPr>
          <a:xfrm>
            <a:off x="7938896" y="1505191"/>
            <a:ext cx="4175505" cy="41755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5261" y="217373"/>
            <a:ext cx="551497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5" dirty="0">
                <a:solidFill>
                  <a:srgbClr val="000000"/>
                </a:solidFill>
              </a:rPr>
              <a:t> Combinators</a:t>
            </a:r>
            <a:endParaRPr sz="5400"/>
          </a:p>
        </p:txBody>
      </p:sp>
      <p:sp>
        <p:nvSpPr>
          <p:cNvPr id="4" name="object 4"/>
          <p:cNvSpPr txBox="1"/>
          <p:nvPr/>
        </p:nvSpPr>
        <p:spPr>
          <a:xfrm>
            <a:off x="1051356" y="1219580"/>
            <a:ext cx="7188200" cy="551370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3182BD"/>
                </a:solidFill>
                <a:latin typeface="Arial"/>
                <a:cs typeface="Arial"/>
              </a:rPr>
              <a:t>Descendant Selector</a:t>
            </a:r>
            <a:endParaRPr sz="1800">
              <a:latin typeface="Arial"/>
              <a:cs typeface="Arial"/>
            </a:endParaRPr>
          </a:p>
          <a:p>
            <a:pPr marL="12700" marR="5080">
              <a:lnSpc>
                <a:spcPct val="100000"/>
              </a:lnSpc>
            </a:pPr>
            <a:r>
              <a:rPr sz="1800" dirty="0">
                <a:latin typeface="Microsoft Sans Serif"/>
                <a:cs typeface="Microsoft Sans Serif"/>
              </a:rPr>
              <a:t>The </a:t>
            </a:r>
            <a:r>
              <a:rPr sz="1800" spc="-5" dirty="0">
                <a:latin typeface="Microsoft Sans Serif"/>
                <a:cs typeface="Microsoft Sans Serif"/>
              </a:rPr>
              <a:t>descendant</a:t>
            </a:r>
            <a:r>
              <a:rPr sz="1800" spc="50" dirty="0">
                <a:latin typeface="Microsoft Sans Serif"/>
                <a:cs typeface="Microsoft Sans Serif"/>
              </a:rPr>
              <a:t> </a:t>
            </a:r>
            <a:r>
              <a:rPr sz="1800" spc="-5" dirty="0">
                <a:latin typeface="Microsoft Sans Serif"/>
                <a:cs typeface="Microsoft Sans Serif"/>
              </a:rPr>
              <a:t>selector</a:t>
            </a:r>
            <a:r>
              <a:rPr sz="1800" spc="25" dirty="0">
                <a:latin typeface="Microsoft Sans Serif"/>
                <a:cs typeface="Microsoft Sans Serif"/>
              </a:rPr>
              <a:t> </a:t>
            </a:r>
            <a:r>
              <a:rPr sz="1800" spc="-5" dirty="0">
                <a:latin typeface="Microsoft Sans Serif"/>
                <a:cs typeface="Microsoft Sans Serif"/>
              </a:rPr>
              <a:t>matches</a:t>
            </a:r>
            <a:r>
              <a:rPr sz="1800" spc="35" dirty="0">
                <a:latin typeface="Microsoft Sans Serif"/>
                <a:cs typeface="Microsoft Sans Serif"/>
              </a:rPr>
              <a:t> </a:t>
            </a:r>
            <a:r>
              <a:rPr sz="1800" spc="-15" dirty="0">
                <a:latin typeface="Microsoft Sans Serif"/>
                <a:cs typeface="Microsoft Sans Serif"/>
              </a:rPr>
              <a:t>all</a:t>
            </a:r>
            <a:r>
              <a:rPr sz="1800" spc="20" dirty="0">
                <a:latin typeface="Microsoft Sans Serif"/>
                <a:cs typeface="Microsoft Sans Serif"/>
              </a:rPr>
              <a:t> </a:t>
            </a:r>
            <a:r>
              <a:rPr sz="1800" spc="-5" dirty="0">
                <a:latin typeface="Microsoft Sans Serif"/>
                <a:cs typeface="Microsoft Sans Serif"/>
              </a:rPr>
              <a:t>elements</a:t>
            </a:r>
            <a:r>
              <a:rPr sz="1800" spc="35" dirty="0">
                <a:latin typeface="Microsoft Sans Serif"/>
                <a:cs typeface="Microsoft Sans Serif"/>
              </a:rPr>
              <a:t> </a:t>
            </a:r>
            <a:r>
              <a:rPr sz="1800" spc="-5" dirty="0">
                <a:latin typeface="Microsoft Sans Serif"/>
                <a:cs typeface="Microsoft Sans Serif"/>
              </a:rPr>
              <a:t>that</a:t>
            </a:r>
            <a:r>
              <a:rPr sz="1800" spc="30" dirty="0">
                <a:latin typeface="Microsoft Sans Serif"/>
                <a:cs typeface="Microsoft Sans Serif"/>
              </a:rPr>
              <a:t> </a:t>
            </a:r>
            <a:r>
              <a:rPr sz="1800" spc="-5" dirty="0">
                <a:latin typeface="Microsoft Sans Serif"/>
                <a:cs typeface="Microsoft Sans Serif"/>
              </a:rPr>
              <a:t>are</a:t>
            </a:r>
            <a:r>
              <a:rPr sz="1800" spc="15" dirty="0">
                <a:latin typeface="Microsoft Sans Serif"/>
                <a:cs typeface="Microsoft Sans Serif"/>
              </a:rPr>
              <a:t> </a:t>
            </a:r>
            <a:r>
              <a:rPr sz="1800" spc="-5" dirty="0">
                <a:latin typeface="Microsoft Sans Serif"/>
                <a:cs typeface="Microsoft Sans Serif"/>
              </a:rPr>
              <a:t>descendants</a:t>
            </a:r>
            <a:r>
              <a:rPr sz="1800" spc="50" dirty="0">
                <a:latin typeface="Microsoft Sans Serif"/>
                <a:cs typeface="Microsoft Sans Serif"/>
              </a:rPr>
              <a:t> </a:t>
            </a:r>
            <a:r>
              <a:rPr sz="1800" dirty="0">
                <a:latin typeface="Microsoft Sans Serif"/>
                <a:cs typeface="Microsoft Sans Serif"/>
              </a:rPr>
              <a:t>of </a:t>
            </a:r>
            <a:r>
              <a:rPr sz="1800" spc="-465" dirty="0">
                <a:latin typeface="Microsoft Sans Serif"/>
                <a:cs typeface="Microsoft Sans Serif"/>
              </a:rPr>
              <a:t> </a:t>
            </a:r>
            <a:r>
              <a:rPr sz="1800" spc="-5" dirty="0">
                <a:latin typeface="Microsoft Sans Serif"/>
                <a:cs typeface="Microsoft Sans Serif"/>
              </a:rPr>
              <a:t>a</a:t>
            </a:r>
            <a:r>
              <a:rPr sz="1800" spc="15" dirty="0">
                <a:latin typeface="Microsoft Sans Serif"/>
                <a:cs typeface="Microsoft Sans Serif"/>
              </a:rPr>
              <a:t> </a:t>
            </a:r>
            <a:r>
              <a:rPr sz="1800" spc="-5" dirty="0">
                <a:latin typeface="Microsoft Sans Serif"/>
                <a:cs typeface="Microsoft Sans Serif"/>
              </a:rPr>
              <a:t>specified</a:t>
            </a:r>
            <a:r>
              <a:rPr sz="1800" spc="25" dirty="0">
                <a:latin typeface="Microsoft Sans Serif"/>
                <a:cs typeface="Microsoft Sans Serif"/>
              </a:rPr>
              <a:t> </a:t>
            </a:r>
            <a:r>
              <a:rPr sz="1800" spc="-5" dirty="0">
                <a:latin typeface="Microsoft Sans Serif"/>
                <a:cs typeface="Microsoft Sans Serif"/>
              </a:rPr>
              <a:t>element.</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b="1" spc="-5" dirty="0">
                <a:latin typeface="Arial"/>
                <a:cs typeface="Arial"/>
              </a:rPr>
              <a:t>Example:</a:t>
            </a:r>
            <a:r>
              <a:rPr sz="1800" b="1" dirty="0">
                <a:latin typeface="Arial"/>
                <a:cs typeface="Arial"/>
              </a:rPr>
              <a:t> </a:t>
            </a:r>
            <a:r>
              <a:rPr sz="1800" dirty="0">
                <a:latin typeface="Microsoft Sans Serif"/>
                <a:cs typeface="Microsoft Sans Serif"/>
              </a:rPr>
              <a:t>The</a:t>
            </a:r>
            <a:r>
              <a:rPr sz="1800" spc="5" dirty="0">
                <a:latin typeface="Microsoft Sans Serif"/>
                <a:cs typeface="Microsoft Sans Serif"/>
              </a:rPr>
              <a:t> </a:t>
            </a:r>
            <a:r>
              <a:rPr sz="1800" spc="-10" dirty="0">
                <a:latin typeface="Microsoft Sans Serif"/>
                <a:cs typeface="Microsoft Sans Serif"/>
              </a:rPr>
              <a:t>following</a:t>
            </a:r>
            <a:r>
              <a:rPr sz="1800" spc="80" dirty="0">
                <a:latin typeface="Microsoft Sans Serif"/>
                <a:cs typeface="Microsoft Sans Serif"/>
              </a:rPr>
              <a:t> </a:t>
            </a:r>
            <a:r>
              <a:rPr sz="1800" spc="-10" dirty="0">
                <a:latin typeface="Microsoft Sans Serif"/>
                <a:cs typeface="Microsoft Sans Serif"/>
              </a:rPr>
              <a:t>example</a:t>
            </a:r>
            <a:r>
              <a:rPr sz="1800" spc="55" dirty="0">
                <a:latin typeface="Microsoft Sans Serif"/>
                <a:cs typeface="Microsoft Sans Serif"/>
              </a:rPr>
              <a:t> </a:t>
            </a:r>
            <a:r>
              <a:rPr sz="1800" spc="-5" dirty="0">
                <a:latin typeface="Microsoft Sans Serif"/>
                <a:cs typeface="Microsoft Sans Serif"/>
              </a:rPr>
              <a:t>selects</a:t>
            </a:r>
            <a:r>
              <a:rPr sz="1800" spc="25" dirty="0">
                <a:latin typeface="Microsoft Sans Serif"/>
                <a:cs typeface="Microsoft Sans Serif"/>
              </a:rPr>
              <a:t> </a:t>
            </a:r>
            <a:r>
              <a:rPr sz="1800" spc="-15" dirty="0">
                <a:latin typeface="Microsoft Sans Serif"/>
                <a:cs typeface="Microsoft Sans Serif"/>
              </a:rPr>
              <a:t>all</a:t>
            </a:r>
            <a:r>
              <a:rPr sz="1800" spc="40" dirty="0">
                <a:latin typeface="Microsoft Sans Serif"/>
                <a:cs typeface="Microsoft Sans Serif"/>
              </a:rPr>
              <a:t> </a:t>
            </a:r>
            <a:r>
              <a:rPr sz="1800" dirty="0">
                <a:latin typeface="Microsoft Sans Serif"/>
                <a:cs typeface="Microsoft Sans Serif"/>
              </a:rPr>
              <a:t>&lt;p&gt;</a:t>
            </a:r>
            <a:r>
              <a:rPr sz="1800" spc="25" dirty="0">
                <a:latin typeface="Microsoft Sans Serif"/>
                <a:cs typeface="Microsoft Sans Serif"/>
              </a:rPr>
              <a:t> </a:t>
            </a:r>
            <a:r>
              <a:rPr sz="1800" spc="-10" dirty="0">
                <a:latin typeface="Microsoft Sans Serif"/>
                <a:cs typeface="Microsoft Sans Serif"/>
              </a:rPr>
              <a:t>elements</a:t>
            </a:r>
            <a:r>
              <a:rPr sz="1800" spc="45" dirty="0">
                <a:latin typeface="Microsoft Sans Serif"/>
                <a:cs typeface="Microsoft Sans Serif"/>
              </a:rPr>
              <a:t> </a:t>
            </a:r>
            <a:r>
              <a:rPr sz="1800" spc="-10" dirty="0">
                <a:latin typeface="Microsoft Sans Serif"/>
                <a:cs typeface="Microsoft Sans Serif"/>
              </a:rPr>
              <a:t>inside</a:t>
            </a:r>
            <a:r>
              <a:rPr sz="1800" spc="40" dirty="0">
                <a:latin typeface="Microsoft Sans Serif"/>
                <a:cs typeface="Microsoft Sans Serif"/>
              </a:rPr>
              <a:t> </a:t>
            </a:r>
            <a:r>
              <a:rPr sz="1800" spc="-5" dirty="0">
                <a:latin typeface="Microsoft Sans Serif"/>
                <a:cs typeface="Microsoft Sans Serif"/>
              </a:rPr>
              <a:t>&lt;div&gt;</a:t>
            </a:r>
            <a:endParaRPr sz="1800">
              <a:latin typeface="Microsoft Sans Serif"/>
              <a:cs typeface="Microsoft Sans Serif"/>
            </a:endParaRPr>
          </a:p>
          <a:p>
            <a:pPr marL="12700">
              <a:lnSpc>
                <a:spcPct val="100000"/>
              </a:lnSpc>
            </a:pPr>
            <a:r>
              <a:rPr sz="1800" spc="-10" dirty="0">
                <a:latin typeface="Microsoft Sans Serif"/>
                <a:cs typeface="Microsoft Sans Serif"/>
              </a:rPr>
              <a:t>elements</a:t>
            </a:r>
            <a:endParaRPr sz="1800">
              <a:latin typeface="Microsoft Sans Serif"/>
              <a:cs typeface="Microsoft Sans Serif"/>
            </a:endParaRPr>
          </a:p>
          <a:p>
            <a:pPr marL="12700">
              <a:lnSpc>
                <a:spcPct val="100000"/>
              </a:lnSpc>
              <a:spcBef>
                <a:spcPts val="5"/>
              </a:spcBef>
            </a:pPr>
            <a:r>
              <a:rPr sz="1400" spc="-10" dirty="0">
                <a:latin typeface="Microsoft Sans Serif"/>
                <a:cs typeface="Microsoft Sans Serif"/>
              </a:rPr>
              <a:t>&lt;!DOCTYPE</a:t>
            </a:r>
            <a:r>
              <a:rPr sz="1400" spc="30" dirty="0">
                <a:latin typeface="Microsoft Sans Serif"/>
                <a:cs typeface="Microsoft Sans Serif"/>
              </a:rPr>
              <a:t> </a:t>
            </a:r>
            <a:r>
              <a:rPr sz="1400" spc="-5" dirty="0">
                <a:latin typeface="Microsoft Sans Serif"/>
                <a:cs typeface="Microsoft Sans Serif"/>
              </a:rPr>
              <a:t>html&gt;</a:t>
            </a:r>
            <a:endParaRPr sz="1400">
              <a:latin typeface="Microsoft Sans Serif"/>
              <a:cs typeface="Microsoft Sans Serif"/>
            </a:endParaRPr>
          </a:p>
          <a:p>
            <a:pPr marL="12700">
              <a:lnSpc>
                <a:spcPct val="100000"/>
              </a:lnSpc>
            </a:pPr>
            <a:r>
              <a:rPr sz="1400" spc="-5" dirty="0">
                <a:latin typeface="Microsoft Sans Serif"/>
                <a:cs typeface="Microsoft Sans Serif"/>
              </a:rPr>
              <a:t>&lt;html&gt;</a:t>
            </a:r>
            <a:endParaRPr sz="1400">
              <a:latin typeface="Microsoft Sans Serif"/>
              <a:cs typeface="Microsoft Sans Serif"/>
            </a:endParaRPr>
          </a:p>
          <a:p>
            <a:pPr marL="12700">
              <a:lnSpc>
                <a:spcPct val="100000"/>
              </a:lnSpc>
            </a:pPr>
            <a:r>
              <a:rPr sz="1400" dirty="0">
                <a:latin typeface="Microsoft Sans Serif"/>
                <a:cs typeface="Microsoft Sans Serif"/>
              </a:rPr>
              <a:t>&lt;head&gt;</a:t>
            </a:r>
            <a:endParaRPr sz="1400">
              <a:latin typeface="Microsoft Sans Serif"/>
              <a:cs typeface="Microsoft Sans Serif"/>
            </a:endParaRPr>
          </a:p>
          <a:p>
            <a:pPr marL="12700">
              <a:lnSpc>
                <a:spcPct val="100000"/>
              </a:lnSpc>
            </a:pPr>
            <a:r>
              <a:rPr sz="1400" spc="-5" dirty="0">
                <a:latin typeface="Microsoft Sans Serif"/>
                <a:cs typeface="Microsoft Sans Serif"/>
              </a:rPr>
              <a:t>&lt;style&gt;</a:t>
            </a:r>
            <a:endParaRPr sz="1400">
              <a:latin typeface="Microsoft Sans Serif"/>
              <a:cs typeface="Microsoft Sans Serif"/>
            </a:endParaRPr>
          </a:p>
          <a:p>
            <a:pPr marL="12700">
              <a:lnSpc>
                <a:spcPct val="100000"/>
              </a:lnSpc>
            </a:pPr>
            <a:r>
              <a:rPr sz="1400" spc="-5" dirty="0">
                <a:latin typeface="Microsoft Sans Serif"/>
                <a:cs typeface="Microsoft Sans Serif"/>
              </a:rPr>
              <a:t>div </a:t>
            </a:r>
            <a:r>
              <a:rPr sz="1400" dirty="0">
                <a:latin typeface="Microsoft Sans Serif"/>
                <a:cs typeface="Microsoft Sans Serif"/>
              </a:rPr>
              <a:t>p</a:t>
            </a:r>
            <a:r>
              <a:rPr sz="1400" spc="15" dirty="0">
                <a:latin typeface="Microsoft Sans Serif"/>
                <a:cs typeface="Microsoft Sans Serif"/>
              </a:rPr>
              <a:t> </a:t>
            </a:r>
            <a:r>
              <a:rPr sz="1400" spc="-5" dirty="0">
                <a:latin typeface="Microsoft Sans Serif"/>
                <a:cs typeface="Microsoft Sans Serif"/>
              </a:rPr>
              <a:t>{background-color:</a:t>
            </a:r>
            <a:r>
              <a:rPr sz="1400" spc="-30" dirty="0">
                <a:latin typeface="Microsoft Sans Serif"/>
                <a:cs typeface="Microsoft Sans Serif"/>
              </a:rPr>
              <a:t> </a:t>
            </a:r>
            <a:r>
              <a:rPr sz="1400" spc="-5" dirty="0">
                <a:latin typeface="Microsoft Sans Serif"/>
                <a:cs typeface="Microsoft Sans Serif"/>
              </a:rPr>
              <a:t>yellow;}&lt;/style&gt;</a:t>
            </a:r>
            <a:endParaRPr sz="1400">
              <a:latin typeface="Microsoft Sans Serif"/>
              <a:cs typeface="Microsoft Sans Serif"/>
            </a:endParaRPr>
          </a:p>
          <a:p>
            <a:pPr marL="12700">
              <a:lnSpc>
                <a:spcPct val="100000"/>
              </a:lnSpc>
            </a:pPr>
            <a:r>
              <a:rPr sz="1400" dirty="0">
                <a:latin typeface="Microsoft Sans Serif"/>
                <a:cs typeface="Microsoft Sans Serif"/>
              </a:rPr>
              <a:t>&lt;/head&gt;</a:t>
            </a:r>
            <a:endParaRPr sz="1400">
              <a:latin typeface="Microsoft Sans Serif"/>
              <a:cs typeface="Microsoft Sans Serif"/>
            </a:endParaRPr>
          </a:p>
          <a:p>
            <a:pPr marL="12700">
              <a:lnSpc>
                <a:spcPct val="100000"/>
              </a:lnSpc>
            </a:pPr>
            <a:r>
              <a:rPr sz="1400" spc="-5" dirty="0">
                <a:latin typeface="Microsoft Sans Serif"/>
                <a:cs typeface="Microsoft Sans Serif"/>
              </a:rPr>
              <a:t>&lt;body&gt;</a:t>
            </a:r>
            <a:endParaRPr sz="1400">
              <a:latin typeface="Microsoft Sans Serif"/>
              <a:cs typeface="Microsoft Sans Serif"/>
            </a:endParaRPr>
          </a:p>
          <a:p>
            <a:pPr marL="12700">
              <a:lnSpc>
                <a:spcPct val="100000"/>
              </a:lnSpc>
            </a:pPr>
            <a:r>
              <a:rPr sz="1400" spc="-5" dirty="0">
                <a:latin typeface="Microsoft Sans Serif"/>
                <a:cs typeface="Microsoft Sans Serif"/>
              </a:rPr>
              <a:t>&lt;h2&gt;Descendant</a:t>
            </a:r>
            <a:r>
              <a:rPr sz="1400" spc="-25" dirty="0">
                <a:latin typeface="Microsoft Sans Serif"/>
                <a:cs typeface="Microsoft Sans Serif"/>
              </a:rPr>
              <a:t> </a:t>
            </a:r>
            <a:r>
              <a:rPr sz="1400" spc="-5" dirty="0">
                <a:latin typeface="Microsoft Sans Serif"/>
                <a:cs typeface="Microsoft Sans Serif"/>
              </a:rPr>
              <a:t>Selector&lt;/h2&gt;</a:t>
            </a:r>
            <a:endParaRPr sz="1400">
              <a:latin typeface="Microsoft Sans Serif"/>
              <a:cs typeface="Microsoft Sans Serif"/>
            </a:endParaRPr>
          </a:p>
          <a:p>
            <a:pPr marL="12700" marR="408940">
              <a:lnSpc>
                <a:spcPct val="100000"/>
              </a:lnSpc>
            </a:pPr>
            <a:r>
              <a:rPr sz="1400" spc="-5" dirty="0">
                <a:latin typeface="Microsoft Sans Serif"/>
                <a:cs typeface="Microsoft Sans Serif"/>
              </a:rPr>
              <a:t>&lt;p&gt;The </a:t>
            </a:r>
            <a:r>
              <a:rPr sz="1400" dirty="0">
                <a:latin typeface="Microsoft Sans Serif"/>
                <a:cs typeface="Microsoft Sans Serif"/>
              </a:rPr>
              <a:t>descendant</a:t>
            </a:r>
            <a:r>
              <a:rPr sz="1400" spc="-10" dirty="0">
                <a:latin typeface="Microsoft Sans Serif"/>
                <a:cs typeface="Microsoft Sans Serif"/>
              </a:rPr>
              <a:t> </a:t>
            </a:r>
            <a:r>
              <a:rPr sz="1400" spc="-5" dirty="0">
                <a:latin typeface="Microsoft Sans Serif"/>
                <a:cs typeface="Microsoft Sans Serif"/>
              </a:rPr>
              <a:t>selector</a:t>
            </a:r>
            <a:r>
              <a:rPr sz="1400" spc="-15" dirty="0">
                <a:latin typeface="Microsoft Sans Serif"/>
                <a:cs typeface="Microsoft Sans Serif"/>
              </a:rPr>
              <a:t> </a:t>
            </a:r>
            <a:r>
              <a:rPr sz="1400" dirty="0">
                <a:latin typeface="Microsoft Sans Serif"/>
                <a:cs typeface="Microsoft Sans Serif"/>
              </a:rPr>
              <a:t>matches</a:t>
            </a:r>
            <a:r>
              <a:rPr sz="1400" spc="-15" dirty="0">
                <a:latin typeface="Microsoft Sans Serif"/>
                <a:cs typeface="Microsoft Sans Serif"/>
              </a:rPr>
              <a:t> </a:t>
            </a:r>
            <a:r>
              <a:rPr sz="1400" spc="-5" dirty="0">
                <a:latin typeface="Microsoft Sans Serif"/>
                <a:cs typeface="Microsoft Sans Serif"/>
              </a:rPr>
              <a:t>all</a:t>
            </a:r>
            <a:r>
              <a:rPr sz="1400" spc="20" dirty="0">
                <a:latin typeface="Microsoft Sans Serif"/>
                <a:cs typeface="Microsoft Sans Serif"/>
              </a:rPr>
              <a:t> </a:t>
            </a:r>
            <a:r>
              <a:rPr sz="1400" spc="-5" dirty="0">
                <a:latin typeface="Microsoft Sans Serif"/>
                <a:cs typeface="Microsoft Sans Serif"/>
              </a:rPr>
              <a:t>elements</a:t>
            </a:r>
            <a:r>
              <a:rPr sz="1400" spc="-10" dirty="0">
                <a:latin typeface="Microsoft Sans Serif"/>
                <a:cs typeface="Microsoft Sans Serif"/>
              </a:rPr>
              <a:t> </a:t>
            </a:r>
            <a:r>
              <a:rPr sz="1400" dirty="0">
                <a:latin typeface="Microsoft Sans Serif"/>
                <a:cs typeface="Microsoft Sans Serif"/>
              </a:rPr>
              <a:t>that are</a:t>
            </a:r>
            <a:r>
              <a:rPr sz="1400" spc="5" dirty="0">
                <a:latin typeface="Microsoft Sans Serif"/>
                <a:cs typeface="Microsoft Sans Serif"/>
              </a:rPr>
              <a:t> </a:t>
            </a:r>
            <a:r>
              <a:rPr sz="1400" spc="-5" dirty="0">
                <a:latin typeface="Microsoft Sans Serif"/>
                <a:cs typeface="Microsoft Sans Serif"/>
              </a:rPr>
              <a:t>descendants</a:t>
            </a:r>
            <a:r>
              <a:rPr sz="1400" spc="-10" dirty="0">
                <a:latin typeface="Microsoft Sans Serif"/>
                <a:cs typeface="Microsoft Sans Serif"/>
              </a:rPr>
              <a:t> </a:t>
            </a:r>
            <a:r>
              <a:rPr sz="1400" dirty="0">
                <a:latin typeface="Microsoft Sans Serif"/>
                <a:cs typeface="Microsoft Sans Serif"/>
              </a:rPr>
              <a:t>of</a:t>
            </a:r>
            <a:r>
              <a:rPr sz="1400" spc="10" dirty="0">
                <a:latin typeface="Microsoft Sans Serif"/>
                <a:cs typeface="Microsoft Sans Serif"/>
              </a:rPr>
              <a:t> </a:t>
            </a:r>
            <a:r>
              <a:rPr sz="1400" dirty="0">
                <a:latin typeface="Microsoft Sans Serif"/>
                <a:cs typeface="Microsoft Sans Serif"/>
              </a:rPr>
              <a:t>a</a:t>
            </a:r>
            <a:r>
              <a:rPr sz="1400" spc="25" dirty="0">
                <a:latin typeface="Microsoft Sans Serif"/>
                <a:cs typeface="Microsoft Sans Serif"/>
              </a:rPr>
              <a:t> </a:t>
            </a:r>
            <a:r>
              <a:rPr sz="1400" spc="-5" dirty="0">
                <a:latin typeface="Microsoft Sans Serif"/>
                <a:cs typeface="Microsoft Sans Serif"/>
              </a:rPr>
              <a:t>specified </a:t>
            </a:r>
            <a:r>
              <a:rPr sz="1400" spc="-360" dirty="0">
                <a:latin typeface="Microsoft Sans Serif"/>
                <a:cs typeface="Microsoft Sans Serif"/>
              </a:rPr>
              <a:t> </a:t>
            </a:r>
            <a:r>
              <a:rPr sz="1400" spc="-5" dirty="0">
                <a:latin typeface="Microsoft Sans Serif"/>
                <a:cs typeface="Microsoft Sans Serif"/>
              </a:rPr>
              <a:t>element.&lt;/p&gt;</a:t>
            </a:r>
            <a:endParaRPr sz="1400">
              <a:latin typeface="Microsoft Sans Serif"/>
              <a:cs typeface="Microsoft Sans Serif"/>
            </a:endParaRPr>
          </a:p>
          <a:p>
            <a:pPr marL="12700">
              <a:lnSpc>
                <a:spcPct val="100000"/>
              </a:lnSpc>
            </a:pPr>
            <a:r>
              <a:rPr sz="1400" spc="-5" dirty="0">
                <a:latin typeface="Microsoft Sans Serif"/>
                <a:cs typeface="Microsoft Sans Serif"/>
              </a:rPr>
              <a:t>&lt;div&gt;</a:t>
            </a:r>
            <a:endParaRPr sz="1400">
              <a:latin typeface="Microsoft Sans Serif"/>
              <a:cs typeface="Microsoft Sans Serif"/>
            </a:endParaRPr>
          </a:p>
          <a:p>
            <a:pPr marL="111125">
              <a:lnSpc>
                <a:spcPct val="100000"/>
              </a:lnSpc>
            </a:pPr>
            <a:r>
              <a:rPr sz="1400" spc="-5" dirty="0">
                <a:latin typeface="Microsoft Sans Serif"/>
                <a:cs typeface="Microsoft Sans Serif"/>
              </a:rPr>
              <a:t>&lt;p&gt;Paragraph</a:t>
            </a:r>
            <a:r>
              <a:rPr sz="1400" spc="-30" dirty="0">
                <a:latin typeface="Microsoft Sans Serif"/>
                <a:cs typeface="Microsoft Sans Serif"/>
              </a:rPr>
              <a:t> </a:t>
            </a:r>
            <a:r>
              <a:rPr sz="1400" dirty="0">
                <a:latin typeface="Microsoft Sans Serif"/>
                <a:cs typeface="Microsoft Sans Serif"/>
              </a:rPr>
              <a:t>1 </a:t>
            </a:r>
            <a:r>
              <a:rPr sz="1400" spc="-5" dirty="0">
                <a:latin typeface="Microsoft Sans Serif"/>
                <a:cs typeface="Microsoft Sans Serif"/>
              </a:rPr>
              <a:t>in</a:t>
            </a:r>
            <a:r>
              <a:rPr sz="1400" spc="15" dirty="0">
                <a:latin typeface="Microsoft Sans Serif"/>
                <a:cs typeface="Microsoft Sans Serif"/>
              </a:rPr>
              <a:t> </a:t>
            </a:r>
            <a:r>
              <a:rPr sz="1400" dirty="0">
                <a:latin typeface="Microsoft Sans Serif"/>
                <a:cs typeface="Microsoft Sans Serif"/>
              </a:rPr>
              <a:t>the</a:t>
            </a:r>
            <a:r>
              <a:rPr sz="1400" spc="-5" dirty="0">
                <a:latin typeface="Microsoft Sans Serif"/>
                <a:cs typeface="Microsoft Sans Serif"/>
              </a:rPr>
              <a:t> </a:t>
            </a:r>
            <a:r>
              <a:rPr sz="1400" spc="-20" dirty="0">
                <a:latin typeface="Microsoft Sans Serif"/>
                <a:cs typeface="Microsoft Sans Serif"/>
              </a:rPr>
              <a:t>div.&lt;/p&gt;</a:t>
            </a:r>
            <a:endParaRPr sz="1400">
              <a:latin typeface="Microsoft Sans Serif"/>
              <a:cs typeface="Microsoft Sans Serif"/>
            </a:endParaRPr>
          </a:p>
          <a:p>
            <a:pPr marL="111125">
              <a:lnSpc>
                <a:spcPct val="100000"/>
              </a:lnSpc>
            </a:pPr>
            <a:r>
              <a:rPr sz="1400" spc="-5" dirty="0">
                <a:latin typeface="Microsoft Sans Serif"/>
                <a:cs typeface="Microsoft Sans Serif"/>
              </a:rPr>
              <a:t>&lt;p&gt;Paragraph</a:t>
            </a:r>
            <a:r>
              <a:rPr sz="1400" spc="-30" dirty="0">
                <a:latin typeface="Microsoft Sans Serif"/>
                <a:cs typeface="Microsoft Sans Serif"/>
              </a:rPr>
              <a:t> </a:t>
            </a:r>
            <a:r>
              <a:rPr sz="1400" dirty="0">
                <a:latin typeface="Microsoft Sans Serif"/>
                <a:cs typeface="Microsoft Sans Serif"/>
              </a:rPr>
              <a:t>2 </a:t>
            </a:r>
            <a:r>
              <a:rPr sz="1400" spc="-5" dirty="0">
                <a:latin typeface="Microsoft Sans Serif"/>
                <a:cs typeface="Microsoft Sans Serif"/>
              </a:rPr>
              <a:t>in</a:t>
            </a:r>
            <a:r>
              <a:rPr sz="1400" spc="15" dirty="0">
                <a:latin typeface="Microsoft Sans Serif"/>
                <a:cs typeface="Microsoft Sans Serif"/>
              </a:rPr>
              <a:t> </a:t>
            </a:r>
            <a:r>
              <a:rPr sz="1400" dirty="0">
                <a:latin typeface="Microsoft Sans Serif"/>
                <a:cs typeface="Microsoft Sans Serif"/>
              </a:rPr>
              <a:t>the</a:t>
            </a:r>
            <a:r>
              <a:rPr sz="1400" spc="-5" dirty="0">
                <a:latin typeface="Microsoft Sans Serif"/>
                <a:cs typeface="Microsoft Sans Serif"/>
              </a:rPr>
              <a:t> </a:t>
            </a:r>
            <a:r>
              <a:rPr sz="1400" spc="-20" dirty="0">
                <a:latin typeface="Microsoft Sans Serif"/>
                <a:cs typeface="Microsoft Sans Serif"/>
              </a:rPr>
              <a:t>div.&lt;/p&gt;</a:t>
            </a:r>
            <a:endParaRPr sz="1400">
              <a:latin typeface="Microsoft Sans Serif"/>
              <a:cs typeface="Microsoft Sans Serif"/>
            </a:endParaRPr>
          </a:p>
          <a:p>
            <a:pPr marL="111125">
              <a:lnSpc>
                <a:spcPct val="100000"/>
              </a:lnSpc>
            </a:pPr>
            <a:r>
              <a:rPr sz="1400" spc="-5" dirty="0">
                <a:latin typeface="Microsoft Sans Serif"/>
                <a:cs typeface="Microsoft Sans Serif"/>
              </a:rPr>
              <a:t>&lt;section&gt;&lt;p&gt;Paragraph</a:t>
            </a:r>
            <a:r>
              <a:rPr sz="1400" spc="-35" dirty="0">
                <a:latin typeface="Microsoft Sans Serif"/>
                <a:cs typeface="Microsoft Sans Serif"/>
              </a:rPr>
              <a:t> </a:t>
            </a:r>
            <a:r>
              <a:rPr sz="1400" dirty="0">
                <a:latin typeface="Microsoft Sans Serif"/>
                <a:cs typeface="Microsoft Sans Serif"/>
              </a:rPr>
              <a:t>3</a:t>
            </a:r>
            <a:r>
              <a:rPr sz="1400" spc="10" dirty="0">
                <a:latin typeface="Microsoft Sans Serif"/>
                <a:cs typeface="Microsoft Sans Serif"/>
              </a:rPr>
              <a:t> </a:t>
            </a:r>
            <a:r>
              <a:rPr sz="1400" spc="-5" dirty="0">
                <a:latin typeface="Microsoft Sans Serif"/>
                <a:cs typeface="Microsoft Sans Serif"/>
              </a:rPr>
              <a:t>in</a:t>
            </a:r>
            <a:r>
              <a:rPr sz="1400" spc="10" dirty="0">
                <a:latin typeface="Microsoft Sans Serif"/>
                <a:cs typeface="Microsoft Sans Serif"/>
              </a:rPr>
              <a:t> </a:t>
            </a:r>
            <a:r>
              <a:rPr sz="1400" dirty="0">
                <a:latin typeface="Microsoft Sans Serif"/>
                <a:cs typeface="Microsoft Sans Serif"/>
              </a:rPr>
              <a:t>the</a:t>
            </a:r>
            <a:r>
              <a:rPr sz="1400" spc="-15" dirty="0">
                <a:latin typeface="Microsoft Sans Serif"/>
                <a:cs typeface="Microsoft Sans Serif"/>
              </a:rPr>
              <a:t> </a:t>
            </a:r>
            <a:r>
              <a:rPr sz="1400" spc="-10" dirty="0">
                <a:latin typeface="Microsoft Sans Serif"/>
                <a:cs typeface="Microsoft Sans Serif"/>
              </a:rPr>
              <a:t>div.&lt;/p&gt;&lt;/section&gt;</a:t>
            </a:r>
            <a:endParaRPr sz="1400">
              <a:latin typeface="Microsoft Sans Serif"/>
              <a:cs typeface="Microsoft Sans Serif"/>
            </a:endParaRPr>
          </a:p>
          <a:p>
            <a:pPr marL="12700">
              <a:lnSpc>
                <a:spcPct val="100000"/>
              </a:lnSpc>
              <a:spcBef>
                <a:spcPts val="5"/>
              </a:spcBef>
            </a:pPr>
            <a:r>
              <a:rPr sz="1400" spc="-5" dirty="0">
                <a:latin typeface="Microsoft Sans Serif"/>
                <a:cs typeface="Microsoft Sans Serif"/>
              </a:rPr>
              <a:t>&lt;/div&gt;</a:t>
            </a:r>
            <a:endParaRPr sz="1400">
              <a:latin typeface="Microsoft Sans Serif"/>
              <a:cs typeface="Microsoft Sans Serif"/>
            </a:endParaRPr>
          </a:p>
          <a:p>
            <a:pPr marL="12700">
              <a:lnSpc>
                <a:spcPct val="100000"/>
              </a:lnSpc>
            </a:pPr>
            <a:r>
              <a:rPr sz="1400" dirty="0">
                <a:latin typeface="Microsoft Sans Serif"/>
                <a:cs typeface="Microsoft Sans Serif"/>
              </a:rPr>
              <a:t>&lt;p&gt;Paragraph</a:t>
            </a:r>
            <a:r>
              <a:rPr sz="1400" spc="-40" dirty="0">
                <a:latin typeface="Microsoft Sans Serif"/>
                <a:cs typeface="Microsoft Sans Serif"/>
              </a:rPr>
              <a:t> </a:t>
            </a:r>
            <a:r>
              <a:rPr sz="1400" dirty="0">
                <a:latin typeface="Microsoft Sans Serif"/>
                <a:cs typeface="Microsoft Sans Serif"/>
              </a:rPr>
              <a:t>4.</a:t>
            </a:r>
            <a:r>
              <a:rPr sz="1400" spc="-10" dirty="0">
                <a:latin typeface="Microsoft Sans Serif"/>
                <a:cs typeface="Microsoft Sans Serif"/>
              </a:rPr>
              <a:t> </a:t>
            </a:r>
            <a:r>
              <a:rPr sz="1400" spc="-5" dirty="0">
                <a:latin typeface="Microsoft Sans Serif"/>
                <a:cs typeface="Microsoft Sans Serif"/>
              </a:rPr>
              <a:t>Not</a:t>
            </a:r>
            <a:r>
              <a:rPr sz="1400" spc="5" dirty="0">
                <a:latin typeface="Microsoft Sans Serif"/>
                <a:cs typeface="Microsoft Sans Serif"/>
              </a:rPr>
              <a:t> </a:t>
            </a:r>
            <a:r>
              <a:rPr sz="1400" spc="-5" dirty="0">
                <a:latin typeface="Microsoft Sans Serif"/>
                <a:cs typeface="Microsoft Sans Serif"/>
              </a:rPr>
              <a:t>in</a:t>
            </a:r>
            <a:r>
              <a:rPr sz="1400" spc="5" dirty="0">
                <a:latin typeface="Microsoft Sans Serif"/>
                <a:cs typeface="Microsoft Sans Serif"/>
              </a:rPr>
              <a:t> </a:t>
            </a:r>
            <a:r>
              <a:rPr sz="1400" dirty="0">
                <a:latin typeface="Microsoft Sans Serif"/>
                <a:cs typeface="Microsoft Sans Serif"/>
              </a:rPr>
              <a:t>a </a:t>
            </a:r>
            <a:r>
              <a:rPr sz="1400" spc="-20" dirty="0">
                <a:latin typeface="Microsoft Sans Serif"/>
                <a:cs typeface="Microsoft Sans Serif"/>
              </a:rPr>
              <a:t>div.&lt;/p&gt;</a:t>
            </a:r>
            <a:endParaRPr sz="1400">
              <a:latin typeface="Microsoft Sans Serif"/>
              <a:cs typeface="Microsoft Sans Serif"/>
            </a:endParaRPr>
          </a:p>
          <a:p>
            <a:pPr marL="12700">
              <a:lnSpc>
                <a:spcPct val="100000"/>
              </a:lnSpc>
            </a:pPr>
            <a:r>
              <a:rPr sz="1400" spc="-5" dirty="0">
                <a:latin typeface="Microsoft Sans Serif"/>
                <a:cs typeface="Microsoft Sans Serif"/>
              </a:rPr>
              <a:t>&lt;p&gt;Paragraph</a:t>
            </a:r>
            <a:r>
              <a:rPr sz="1400" spc="-30" dirty="0">
                <a:latin typeface="Microsoft Sans Serif"/>
                <a:cs typeface="Microsoft Sans Serif"/>
              </a:rPr>
              <a:t> </a:t>
            </a:r>
            <a:r>
              <a:rPr sz="1400" dirty="0">
                <a:latin typeface="Microsoft Sans Serif"/>
                <a:cs typeface="Microsoft Sans Serif"/>
              </a:rPr>
              <a:t>5.</a:t>
            </a:r>
            <a:r>
              <a:rPr sz="1400" spc="5" dirty="0">
                <a:latin typeface="Microsoft Sans Serif"/>
                <a:cs typeface="Microsoft Sans Serif"/>
              </a:rPr>
              <a:t> </a:t>
            </a:r>
            <a:r>
              <a:rPr sz="1400" spc="-5" dirty="0">
                <a:latin typeface="Microsoft Sans Serif"/>
                <a:cs typeface="Microsoft Sans Serif"/>
              </a:rPr>
              <a:t>Not</a:t>
            </a:r>
            <a:r>
              <a:rPr sz="1400" spc="20" dirty="0">
                <a:latin typeface="Microsoft Sans Serif"/>
                <a:cs typeface="Microsoft Sans Serif"/>
              </a:rPr>
              <a:t> </a:t>
            </a:r>
            <a:r>
              <a:rPr sz="1400" spc="-5" dirty="0">
                <a:latin typeface="Microsoft Sans Serif"/>
                <a:cs typeface="Microsoft Sans Serif"/>
              </a:rPr>
              <a:t>in</a:t>
            </a:r>
            <a:r>
              <a:rPr sz="1400" spc="10" dirty="0">
                <a:latin typeface="Microsoft Sans Serif"/>
                <a:cs typeface="Microsoft Sans Serif"/>
              </a:rPr>
              <a:t> </a:t>
            </a:r>
            <a:r>
              <a:rPr sz="1400" dirty="0">
                <a:latin typeface="Microsoft Sans Serif"/>
                <a:cs typeface="Microsoft Sans Serif"/>
              </a:rPr>
              <a:t>a</a:t>
            </a:r>
            <a:r>
              <a:rPr sz="1400" spc="15" dirty="0">
                <a:latin typeface="Microsoft Sans Serif"/>
                <a:cs typeface="Microsoft Sans Serif"/>
              </a:rPr>
              <a:t> </a:t>
            </a:r>
            <a:r>
              <a:rPr sz="1400" spc="-20" dirty="0">
                <a:latin typeface="Microsoft Sans Serif"/>
                <a:cs typeface="Microsoft Sans Serif"/>
              </a:rPr>
              <a:t>div.&lt;/p&gt;</a:t>
            </a:r>
            <a:endParaRPr sz="1400">
              <a:latin typeface="Microsoft Sans Serif"/>
              <a:cs typeface="Microsoft Sans Serif"/>
            </a:endParaRPr>
          </a:p>
          <a:p>
            <a:pPr marL="12700">
              <a:lnSpc>
                <a:spcPct val="100000"/>
              </a:lnSpc>
            </a:pPr>
            <a:r>
              <a:rPr sz="1400" spc="-5" dirty="0">
                <a:latin typeface="Microsoft Sans Serif"/>
                <a:cs typeface="Microsoft Sans Serif"/>
              </a:rPr>
              <a:t>&lt;/body&gt;&lt;/html&gt;</a:t>
            </a:r>
            <a:endParaRPr sz="1400">
              <a:latin typeface="Microsoft Sans Serif"/>
              <a:cs typeface="Microsoft Sans Serif"/>
            </a:endParaRPr>
          </a:p>
        </p:txBody>
      </p:sp>
      <p:grpSp>
        <p:nvGrpSpPr>
          <p:cNvPr id="5" name="object 5"/>
          <p:cNvGrpSpPr/>
          <p:nvPr/>
        </p:nvGrpSpPr>
        <p:grpSpPr>
          <a:xfrm>
            <a:off x="7281671" y="2496311"/>
            <a:ext cx="4691380" cy="2426335"/>
            <a:chOff x="7281671" y="2496311"/>
            <a:chExt cx="4691380" cy="2426335"/>
          </a:xfrm>
        </p:grpSpPr>
        <p:pic>
          <p:nvPicPr>
            <p:cNvPr id="6" name="object 6"/>
            <p:cNvPicPr/>
            <p:nvPr/>
          </p:nvPicPr>
          <p:blipFill>
            <a:blip r:embed="rId2" cstate="print"/>
            <a:stretch>
              <a:fillRect/>
            </a:stretch>
          </p:blipFill>
          <p:spPr>
            <a:xfrm>
              <a:off x="7281671" y="2496311"/>
              <a:ext cx="4690872" cy="2426208"/>
            </a:xfrm>
            <a:prstGeom prst="rect">
              <a:avLst/>
            </a:prstGeom>
          </p:spPr>
        </p:pic>
        <p:pic>
          <p:nvPicPr>
            <p:cNvPr id="7" name="object 7"/>
            <p:cNvPicPr/>
            <p:nvPr/>
          </p:nvPicPr>
          <p:blipFill>
            <a:blip r:embed="rId3" cstate="print"/>
            <a:stretch>
              <a:fillRect/>
            </a:stretch>
          </p:blipFill>
          <p:spPr>
            <a:xfrm>
              <a:off x="7476235" y="2691891"/>
              <a:ext cx="4102735" cy="1838070"/>
            </a:xfrm>
            <a:prstGeom prst="rect">
              <a:avLst/>
            </a:prstGeom>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5261" y="217373"/>
            <a:ext cx="551497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5" dirty="0">
                <a:solidFill>
                  <a:srgbClr val="000000"/>
                </a:solidFill>
              </a:rPr>
              <a:t> Combinators</a:t>
            </a:r>
            <a:endParaRPr sz="5400"/>
          </a:p>
        </p:txBody>
      </p:sp>
      <p:sp>
        <p:nvSpPr>
          <p:cNvPr id="4" name="object 4"/>
          <p:cNvSpPr txBox="1"/>
          <p:nvPr/>
        </p:nvSpPr>
        <p:spPr>
          <a:xfrm>
            <a:off x="1051356" y="1219580"/>
            <a:ext cx="6783705" cy="551370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182BD"/>
                </a:solidFill>
                <a:latin typeface="Arial"/>
                <a:cs typeface="Arial"/>
              </a:rPr>
              <a:t>Child</a:t>
            </a:r>
            <a:r>
              <a:rPr sz="1800" b="1" spc="-25" dirty="0">
                <a:solidFill>
                  <a:srgbClr val="3182BD"/>
                </a:solidFill>
                <a:latin typeface="Arial"/>
                <a:cs typeface="Arial"/>
              </a:rPr>
              <a:t> </a:t>
            </a:r>
            <a:r>
              <a:rPr sz="1800" b="1" spc="-5" dirty="0">
                <a:solidFill>
                  <a:srgbClr val="3182BD"/>
                </a:solidFill>
                <a:latin typeface="Arial"/>
                <a:cs typeface="Arial"/>
              </a:rPr>
              <a:t>Selector</a:t>
            </a:r>
            <a:r>
              <a:rPr sz="1800" b="1" spc="-20" dirty="0">
                <a:solidFill>
                  <a:srgbClr val="3182BD"/>
                </a:solidFill>
                <a:latin typeface="Arial"/>
                <a:cs typeface="Arial"/>
              </a:rPr>
              <a:t> </a:t>
            </a:r>
            <a:r>
              <a:rPr sz="1800" b="1" dirty="0">
                <a:solidFill>
                  <a:srgbClr val="3182BD"/>
                </a:solidFill>
                <a:latin typeface="Arial"/>
                <a:cs typeface="Arial"/>
              </a:rPr>
              <a:t>(&gt;)</a:t>
            </a:r>
            <a:endParaRPr sz="1800">
              <a:latin typeface="Arial"/>
              <a:cs typeface="Arial"/>
            </a:endParaRPr>
          </a:p>
          <a:p>
            <a:pPr marL="12700" marR="389255">
              <a:lnSpc>
                <a:spcPct val="100000"/>
              </a:lnSpc>
            </a:pPr>
            <a:r>
              <a:rPr sz="1800" dirty="0">
                <a:latin typeface="Microsoft Sans Serif"/>
                <a:cs typeface="Microsoft Sans Serif"/>
              </a:rPr>
              <a:t>The </a:t>
            </a:r>
            <a:r>
              <a:rPr sz="1800" spc="-10" dirty="0">
                <a:latin typeface="Microsoft Sans Serif"/>
                <a:cs typeface="Microsoft Sans Serif"/>
              </a:rPr>
              <a:t>child</a:t>
            </a:r>
            <a:r>
              <a:rPr sz="1800" spc="25" dirty="0">
                <a:latin typeface="Microsoft Sans Serif"/>
                <a:cs typeface="Microsoft Sans Serif"/>
              </a:rPr>
              <a:t> </a:t>
            </a:r>
            <a:r>
              <a:rPr sz="1800" spc="-5" dirty="0">
                <a:latin typeface="Microsoft Sans Serif"/>
                <a:cs typeface="Microsoft Sans Serif"/>
              </a:rPr>
              <a:t>selector</a:t>
            </a:r>
            <a:r>
              <a:rPr sz="1800" spc="40" dirty="0">
                <a:latin typeface="Microsoft Sans Serif"/>
                <a:cs typeface="Microsoft Sans Serif"/>
              </a:rPr>
              <a:t> </a:t>
            </a:r>
            <a:r>
              <a:rPr sz="1800" spc="-5" dirty="0">
                <a:latin typeface="Microsoft Sans Serif"/>
                <a:cs typeface="Microsoft Sans Serif"/>
              </a:rPr>
              <a:t>selects</a:t>
            </a:r>
            <a:r>
              <a:rPr sz="1800" spc="20" dirty="0">
                <a:latin typeface="Microsoft Sans Serif"/>
                <a:cs typeface="Microsoft Sans Serif"/>
              </a:rPr>
              <a:t> </a:t>
            </a:r>
            <a:r>
              <a:rPr sz="1800" spc="-15" dirty="0">
                <a:latin typeface="Microsoft Sans Serif"/>
                <a:cs typeface="Microsoft Sans Serif"/>
              </a:rPr>
              <a:t>all</a:t>
            </a:r>
            <a:r>
              <a:rPr sz="1800" spc="35" dirty="0">
                <a:latin typeface="Microsoft Sans Serif"/>
                <a:cs typeface="Microsoft Sans Serif"/>
              </a:rPr>
              <a:t> </a:t>
            </a:r>
            <a:r>
              <a:rPr sz="1800" spc="-5" dirty="0">
                <a:latin typeface="Microsoft Sans Serif"/>
                <a:cs typeface="Microsoft Sans Serif"/>
              </a:rPr>
              <a:t>elements</a:t>
            </a:r>
            <a:r>
              <a:rPr sz="1800" spc="30" dirty="0">
                <a:latin typeface="Microsoft Sans Serif"/>
                <a:cs typeface="Microsoft Sans Serif"/>
              </a:rPr>
              <a:t> </a:t>
            </a:r>
            <a:r>
              <a:rPr sz="1800" spc="-5" dirty="0">
                <a:latin typeface="Microsoft Sans Serif"/>
                <a:cs typeface="Microsoft Sans Serif"/>
              </a:rPr>
              <a:t>that</a:t>
            </a:r>
            <a:r>
              <a:rPr sz="1800" spc="25" dirty="0">
                <a:latin typeface="Microsoft Sans Serif"/>
                <a:cs typeface="Microsoft Sans Serif"/>
              </a:rPr>
              <a:t> </a:t>
            </a:r>
            <a:r>
              <a:rPr sz="1800" spc="-5" dirty="0">
                <a:latin typeface="Microsoft Sans Serif"/>
                <a:cs typeface="Microsoft Sans Serif"/>
              </a:rPr>
              <a:t>are</a:t>
            </a:r>
            <a:r>
              <a:rPr sz="1800" spc="30"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10" dirty="0">
                <a:latin typeface="Microsoft Sans Serif"/>
                <a:cs typeface="Microsoft Sans Serif"/>
              </a:rPr>
              <a:t>children</a:t>
            </a:r>
            <a:r>
              <a:rPr sz="1800" spc="30" dirty="0">
                <a:latin typeface="Microsoft Sans Serif"/>
                <a:cs typeface="Microsoft Sans Serif"/>
              </a:rPr>
              <a:t> </a:t>
            </a:r>
            <a:r>
              <a:rPr sz="1800" dirty="0">
                <a:latin typeface="Microsoft Sans Serif"/>
                <a:cs typeface="Microsoft Sans Serif"/>
              </a:rPr>
              <a:t>of</a:t>
            </a:r>
            <a:r>
              <a:rPr sz="1800" spc="25" dirty="0">
                <a:latin typeface="Microsoft Sans Serif"/>
                <a:cs typeface="Microsoft Sans Serif"/>
              </a:rPr>
              <a:t> </a:t>
            </a:r>
            <a:r>
              <a:rPr sz="1800" spc="-5" dirty="0">
                <a:latin typeface="Microsoft Sans Serif"/>
                <a:cs typeface="Microsoft Sans Serif"/>
              </a:rPr>
              <a:t>a </a:t>
            </a:r>
            <a:r>
              <a:rPr sz="1800" spc="-465" dirty="0">
                <a:latin typeface="Microsoft Sans Serif"/>
                <a:cs typeface="Microsoft Sans Serif"/>
              </a:rPr>
              <a:t> </a:t>
            </a:r>
            <a:r>
              <a:rPr sz="1800" spc="-5" dirty="0">
                <a:latin typeface="Microsoft Sans Serif"/>
                <a:cs typeface="Microsoft Sans Serif"/>
              </a:rPr>
              <a:t>specified</a:t>
            </a:r>
            <a:r>
              <a:rPr sz="1800" spc="30" dirty="0">
                <a:latin typeface="Microsoft Sans Serif"/>
                <a:cs typeface="Microsoft Sans Serif"/>
              </a:rPr>
              <a:t> </a:t>
            </a:r>
            <a:r>
              <a:rPr sz="1800" spc="-5" dirty="0">
                <a:latin typeface="Microsoft Sans Serif"/>
                <a:cs typeface="Microsoft Sans Serif"/>
              </a:rPr>
              <a:t>element.</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b="1" spc="-5" dirty="0">
                <a:latin typeface="Arial"/>
                <a:cs typeface="Arial"/>
              </a:rPr>
              <a:t>Example: </a:t>
            </a:r>
            <a:r>
              <a:rPr sz="1800" dirty="0">
                <a:latin typeface="Microsoft Sans Serif"/>
                <a:cs typeface="Microsoft Sans Serif"/>
              </a:rPr>
              <a:t>The</a:t>
            </a:r>
            <a:r>
              <a:rPr sz="1800" spc="5" dirty="0">
                <a:latin typeface="Microsoft Sans Serif"/>
                <a:cs typeface="Microsoft Sans Serif"/>
              </a:rPr>
              <a:t> </a:t>
            </a:r>
            <a:r>
              <a:rPr sz="1800" spc="-10" dirty="0">
                <a:latin typeface="Microsoft Sans Serif"/>
                <a:cs typeface="Microsoft Sans Serif"/>
              </a:rPr>
              <a:t>following</a:t>
            </a:r>
            <a:r>
              <a:rPr sz="1800" spc="75" dirty="0">
                <a:latin typeface="Microsoft Sans Serif"/>
                <a:cs typeface="Microsoft Sans Serif"/>
              </a:rPr>
              <a:t> </a:t>
            </a:r>
            <a:r>
              <a:rPr sz="1800" spc="-10" dirty="0">
                <a:latin typeface="Microsoft Sans Serif"/>
                <a:cs typeface="Microsoft Sans Serif"/>
              </a:rPr>
              <a:t>example</a:t>
            </a:r>
            <a:r>
              <a:rPr sz="1800" spc="55" dirty="0">
                <a:latin typeface="Microsoft Sans Serif"/>
                <a:cs typeface="Microsoft Sans Serif"/>
              </a:rPr>
              <a:t> </a:t>
            </a:r>
            <a:r>
              <a:rPr sz="1800" spc="-5" dirty="0">
                <a:latin typeface="Microsoft Sans Serif"/>
                <a:cs typeface="Microsoft Sans Serif"/>
              </a:rPr>
              <a:t>selects</a:t>
            </a:r>
            <a:r>
              <a:rPr sz="1800" spc="25" dirty="0">
                <a:latin typeface="Microsoft Sans Serif"/>
                <a:cs typeface="Microsoft Sans Serif"/>
              </a:rPr>
              <a:t> </a:t>
            </a:r>
            <a:r>
              <a:rPr sz="1800" spc="-15" dirty="0">
                <a:latin typeface="Microsoft Sans Serif"/>
                <a:cs typeface="Microsoft Sans Serif"/>
              </a:rPr>
              <a:t>all</a:t>
            </a:r>
            <a:r>
              <a:rPr sz="1800" spc="35" dirty="0">
                <a:latin typeface="Microsoft Sans Serif"/>
                <a:cs typeface="Microsoft Sans Serif"/>
              </a:rPr>
              <a:t> </a:t>
            </a:r>
            <a:r>
              <a:rPr sz="1800" dirty="0">
                <a:latin typeface="Microsoft Sans Serif"/>
                <a:cs typeface="Microsoft Sans Serif"/>
              </a:rPr>
              <a:t>&lt;p&gt;</a:t>
            </a:r>
            <a:r>
              <a:rPr sz="1800" spc="25" dirty="0">
                <a:latin typeface="Microsoft Sans Serif"/>
                <a:cs typeface="Microsoft Sans Serif"/>
              </a:rPr>
              <a:t> </a:t>
            </a:r>
            <a:r>
              <a:rPr sz="1800" spc="-10" dirty="0">
                <a:latin typeface="Microsoft Sans Serif"/>
                <a:cs typeface="Microsoft Sans Serif"/>
              </a:rPr>
              <a:t>elements</a:t>
            </a:r>
            <a:r>
              <a:rPr sz="1800" spc="45" dirty="0">
                <a:latin typeface="Microsoft Sans Serif"/>
                <a:cs typeface="Microsoft Sans Serif"/>
              </a:rPr>
              <a:t> </a:t>
            </a:r>
            <a:r>
              <a:rPr sz="1800" spc="-5" dirty="0">
                <a:latin typeface="Microsoft Sans Serif"/>
                <a:cs typeface="Microsoft Sans Serif"/>
              </a:rPr>
              <a:t>that</a:t>
            </a:r>
            <a:r>
              <a:rPr sz="1800" spc="25" dirty="0">
                <a:latin typeface="Microsoft Sans Serif"/>
                <a:cs typeface="Microsoft Sans Serif"/>
              </a:rPr>
              <a:t> </a:t>
            </a:r>
            <a:r>
              <a:rPr sz="1800" spc="-5" dirty="0">
                <a:latin typeface="Microsoft Sans Serif"/>
                <a:cs typeface="Microsoft Sans Serif"/>
              </a:rPr>
              <a:t>are</a:t>
            </a:r>
            <a:endParaRPr sz="1800">
              <a:latin typeface="Microsoft Sans Serif"/>
              <a:cs typeface="Microsoft Sans Serif"/>
            </a:endParaRPr>
          </a:p>
          <a:p>
            <a:pPr marL="12700">
              <a:lnSpc>
                <a:spcPct val="100000"/>
              </a:lnSpc>
            </a:pPr>
            <a:r>
              <a:rPr sz="1800" spc="-10" dirty="0">
                <a:latin typeface="Microsoft Sans Serif"/>
                <a:cs typeface="Microsoft Sans Serif"/>
              </a:rPr>
              <a:t>children</a:t>
            </a:r>
            <a:r>
              <a:rPr sz="1800" spc="25" dirty="0">
                <a:latin typeface="Microsoft Sans Serif"/>
                <a:cs typeface="Microsoft Sans Serif"/>
              </a:rPr>
              <a:t> </a:t>
            </a:r>
            <a:r>
              <a:rPr sz="1800" spc="-5" dirty="0">
                <a:latin typeface="Microsoft Sans Serif"/>
                <a:cs typeface="Microsoft Sans Serif"/>
              </a:rPr>
              <a:t>of</a:t>
            </a:r>
            <a:r>
              <a:rPr sz="1800" spc="5" dirty="0">
                <a:latin typeface="Microsoft Sans Serif"/>
                <a:cs typeface="Microsoft Sans Serif"/>
              </a:rPr>
              <a:t> </a:t>
            </a:r>
            <a:r>
              <a:rPr sz="1800" dirty="0">
                <a:latin typeface="Microsoft Sans Serif"/>
                <a:cs typeface="Microsoft Sans Serif"/>
              </a:rPr>
              <a:t>a</a:t>
            </a:r>
            <a:r>
              <a:rPr sz="1800" spc="5" dirty="0">
                <a:latin typeface="Microsoft Sans Serif"/>
                <a:cs typeface="Microsoft Sans Serif"/>
              </a:rPr>
              <a:t> </a:t>
            </a:r>
            <a:r>
              <a:rPr sz="1800" spc="-5" dirty="0">
                <a:latin typeface="Microsoft Sans Serif"/>
                <a:cs typeface="Microsoft Sans Serif"/>
              </a:rPr>
              <a:t>&lt;div&gt;</a:t>
            </a:r>
            <a:r>
              <a:rPr sz="1800" spc="10" dirty="0">
                <a:latin typeface="Microsoft Sans Serif"/>
                <a:cs typeface="Microsoft Sans Serif"/>
              </a:rPr>
              <a:t> </a:t>
            </a:r>
            <a:r>
              <a:rPr sz="1800" spc="-5" dirty="0">
                <a:latin typeface="Microsoft Sans Serif"/>
                <a:cs typeface="Microsoft Sans Serif"/>
              </a:rPr>
              <a:t>element:</a:t>
            </a:r>
            <a:endParaRPr sz="1800">
              <a:latin typeface="Microsoft Sans Serif"/>
              <a:cs typeface="Microsoft Sans Serif"/>
            </a:endParaRPr>
          </a:p>
          <a:p>
            <a:pPr marL="12700">
              <a:lnSpc>
                <a:spcPct val="100000"/>
              </a:lnSpc>
              <a:spcBef>
                <a:spcPts val="5"/>
              </a:spcBef>
            </a:pPr>
            <a:r>
              <a:rPr sz="1400" spc="-10" dirty="0">
                <a:latin typeface="Microsoft Sans Serif"/>
                <a:cs typeface="Microsoft Sans Serif"/>
              </a:rPr>
              <a:t>&lt;!DOCTYPE</a:t>
            </a:r>
            <a:r>
              <a:rPr sz="1400" spc="30" dirty="0">
                <a:latin typeface="Microsoft Sans Serif"/>
                <a:cs typeface="Microsoft Sans Serif"/>
              </a:rPr>
              <a:t> </a:t>
            </a:r>
            <a:r>
              <a:rPr sz="1400" spc="-5" dirty="0">
                <a:latin typeface="Microsoft Sans Serif"/>
                <a:cs typeface="Microsoft Sans Serif"/>
              </a:rPr>
              <a:t>html&gt;</a:t>
            </a:r>
            <a:endParaRPr sz="1400">
              <a:latin typeface="Microsoft Sans Serif"/>
              <a:cs typeface="Microsoft Sans Serif"/>
            </a:endParaRPr>
          </a:p>
          <a:p>
            <a:pPr marL="12700">
              <a:lnSpc>
                <a:spcPct val="100000"/>
              </a:lnSpc>
            </a:pPr>
            <a:r>
              <a:rPr sz="1400" spc="-5" dirty="0">
                <a:latin typeface="Microsoft Sans Serif"/>
                <a:cs typeface="Microsoft Sans Serif"/>
              </a:rPr>
              <a:t>&lt;html&gt;</a:t>
            </a:r>
            <a:endParaRPr sz="1400">
              <a:latin typeface="Microsoft Sans Serif"/>
              <a:cs typeface="Microsoft Sans Serif"/>
            </a:endParaRPr>
          </a:p>
          <a:p>
            <a:pPr marL="12700">
              <a:lnSpc>
                <a:spcPct val="100000"/>
              </a:lnSpc>
            </a:pPr>
            <a:r>
              <a:rPr sz="1400" dirty="0">
                <a:latin typeface="Microsoft Sans Serif"/>
                <a:cs typeface="Microsoft Sans Serif"/>
              </a:rPr>
              <a:t>&lt;head&gt;</a:t>
            </a:r>
            <a:endParaRPr sz="1400">
              <a:latin typeface="Microsoft Sans Serif"/>
              <a:cs typeface="Microsoft Sans Serif"/>
            </a:endParaRPr>
          </a:p>
          <a:p>
            <a:pPr marL="12700">
              <a:lnSpc>
                <a:spcPct val="100000"/>
              </a:lnSpc>
            </a:pPr>
            <a:r>
              <a:rPr sz="1400" spc="-5" dirty="0">
                <a:latin typeface="Microsoft Sans Serif"/>
                <a:cs typeface="Microsoft Sans Serif"/>
              </a:rPr>
              <a:t>&lt;style&gt;</a:t>
            </a:r>
            <a:endParaRPr sz="1400">
              <a:latin typeface="Microsoft Sans Serif"/>
              <a:cs typeface="Microsoft Sans Serif"/>
            </a:endParaRPr>
          </a:p>
          <a:p>
            <a:pPr marL="12700">
              <a:lnSpc>
                <a:spcPct val="100000"/>
              </a:lnSpc>
            </a:pPr>
            <a:r>
              <a:rPr sz="1400" spc="-5" dirty="0">
                <a:latin typeface="Microsoft Sans Serif"/>
                <a:cs typeface="Microsoft Sans Serif"/>
              </a:rPr>
              <a:t>div </a:t>
            </a:r>
            <a:r>
              <a:rPr sz="1400" dirty="0">
                <a:latin typeface="Microsoft Sans Serif"/>
                <a:cs typeface="Microsoft Sans Serif"/>
              </a:rPr>
              <a:t>&gt;</a:t>
            </a:r>
            <a:r>
              <a:rPr sz="1400" spc="10" dirty="0">
                <a:latin typeface="Microsoft Sans Serif"/>
                <a:cs typeface="Microsoft Sans Serif"/>
              </a:rPr>
              <a:t> </a:t>
            </a:r>
            <a:r>
              <a:rPr sz="1400" dirty="0">
                <a:latin typeface="Microsoft Sans Serif"/>
                <a:cs typeface="Microsoft Sans Serif"/>
              </a:rPr>
              <a:t>p</a:t>
            </a:r>
            <a:r>
              <a:rPr sz="1400" spc="5" dirty="0">
                <a:latin typeface="Microsoft Sans Serif"/>
                <a:cs typeface="Microsoft Sans Serif"/>
              </a:rPr>
              <a:t> </a:t>
            </a:r>
            <a:r>
              <a:rPr sz="1400" spc="-5" dirty="0">
                <a:latin typeface="Microsoft Sans Serif"/>
                <a:cs typeface="Microsoft Sans Serif"/>
              </a:rPr>
              <a:t>{background-color:</a:t>
            </a:r>
            <a:r>
              <a:rPr sz="1400" spc="-30" dirty="0">
                <a:latin typeface="Microsoft Sans Serif"/>
                <a:cs typeface="Microsoft Sans Serif"/>
              </a:rPr>
              <a:t> </a:t>
            </a:r>
            <a:r>
              <a:rPr sz="1400" spc="-5" dirty="0">
                <a:latin typeface="Microsoft Sans Serif"/>
                <a:cs typeface="Microsoft Sans Serif"/>
              </a:rPr>
              <a:t>yellow;}&lt;/style&gt;</a:t>
            </a:r>
            <a:endParaRPr sz="1400">
              <a:latin typeface="Microsoft Sans Serif"/>
              <a:cs typeface="Microsoft Sans Serif"/>
            </a:endParaRPr>
          </a:p>
          <a:p>
            <a:pPr marL="12700">
              <a:lnSpc>
                <a:spcPct val="100000"/>
              </a:lnSpc>
            </a:pPr>
            <a:r>
              <a:rPr sz="1400" dirty="0">
                <a:latin typeface="Microsoft Sans Serif"/>
                <a:cs typeface="Microsoft Sans Serif"/>
              </a:rPr>
              <a:t>&lt;/head&gt;</a:t>
            </a:r>
            <a:endParaRPr sz="1400">
              <a:latin typeface="Microsoft Sans Serif"/>
              <a:cs typeface="Microsoft Sans Serif"/>
            </a:endParaRPr>
          </a:p>
          <a:p>
            <a:pPr marL="12700">
              <a:lnSpc>
                <a:spcPct val="100000"/>
              </a:lnSpc>
            </a:pPr>
            <a:r>
              <a:rPr sz="1400" spc="-5" dirty="0">
                <a:latin typeface="Microsoft Sans Serif"/>
                <a:cs typeface="Microsoft Sans Serif"/>
              </a:rPr>
              <a:t>&lt;body&gt;</a:t>
            </a:r>
            <a:endParaRPr sz="1400">
              <a:latin typeface="Microsoft Sans Serif"/>
              <a:cs typeface="Microsoft Sans Serif"/>
            </a:endParaRPr>
          </a:p>
          <a:p>
            <a:pPr marL="12700">
              <a:lnSpc>
                <a:spcPct val="100000"/>
              </a:lnSpc>
            </a:pPr>
            <a:r>
              <a:rPr sz="1400" spc="-5" dirty="0">
                <a:latin typeface="Microsoft Sans Serif"/>
                <a:cs typeface="Microsoft Sans Serif"/>
              </a:rPr>
              <a:t>&lt;h2&gt;Descendant</a:t>
            </a:r>
            <a:r>
              <a:rPr sz="1400" spc="-25" dirty="0">
                <a:latin typeface="Microsoft Sans Serif"/>
                <a:cs typeface="Microsoft Sans Serif"/>
              </a:rPr>
              <a:t> </a:t>
            </a:r>
            <a:r>
              <a:rPr sz="1400" spc="-5" dirty="0">
                <a:latin typeface="Microsoft Sans Serif"/>
                <a:cs typeface="Microsoft Sans Serif"/>
              </a:rPr>
              <a:t>Selector&lt;/h2&gt;</a:t>
            </a:r>
            <a:endParaRPr sz="1400">
              <a:latin typeface="Microsoft Sans Serif"/>
              <a:cs typeface="Microsoft Sans Serif"/>
            </a:endParaRPr>
          </a:p>
          <a:p>
            <a:pPr marL="12700" marR="5080">
              <a:lnSpc>
                <a:spcPct val="100000"/>
              </a:lnSpc>
            </a:pPr>
            <a:r>
              <a:rPr sz="1400" spc="-5" dirty="0">
                <a:latin typeface="Microsoft Sans Serif"/>
                <a:cs typeface="Microsoft Sans Serif"/>
              </a:rPr>
              <a:t>&lt;p&gt;The </a:t>
            </a:r>
            <a:r>
              <a:rPr sz="1400" dirty="0">
                <a:latin typeface="Microsoft Sans Serif"/>
                <a:cs typeface="Microsoft Sans Serif"/>
              </a:rPr>
              <a:t>descendant</a:t>
            </a:r>
            <a:r>
              <a:rPr sz="1400" spc="-10" dirty="0">
                <a:latin typeface="Microsoft Sans Serif"/>
                <a:cs typeface="Microsoft Sans Serif"/>
              </a:rPr>
              <a:t> </a:t>
            </a:r>
            <a:r>
              <a:rPr sz="1400" spc="-5" dirty="0">
                <a:latin typeface="Microsoft Sans Serif"/>
                <a:cs typeface="Microsoft Sans Serif"/>
              </a:rPr>
              <a:t>selector</a:t>
            </a:r>
            <a:r>
              <a:rPr sz="1400" spc="-15" dirty="0">
                <a:latin typeface="Microsoft Sans Serif"/>
                <a:cs typeface="Microsoft Sans Serif"/>
              </a:rPr>
              <a:t> </a:t>
            </a:r>
            <a:r>
              <a:rPr sz="1400" dirty="0">
                <a:latin typeface="Microsoft Sans Serif"/>
                <a:cs typeface="Microsoft Sans Serif"/>
              </a:rPr>
              <a:t>matches</a:t>
            </a:r>
            <a:r>
              <a:rPr sz="1400" spc="-15" dirty="0">
                <a:latin typeface="Microsoft Sans Serif"/>
                <a:cs typeface="Microsoft Sans Serif"/>
              </a:rPr>
              <a:t> </a:t>
            </a:r>
            <a:r>
              <a:rPr sz="1400" spc="-5" dirty="0">
                <a:latin typeface="Microsoft Sans Serif"/>
                <a:cs typeface="Microsoft Sans Serif"/>
              </a:rPr>
              <a:t>all</a:t>
            </a:r>
            <a:r>
              <a:rPr sz="1400" spc="20" dirty="0">
                <a:latin typeface="Microsoft Sans Serif"/>
                <a:cs typeface="Microsoft Sans Serif"/>
              </a:rPr>
              <a:t> </a:t>
            </a:r>
            <a:r>
              <a:rPr sz="1400" spc="-5" dirty="0">
                <a:latin typeface="Microsoft Sans Serif"/>
                <a:cs typeface="Microsoft Sans Serif"/>
              </a:rPr>
              <a:t>elements</a:t>
            </a:r>
            <a:r>
              <a:rPr sz="1400" spc="-10" dirty="0">
                <a:latin typeface="Microsoft Sans Serif"/>
                <a:cs typeface="Microsoft Sans Serif"/>
              </a:rPr>
              <a:t> </a:t>
            </a:r>
            <a:r>
              <a:rPr sz="1400" dirty="0">
                <a:latin typeface="Microsoft Sans Serif"/>
                <a:cs typeface="Microsoft Sans Serif"/>
              </a:rPr>
              <a:t>that are</a:t>
            </a:r>
            <a:r>
              <a:rPr sz="1400" spc="5" dirty="0">
                <a:latin typeface="Microsoft Sans Serif"/>
                <a:cs typeface="Microsoft Sans Serif"/>
              </a:rPr>
              <a:t> </a:t>
            </a:r>
            <a:r>
              <a:rPr sz="1400" spc="-5" dirty="0">
                <a:latin typeface="Microsoft Sans Serif"/>
                <a:cs typeface="Microsoft Sans Serif"/>
              </a:rPr>
              <a:t>descendants</a:t>
            </a:r>
            <a:r>
              <a:rPr sz="1400" spc="-10" dirty="0">
                <a:latin typeface="Microsoft Sans Serif"/>
                <a:cs typeface="Microsoft Sans Serif"/>
              </a:rPr>
              <a:t> </a:t>
            </a:r>
            <a:r>
              <a:rPr sz="1400" dirty="0">
                <a:latin typeface="Microsoft Sans Serif"/>
                <a:cs typeface="Microsoft Sans Serif"/>
              </a:rPr>
              <a:t>of</a:t>
            </a:r>
            <a:r>
              <a:rPr sz="1400" spc="10" dirty="0">
                <a:latin typeface="Microsoft Sans Serif"/>
                <a:cs typeface="Microsoft Sans Serif"/>
              </a:rPr>
              <a:t> </a:t>
            </a:r>
            <a:r>
              <a:rPr sz="1400" dirty="0">
                <a:latin typeface="Microsoft Sans Serif"/>
                <a:cs typeface="Microsoft Sans Serif"/>
              </a:rPr>
              <a:t>a</a:t>
            </a:r>
            <a:r>
              <a:rPr sz="1400" spc="25" dirty="0">
                <a:latin typeface="Microsoft Sans Serif"/>
                <a:cs typeface="Microsoft Sans Serif"/>
              </a:rPr>
              <a:t> </a:t>
            </a:r>
            <a:r>
              <a:rPr sz="1400" spc="-5" dirty="0">
                <a:latin typeface="Microsoft Sans Serif"/>
                <a:cs typeface="Microsoft Sans Serif"/>
              </a:rPr>
              <a:t>specified </a:t>
            </a:r>
            <a:r>
              <a:rPr sz="1400" spc="-360" dirty="0">
                <a:latin typeface="Microsoft Sans Serif"/>
                <a:cs typeface="Microsoft Sans Serif"/>
              </a:rPr>
              <a:t> </a:t>
            </a:r>
            <a:r>
              <a:rPr sz="1400" spc="-5" dirty="0">
                <a:latin typeface="Microsoft Sans Serif"/>
                <a:cs typeface="Microsoft Sans Serif"/>
              </a:rPr>
              <a:t>element.&lt;/p&gt;</a:t>
            </a:r>
            <a:endParaRPr sz="1400">
              <a:latin typeface="Microsoft Sans Serif"/>
              <a:cs typeface="Microsoft Sans Serif"/>
            </a:endParaRPr>
          </a:p>
          <a:p>
            <a:pPr marL="12700">
              <a:lnSpc>
                <a:spcPct val="100000"/>
              </a:lnSpc>
            </a:pPr>
            <a:r>
              <a:rPr sz="1400" spc="-5" dirty="0">
                <a:latin typeface="Microsoft Sans Serif"/>
                <a:cs typeface="Microsoft Sans Serif"/>
              </a:rPr>
              <a:t>&lt;div&gt;</a:t>
            </a:r>
            <a:endParaRPr sz="1400">
              <a:latin typeface="Microsoft Sans Serif"/>
              <a:cs typeface="Microsoft Sans Serif"/>
            </a:endParaRPr>
          </a:p>
          <a:p>
            <a:pPr marL="111125">
              <a:lnSpc>
                <a:spcPct val="100000"/>
              </a:lnSpc>
            </a:pPr>
            <a:r>
              <a:rPr sz="1400" spc="-5" dirty="0">
                <a:latin typeface="Microsoft Sans Serif"/>
                <a:cs typeface="Microsoft Sans Serif"/>
              </a:rPr>
              <a:t>&lt;p&gt;Paragraph</a:t>
            </a:r>
            <a:r>
              <a:rPr sz="1400" spc="-30" dirty="0">
                <a:latin typeface="Microsoft Sans Serif"/>
                <a:cs typeface="Microsoft Sans Serif"/>
              </a:rPr>
              <a:t> </a:t>
            </a:r>
            <a:r>
              <a:rPr sz="1400" dirty="0">
                <a:latin typeface="Microsoft Sans Serif"/>
                <a:cs typeface="Microsoft Sans Serif"/>
              </a:rPr>
              <a:t>1 </a:t>
            </a:r>
            <a:r>
              <a:rPr sz="1400" spc="-5" dirty="0">
                <a:latin typeface="Microsoft Sans Serif"/>
                <a:cs typeface="Microsoft Sans Serif"/>
              </a:rPr>
              <a:t>in</a:t>
            </a:r>
            <a:r>
              <a:rPr sz="1400" spc="15" dirty="0">
                <a:latin typeface="Microsoft Sans Serif"/>
                <a:cs typeface="Microsoft Sans Serif"/>
              </a:rPr>
              <a:t> </a:t>
            </a:r>
            <a:r>
              <a:rPr sz="1400" dirty="0">
                <a:latin typeface="Microsoft Sans Serif"/>
                <a:cs typeface="Microsoft Sans Serif"/>
              </a:rPr>
              <a:t>the</a:t>
            </a:r>
            <a:r>
              <a:rPr sz="1400" spc="-5" dirty="0">
                <a:latin typeface="Microsoft Sans Serif"/>
                <a:cs typeface="Microsoft Sans Serif"/>
              </a:rPr>
              <a:t> </a:t>
            </a:r>
            <a:r>
              <a:rPr sz="1400" spc="-20" dirty="0">
                <a:latin typeface="Microsoft Sans Serif"/>
                <a:cs typeface="Microsoft Sans Serif"/>
              </a:rPr>
              <a:t>div.&lt;/p&gt;</a:t>
            </a:r>
            <a:endParaRPr sz="1400">
              <a:latin typeface="Microsoft Sans Serif"/>
              <a:cs typeface="Microsoft Sans Serif"/>
            </a:endParaRPr>
          </a:p>
          <a:p>
            <a:pPr marL="111125">
              <a:lnSpc>
                <a:spcPct val="100000"/>
              </a:lnSpc>
            </a:pPr>
            <a:r>
              <a:rPr sz="1400" spc="-5" dirty="0">
                <a:latin typeface="Microsoft Sans Serif"/>
                <a:cs typeface="Microsoft Sans Serif"/>
              </a:rPr>
              <a:t>&lt;p&gt;Paragraph</a:t>
            </a:r>
            <a:r>
              <a:rPr sz="1400" spc="-30" dirty="0">
                <a:latin typeface="Microsoft Sans Serif"/>
                <a:cs typeface="Microsoft Sans Serif"/>
              </a:rPr>
              <a:t> </a:t>
            </a:r>
            <a:r>
              <a:rPr sz="1400" dirty="0">
                <a:latin typeface="Microsoft Sans Serif"/>
                <a:cs typeface="Microsoft Sans Serif"/>
              </a:rPr>
              <a:t>2 </a:t>
            </a:r>
            <a:r>
              <a:rPr sz="1400" spc="-5" dirty="0">
                <a:latin typeface="Microsoft Sans Serif"/>
                <a:cs typeface="Microsoft Sans Serif"/>
              </a:rPr>
              <a:t>in</a:t>
            </a:r>
            <a:r>
              <a:rPr sz="1400" spc="15" dirty="0">
                <a:latin typeface="Microsoft Sans Serif"/>
                <a:cs typeface="Microsoft Sans Serif"/>
              </a:rPr>
              <a:t> </a:t>
            </a:r>
            <a:r>
              <a:rPr sz="1400" dirty="0">
                <a:latin typeface="Microsoft Sans Serif"/>
                <a:cs typeface="Microsoft Sans Serif"/>
              </a:rPr>
              <a:t>the</a:t>
            </a:r>
            <a:r>
              <a:rPr sz="1400" spc="-5" dirty="0">
                <a:latin typeface="Microsoft Sans Serif"/>
                <a:cs typeface="Microsoft Sans Serif"/>
              </a:rPr>
              <a:t> </a:t>
            </a:r>
            <a:r>
              <a:rPr sz="1400" spc="-20" dirty="0">
                <a:latin typeface="Microsoft Sans Serif"/>
                <a:cs typeface="Microsoft Sans Serif"/>
              </a:rPr>
              <a:t>div.&lt;/p&gt;</a:t>
            </a:r>
            <a:endParaRPr sz="1400">
              <a:latin typeface="Microsoft Sans Serif"/>
              <a:cs typeface="Microsoft Sans Serif"/>
            </a:endParaRPr>
          </a:p>
          <a:p>
            <a:pPr marL="111125">
              <a:lnSpc>
                <a:spcPct val="100000"/>
              </a:lnSpc>
            </a:pPr>
            <a:r>
              <a:rPr sz="1400" spc="-5" dirty="0">
                <a:latin typeface="Microsoft Sans Serif"/>
                <a:cs typeface="Microsoft Sans Serif"/>
              </a:rPr>
              <a:t>&lt;section&gt;&lt;p&gt;Paragraph</a:t>
            </a:r>
            <a:r>
              <a:rPr sz="1400" spc="-30" dirty="0">
                <a:latin typeface="Microsoft Sans Serif"/>
                <a:cs typeface="Microsoft Sans Serif"/>
              </a:rPr>
              <a:t> </a:t>
            </a:r>
            <a:r>
              <a:rPr sz="1400" dirty="0">
                <a:latin typeface="Microsoft Sans Serif"/>
                <a:cs typeface="Microsoft Sans Serif"/>
              </a:rPr>
              <a:t>3</a:t>
            </a:r>
            <a:r>
              <a:rPr sz="1400" spc="10" dirty="0">
                <a:latin typeface="Microsoft Sans Serif"/>
                <a:cs typeface="Microsoft Sans Serif"/>
              </a:rPr>
              <a:t> </a:t>
            </a:r>
            <a:r>
              <a:rPr sz="1400" spc="-5" dirty="0">
                <a:latin typeface="Microsoft Sans Serif"/>
                <a:cs typeface="Microsoft Sans Serif"/>
              </a:rPr>
              <a:t>in</a:t>
            </a:r>
            <a:r>
              <a:rPr sz="1400" spc="10" dirty="0">
                <a:latin typeface="Microsoft Sans Serif"/>
                <a:cs typeface="Microsoft Sans Serif"/>
              </a:rPr>
              <a:t> </a:t>
            </a:r>
            <a:r>
              <a:rPr sz="1400" dirty="0">
                <a:latin typeface="Microsoft Sans Serif"/>
                <a:cs typeface="Microsoft Sans Serif"/>
              </a:rPr>
              <a:t>the</a:t>
            </a:r>
            <a:r>
              <a:rPr sz="1400" spc="-15" dirty="0">
                <a:latin typeface="Microsoft Sans Serif"/>
                <a:cs typeface="Microsoft Sans Serif"/>
              </a:rPr>
              <a:t> </a:t>
            </a:r>
            <a:r>
              <a:rPr sz="1400" spc="-10" dirty="0">
                <a:latin typeface="Microsoft Sans Serif"/>
                <a:cs typeface="Microsoft Sans Serif"/>
              </a:rPr>
              <a:t>div.&lt;/p&gt;&lt;/section&gt;</a:t>
            </a:r>
            <a:endParaRPr sz="1400">
              <a:latin typeface="Microsoft Sans Serif"/>
              <a:cs typeface="Microsoft Sans Serif"/>
            </a:endParaRPr>
          </a:p>
          <a:p>
            <a:pPr marL="12700">
              <a:lnSpc>
                <a:spcPct val="100000"/>
              </a:lnSpc>
              <a:spcBef>
                <a:spcPts val="5"/>
              </a:spcBef>
            </a:pPr>
            <a:r>
              <a:rPr sz="1400" spc="-5" dirty="0">
                <a:latin typeface="Microsoft Sans Serif"/>
                <a:cs typeface="Microsoft Sans Serif"/>
              </a:rPr>
              <a:t>&lt;p&gt;Paragraph</a:t>
            </a:r>
            <a:r>
              <a:rPr sz="1400" spc="-25" dirty="0">
                <a:latin typeface="Microsoft Sans Serif"/>
                <a:cs typeface="Microsoft Sans Serif"/>
              </a:rPr>
              <a:t> </a:t>
            </a:r>
            <a:r>
              <a:rPr sz="1400" dirty="0">
                <a:latin typeface="Microsoft Sans Serif"/>
                <a:cs typeface="Microsoft Sans Serif"/>
              </a:rPr>
              <a:t>4</a:t>
            </a:r>
            <a:r>
              <a:rPr sz="1400" spc="10" dirty="0">
                <a:latin typeface="Microsoft Sans Serif"/>
                <a:cs typeface="Microsoft Sans Serif"/>
              </a:rPr>
              <a:t> </a:t>
            </a:r>
            <a:r>
              <a:rPr sz="1400" spc="-5" dirty="0">
                <a:latin typeface="Microsoft Sans Serif"/>
                <a:cs typeface="Microsoft Sans Serif"/>
              </a:rPr>
              <a:t>in</a:t>
            </a:r>
            <a:r>
              <a:rPr sz="1400" spc="10" dirty="0">
                <a:latin typeface="Microsoft Sans Serif"/>
                <a:cs typeface="Microsoft Sans Serif"/>
              </a:rPr>
              <a:t> </a:t>
            </a:r>
            <a:r>
              <a:rPr sz="1400" dirty="0">
                <a:latin typeface="Microsoft Sans Serif"/>
                <a:cs typeface="Microsoft Sans Serif"/>
              </a:rPr>
              <a:t>the </a:t>
            </a:r>
            <a:r>
              <a:rPr sz="1400" spc="-20" dirty="0">
                <a:latin typeface="Microsoft Sans Serif"/>
                <a:cs typeface="Microsoft Sans Serif"/>
              </a:rPr>
              <a:t>div.&lt;/p&gt;</a:t>
            </a:r>
            <a:endParaRPr sz="1400">
              <a:latin typeface="Microsoft Sans Serif"/>
              <a:cs typeface="Microsoft Sans Serif"/>
            </a:endParaRPr>
          </a:p>
          <a:p>
            <a:pPr marL="12700">
              <a:lnSpc>
                <a:spcPct val="100000"/>
              </a:lnSpc>
            </a:pPr>
            <a:r>
              <a:rPr sz="1400" spc="-5" dirty="0">
                <a:latin typeface="Microsoft Sans Serif"/>
                <a:cs typeface="Microsoft Sans Serif"/>
              </a:rPr>
              <a:t>&lt;/div&gt;</a:t>
            </a:r>
            <a:endParaRPr sz="1400">
              <a:latin typeface="Microsoft Sans Serif"/>
              <a:cs typeface="Microsoft Sans Serif"/>
            </a:endParaRPr>
          </a:p>
          <a:p>
            <a:pPr marL="12700">
              <a:lnSpc>
                <a:spcPct val="100000"/>
              </a:lnSpc>
            </a:pPr>
            <a:r>
              <a:rPr sz="1400" dirty="0">
                <a:latin typeface="Microsoft Sans Serif"/>
                <a:cs typeface="Microsoft Sans Serif"/>
              </a:rPr>
              <a:t>&lt;p&gt;Paragraph</a:t>
            </a:r>
            <a:r>
              <a:rPr sz="1400" spc="-40" dirty="0">
                <a:latin typeface="Microsoft Sans Serif"/>
                <a:cs typeface="Microsoft Sans Serif"/>
              </a:rPr>
              <a:t> </a:t>
            </a:r>
            <a:r>
              <a:rPr sz="1400" dirty="0">
                <a:latin typeface="Microsoft Sans Serif"/>
                <a:cs typeface="Microsoft Sans Serif"/>
              </a:rPr>
              <a:t>4.</a:t>
            </a:r>
            <a:r>
              <a:rPr sz="1400" spc="-5" dirty="0">
                <a:latin typeface="Microsoft Sans Serif"/>
                <a:cs typeface="Microsoft Sans Serif"/>
              </a:rPr>
              <a:t> Not</a:t>
            </a:r>
            <a:r>
              <a:rPr sz="1400" spc="5" dirty="0">
                <a:latin typeface="Microsoft Sans Serif"/>
                <a:cs typeface="Microsoft Sans Serif"/>
              </a:rPr>
              <a:t> </a:t>
            </a:r>
            <a:r>
              <a:rPr sz="1400" spc="-5" dirty="0">
                <a:latin typeface="Microsoft Sans Serif"/>
                <a:cs typeface="Microsoft Sans Serif"/>
              </a:rPr>
              <a:t>in</a:t>
            </a:r>
            <a:r>
              <a:rPr sz="1400" spc="5" dirty="0">
                <a:latin typeface="Microsoft Sans Serif"/>
                <a:cs typeface="Microsoft Sans Serif"/>
              </a:rPr>
              <a:t> </a:t>
            </a:r>
            <a:r>
              <a:rPr sz="1400" dirty="0">
                <a:latin typeface="Microsoft Sans Serif"/>
                <a:cs typeface="Microsoft Sans Serif"/>
              </a:rPr>
              <a:t>a</a:t>
            </a:r>
            <a:r>
              <a:rPr sz="1400" spc="5" dirty="0">
                <a:latin typeface="Microsoft Sans Serif"/>
                <a:cs typeface="Microsoft Sans Serif"/>
              </a:rPr>
              <a:t> </a:t>
            </a:r>
            <a:r>
              <a:rPr sz="1400" spc="-20" dirty="0">
                <a:latin typeface="Microsoft Sans Serif"/>
                <a:cs typeface="Microsoft Sans Serif"/>
              </a:rPr>
              <a:t>div.&lt;/p&gt;</a:t>
            </a:r>
            <a:endParaRPr sz="1400">
              <a:latin typeface="Microsoft Sans Serif"/>
              <a:cs typeface="Microsoft Sans Serif"/>
            </a:endParaRPr>
          </a:p>
          <a:p>
            <a:pPr marL="12700">
              <a:lnSpc>
                <a:spcPct val="100000"/>
              </a:lnSpc>
            </a:pPr>
            <a:r>
              <a:rPr sz="1400" spc="-5" dirty="0">
                <a:latin typeface="Microsoft Sans Serif"/>
                <a:cs typeface="Microsoft Sans Serif"/>
              </a:rPr>
              <a:t>&lt;p&gt;Paragraph</a:t>
            </a:r>
            <a:r>
              <a:rPr sz="1400" spc="-25" dirty="0">
                <a:latin typeface="Microsoft Sans Serif"/>
                <a:cs typeface="Microsoft Sans Serif"/>
              </a:rPr>
              <a:t> </a:t>
            </a:r>
            <a:r>
              <a:rPr sz="1400" dirty="0">
                <a:latin typeface="Microsoft Sans Serif"/>
                <a:cs typeface="Microsoft Sans Serif"/>
              </a:rPr>
              <a:t>5.</a:t>
            </a:r>
            <a:r>
              <a:rPr sz="1400" spc="5" dirty="0">
                <a:latin typeface="Microsoft Sans Serif"/>
                <a:cs typeface="Microsoft Sans Serif"/>
              </a:rPr>
              <a:t> </a:t>
            </a:r>
            <a:r>
              <a:rPr sz="1400" spc="-5" dirty="0">
                <a:latin typeface="Microsoft Sans Serif"/>
                <a:cs typeface="Microsoft Sans Serif"/>
              </a:rPr>
              <a:t>Not</a:t>
            </a:r>
            <a:r>
              <a:rPr sz="1400" spc="20" dirty="0">
                <a:latin typeface="Microsoft Sans Serif"/>
                <a:cs typeface="Microsoft Sans Serif"/>
              </a:rPr>
              <a:t> </a:t>
            </a:r>
            <a:r>
              <a:rPr sz="1400" spc="-5" dirty="0">
                <a:latin typeface="Microsoft Sans Serif"/>
                <a:cs typeface="Microsoft Sans Serif"/>
              </a:rPr>
              <a:t>in</a:t>
            </a:r>
            <a:r>
              <a:rPr sz="1400" spc="15" dirty="0">
                <a:latin typeface="Microsoft Sans Serif"/>
                <a:cs typeface="Microsoft Sans Serif"/>
              </a:rPr>
              <a:t> </a:t>
            </a:r>
            <a:r>
              <a:rPr sz="1400" dirty="0">
                <a:latin typeface="Microsoft Sans Serif"/>
                <a:cs typeface="Microsoft Sans Serif"/>
              </a:rPr>
              <a:t>a</a:t>
            </a:r>
            <a:r>
              <a:rPr sz="1400" spc="15" dirty="0">
                <a:latin typeface="Microsoft Sans Serif"/>
                <a:cs typeface="Microsoft Sans Serif"/>
              </a:rPr>
              <a:t> </a:t>
            </a:r>
            <a:r>
              <a:rPr sz="1400" spc="-10" dirty="0">
                <a:latin typeface="Microsoft Sans Serif"/>
                <a:cs typeface="Microsoft Sans Serif"/>
              </a:rPr>
              <a:t>div.&lt;/p&gt;&lt;/body&gt;&lt;/html&gt;</a:t>
            </a:r>
            <a:endParaRPr sz="1400">
              <a:latin typeface="Microsoft Sans Serif"/>
              <a:cs typeface="Microsoft Sans Serif"/>
            </a:endParaRPr>
          </a:p>
        </p:txBody>
      </p:sp>
      <p:grpSp>
        <p:nvGrpSpPr>
          <p:cNvPr id="5" name="object 5"/>
          <p:cNvGrpSpPr/>
          <p:nvPr/>
        </p:nvGrpSpPr>
        <p:grpSpPr>
          <a:xfrm>
            <a:off x="7019543" y="2458211"/>
            <a:ext cx="5066030" cy="2623185"/>
            <a:chOff x="7019543" y="2458211"/>
            <a:chExt cx="5066030" cy="2623185"/>
          </a:xfrm>
        </p:grpSpPr>
        <p:pic>
          <p:nvPicPr>
            <p:cNvPr id="6" name="object 6"/>
            <p:cNvPicPr/>
            <p:nvPr/>
          </p:nvPicPr>
          <p:blipFill>
            <a:blip r:embed="rId2" cstate="print"/>
            <a:stretch>
              <a:fillRect/>
            </a:stretch>
          </p:blipFill>
          <p:spPr>
            <a:xfrm>
              <a:off x="7019543" y="2458211"/>
              <a:ext cx="5065776" cy="2622804"/>
            </a:xfrm>
            <a:prstGeom prst="rect">
              <a:avLst/>
            </a:prstGeom>
          </p:spPr>
        </p:pic>
        <p:pic>
          <p:nvPicPr>
            <p:cNvPr id="7" name="object 7"/>
            <p:cNvPicPr/>
            <p:nvPr/>
          </p:nvPicPr>
          <p:blipFill>
            <a:blip r:embed="rId3" cstate="print"/>
            <a:stretch>
              <a:fillRect/>
            </a:stretch>
          </p:blipFill>
          <p:spPr>
            <a:xfrm>
              <a:off x="7214615" y="2653156"/>
              <a:ext cx="4477385" cy="2034158"/>
            </a:xfrm>
            <a:prstGeom prst="rect">
              <a:avLst/>
            </a:prstGeom>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5261" y="217373"/>
            <a:ext cx="551497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5" dirty="0">
                <a:solidFill>
                  <a:srgbClr val="000000"/>
                </a:solidFill>
              </a:rPr>
              <a:t> Combinators</a:t>
            </a:r>
            <a:endParaRPr sz="5400"/>
          </a:p>
        </p:txBody>
      </p:sp>
      <p:sp>
        <p:nvSpPr>
          <p:cNvPr id="4" name="object 4"/>
          <p:cNvSpPr txBox="1"/>
          <p:nvPr/>
        </p:nvSpPr>
        <p:spPr>
          <a:xfrm>
            <a:off x="1051356" y="1219580"/>
            <a:ext cx="7110730" cy="557720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3182BD"/>
                </a:solidFill>
                <a:latin typeface="Arial"/>
                <a:cs typeface="Arial"/>
              </a:rPr>
              <a:t>Adjacent</a:t>
            </a:r>
            <a:r>
              <a:rPr sz="1800" b="1" spc="40" dirty="0">
                <a:solidFill>
                  <a:srgbClr val="3182BD"/>
                </a:solidFill>
                <a:latin typeface="Arial"/>
                <a:cs typeface="Arial"/>
              </a:rPr>
              <a:t> </a:t>
            </a:r>
            <a:r>
              <a:rPr sz="1800" b="1" dirty="0">
                <a:solidFill>
                  <a:srgbClr val="3182BD"/>
                </a:solidFill>
                <a:latin typeface="Arial"/>
                <a:cs typeface="Arial"/>
              </a:rPr>
              <a:t>Sibling</a:t>
            </a:r>
            <a:r>
              <a:rPr sz="1800" b="1" spc="-25" dirty="0">
                <a:solidFill>
                  <a:srgbClr val="3182BD"/>
                </a:solidFill>
                <a:latin typeface="Arial"/>
                <a:cs typeface="Arial"/>
              </a:rPr>
              <a:t> </a:t>
            </a:r>
            <a:r>
              <a:rPr sz="1800" b="1" spc="-5" dirty="0">
                <a:solidFill>
                  <a:srgbClr val="3182BD"/>
                </a:solidFill>
                <a:latin typeface="Arial"/>
                <a:cs typeface="Arial"/>
              </a:rPr>
              <a:t>Selector </a:t>
            </a:r>
            <a:r>
              <a:rPr sz="1800" b="1" dirty="0">
                <a:solidFill>
                  <a:srgbClr val="3182BD"/>
                </a:solidFill>
                <a:latin typeface="Arial"/>
                <a:cs typeface="Arial"/>
              </a:rPr>
              <a:t>(+)</a:t>
            </a:r>
            <a:endParaRPr sz="1800">
              <a:latin typeface="Arial"/>
              <a:cs typeface="Arial"/>
            </a:endParaRPr>
          </a:p>
          <a:p>
            <a:pPr marL="12700" marR="409575">
              <a:lnSpc>
                <a:spcPct val="100000"/>
              </a:lnSpc>
              <a:spcBef>
                <a:spcPts val="5"/>
              </a:spcBef>
            </a:pPr>
            <a:r>
              <a:rPr sz="1400" spc="-5" dirty="0">
                <a:latin typeface="Microsoft Sans Serif"/>
                <a:cs typeface="Microsoft Sans Serif"/>
              </a:rPr>
              <a:t>The</a:t>
            </a:r>
            <a:r>
              <a:rPr sz="1400" dirty="0">
                <a:latin typeface="Microsoft Sans Serif"/>
                <a:cs typeface="Microsoft Sans Serif"/>
              </a:rPr>
              <a:t> adjacent</a:t>
            </a:r>
            <a:r>
              <a:rPr sz="1400" spc="-20" dirty="0">
                <a:latin typeface="Microsoft Sans Serif"/>
                <a:cs typeface="Microsoft Sans Serif"/>
              </a:rPr>
              <a:t> </a:t>
            </a:r>
            <a:r>
              <a:rPr sz="1400" spc="-5" dirty="0">
                <a:latin typeface="Microsoft Sans Serif"/>
                <a:cs typeface="Microsoft Sans Serif"/>
              </a:rPr>
              <a:t>sibling</a:t>
            </a:r>
            <a:r>
              <a:rPr sz="1400" dirty="0">
                <a:latin typeface="Microsoft Sans Serif"/>
                <a:cs typeface="Microsoft Sans Serif"/>
              </a:rPr>
              <a:t> </a:t>
            </a:r>
            <a:r>
              <a:rPr sz="1400" spc="-5" dirty="0">
                <a:latin typeface="Microsoft Sans Serif"/>
                <a:cs typeface="Microsoft Sans Serif"/>
              </a:rPr>
              <a:t>selector</a:t>
            </a:r>
            <a:r>
              <a:rPr sz="1400" spc="-20" dirty="0">
                <a:latin typeface="Microsoft Sans Serif"/>
                <a:cs typeface="Microsoft Sans Serif"/>
              </a:rPr>
              <a:t> </a:t>
            </a:r>
            <a:r>
              <a:rPr sz="1400" spc="-5" dirty="0">
                <a:latin typeface="Microsoft Sans Serif"/>
                <a:cs typeface="Microsoft Sans Serif"/>
              </a:rPr>
              <a:t>is</a:t>
            </a:r>
            <a:r>
              <a:rPr sz="1400" spc="25" dirty="0">
                <a:latin typeface="Microsoft Sans Serif"/>
                <a:cs typeface="Microsoft Sans Serif"/>
              </a:rPr>
              <a:t> </a:t>
            </a:r>
            <a:r>
              <a:rPr sz="1400" dirty="0">
                <a:latin typeface="Microsoft Sans Serif"/>
                <a:cs typeface="Microsoft Sans Serif"/>
              </a:rPr>
              <a:t>used</a:t>
            </a:r>
            <a:r>
              <a:rPr sz="1400" spc="-10" dirty="0">
                <a:latin typeface="Microsoft Sans Serif"/>
                <a:cs typeface="Microsoft Sans Serif"/>
              </a:rPr>
              <a:t> </a:t>
            </a:r>
            <a:r>
              <a:rPr sz="1400" dirty="0">
                <a:latin typeface="Microsoft Sans Serif"/>
                <a:cs typeface="Microsoft Sans Serif"/>
              </a:rPr>
              <a:t>to</a:t>
            </a:r>
            <a:r>
              <a:rPr sz="1400" spc="5" dirty="0">
                <a:latin typeface="Microsoft Sans Serif"/>
                <a:cs typeface="Microsoft Sans Serif"/>
              </a:rPr>
              <a:t> </a:t>
            </a:r>
            <a:r>
              <a:rPr sz="1400" dirty="0">
                <a:latin typeface="Microsoft Sans Serif"/>
                <a:cs typeface="Microsoft Sans Serif"/>
              </a:rPr>
              <a:t>select</a:t>
            </a:r>
            <a:r>
              <a:rPr sz="1400" spc="-5" dirty="0">
                <a:latin typeface="Microsoft Sans Serif"/>
                <a:cs typeface="Microsoft Sans Serif"/>
              </a:rPr>
              <a:t> </a:t>
            </a:r>
            <a:r>
              <a:rPr sz="1400" dirty="0">
                <a:latin typeface="Microsoft Sans Serif"/>
                <a:cs typeface="Microsoft Sans Serif"/>
              </a:rPr>
              <a:t>an</a:t>
            </a:r>
            <a:r>
              <a:rPr sz="1400" spc="5" dirty="0">
                <a:latin typeface="Microsoft Sans Serif"/>
                <a:cs typeface="Microsoft Sans Serif"/>
              </a:rPr>
              <a:t> </a:t>
            </a:r>
            <a:r>
              <a:rPr sz="1400" spc="-5" dirty="0">
                <a:latin typeface="Microsoft Sans Serif"/>
                <a:cs typeface="Microsoft Sans Serif"/>
              </a:rPr>
              <a:t>element </a:t>
            </a:r>
            <a:r>
              <a:rPr sz="1400" dirty="0">
                <a:latin typeface="Microsoft Sans Serif"/>
                <a:cs typeface="Microsoft Sans Serif"/>
              </a:rPr>
              <a:t>that</a:t>
            </a:r>
            <a:r>
              <a:rPr sz="1400" spc="-5" dirty="0">
                <a:latin typeface="Microsoft Sans Serif"/>
                <a:cs typeface="Microsoft Sans Serif"/>
              </a:rPr>
              <a:t> is</a:t>
            </a:r>
            <a:r>
              <a:rPr sz="1400" spc="20" dirty="0">
                <a:latin typeface="Microsoft Sans Serif"/>
                <a:cs typeface="Microsoft Sans Serif"/>
              </a:rPr>
              <a:t> </a:t>
            </a:r>
            <a:r>
              <a:rPr sz="1400" spc="-5" dirty="0">
                <a:latin typeface="Microsoft Sans Serif"/>
                <a:cs typeface="Microsoft Sans Serif"/>
              </a:rPr>
              <a:t>directly</a:t>
            </a:r>
            <a:r>
              <a:rPr sz="1400" spc="-15" dirty="0">
                <a:latin typeface="Microsoft Sans Serif"/>
                <a:cs typeface="Microsoft Sans Serif"/>
              </a:rPr>
              <a:t> </a:t>
            </a:r>
            <a:r>
              <a:rPr sz="1400" dirty="0">
                <a:latin typeface="Microsoft Sans Serif"/>
                <a:cs typeface="Microsoft Sans Serif"/>
              </a:rPr>
              <a:t>after</a:t>
            </a:r>
            <a:r>
              <a:rPr sz="1400" spc="-5" dirty="0">
                <a:latin typeface="Microsoft Sans Serif"/>
                <a:cs typeface="Microsoft Sans Serif"/>
              </a:rPr>
              <a:t> </a:t>
            </a:r>
            <a:r>
              <a:rPr sz="1400" dirty="0">
                <a:latin typeface="Microsoft Sans Serif"/>
                <a:cs typeface="Microsoft Sans Serif"/>
              </a:rPr>
              <a:t>another </a:t>
            </a:r>
            <a:r>
              <a:rPr sz="1400" spc="-360" dirty="0">
                <a:latin typeface="Microsoft Sans Serif"/>
                <a:cs typeface="Microsoft Sans Serif"/>
              </a:rPr>
              <a:t> </a:t>
            </a:r>
            <a:r>
              <a:rPr sz="1400" spc="-5" dirty="0">
                <a:latin typeface="Microsoft Sans Serif"/>
                <a:cs typeface="Microsoft Sans Serif"/>
              </a:rPr>
              <a:t>specific</a:t>
            </a:r>
            <a:r>
              <a:rPr sz="1400" spc="-25" dirty="0">
                <a:latin typeface="Microsoft Sans Serif"/>
                <a:cs typeface="Microsoft Sans Serif"/>
              </a:rPr>
              <a:t> </a:t>
            </a:r>
            <a:r>
              <a:rPr sz="1400" spc="-5" dirty="0">
                <a:latin typeface="Microsoft Sans Serif"/>
                <a:cs typeface="Microsoft Sans Serif"/>
              </a:rPr>
              <a:t>element.</a:t>
            </a:r>
            <a:endParaRPr sz="1400">
              <a:latin typeface="Microsoft Sans Serif"/>
              <a:cs typeface="Microsoft Sans Serif"/>
            </a:endParaRPr>
          </a:p>
          <a:p>
            <a:pPr>
              <a:lnSpc>
                <a:spcPct val="100000"/>
              </a:lnSpc>
              <a:spcBef>
                <a:spcPts val="35"/>
              </a:spcBef>
            </a:pPr>
            <a:endParaRPr sz="1450">
              <a:latin typeface="Microsoft Sans Serif"/>
              <a:cs typeface="Microsoft Sans Serif"/>
            </a:endParaRPr>
          </a:p>
          <a:p>
            <a:pPr marL="12700" marR="31115">
              <a:lnSpc>
                <a:spcPct val="100000"/>
              </a:lnSpc>
            </a:pPr>
            <a:r>
              <a:rPr sz="1400" spc="-10" dirty="0">
                <a:latin typeface="Microsoft Sans Serif"/>
                <a:cs typeface="Microsoft Sans Serif"/>
              </a:rPr>
              <a:t>Sibling</a:t>
            </a:r>
            <a:r>
              <a:rPr sz="1400" spc="10" dirty="0">
                <a:latin typeface="Microsoft Sans Serif"/>
                <a:cs typeface="Microsoft Sans Serif"/>
              </a:rPr>
              <a:t> </a:t>
            </a:r>
            <a:r>
              <a:rPr sz="1400" spc="-5" dirty="0">
                <a:latin typeface="Microsoft Sans Serif"/>
                <a:cs typeface="Microsoft Sans Serif"/>
              </a:rPr>
              <a:t>elements</a:t>
            </a:r>
            <a:r>
              <a:rPr sz="1400" spc="-10" dirty="0">
                <a:latin typeface="Microsoft Sans Serif"/>
                <a:cs typeface="Microsoft Sans Serif"/>
              </a:rPr>
              <a:t> </a:t>
            </a:r>
            <a:r>
              <a:rPr sz="1400" spc="-5" dirty="0">
                <a:latin typeface="Microsoft Sans Serif"/>
                <a:cs typeface="Microsoft Sans Serif"/>
              </a:rPr>
              <a:t>must</a:t>
            </a:r>
            <a:r>
              <a:rPr sz="1400" spc="10" dirty="0">
                <a:latin typeface="Microsoft Sans Serif"/>
                <a:cs typeface="Microsoft Sans Serif"/>
              </a:rPr>
              <a:t> </a:t>
            </a:r>
            <a:r>
              <a:rPr sz="1400" spc="-5" dirty="0">
                <a:latin typeface="Microsoft Sans Serif"/>
                <a:cs typeface="Microsoft Sans Serif"/>
              </a:rPr>
              <a:t>have</a:t>
            </a:r>
            <a:r>
              <a:rPr sz="1400" spc="20" dirty="0">
                <a:latin typeface="Microsoft Sans Serif"/>
                <a:cs typeface="Microsoft Sans Serif"/>
              </a:rPr>
              <a:t> </a:t>
            </a:r>
            <a:r>
              <a:rPr sz="1400" dirty="0">
                <a:latin typeface="Microsoft Sans Serif"/>
                <a:cs typeface="Microsoft Sans Serif"/>
              </a:rPr>
              <a:t>the</a:t>
            </a:r>
            <a:r>
              <a:rPr sz="1400" spc="5" dirty="0">
                <a:latin typeface="Microsoft Sans Serif"/>
                <a:cs typeface="Microsoft Sans Serif"/>
              </a:rPr>
              <a:t> </a:t>
            </a:r>
            <a:r>
              <a:rPr sz="1400" spc="-5" dirty="0">
                <a:latin typeface="Microsoft Sans Serif"/>
                <a:cs typeface="Microsoft Sans Serif"/>
              </a:rPr>
              <a:t>same</a:t>
            </a:r>
            <a:r>
              <a:rPr sz="1400" spc="10" dirty="0">
                <a:latin typeface="Microsoft Sans Serif"/>
                <a:cs typeface="Microsoft Sans Serif"/>
              </a:rPr>
              <a:t> </a:t>
            </a:r>
            <a:r>
              <a:rPr sz="1400" dirty="0">
                <a:latin typeface="Microsoft Sans Serif"/>
                <a:cs typeface="Microsoft Sans Serif"/>
              </a:rPr>
              <a:t>parent</a:t>
            </a:r>
            <a:r>
              <a:rPr sz="1400" spc="-15" dirty="0">
                <a:latin typeface="Microsoft Sans Serif"/>
                <a:cs typeface="Microsoft Sans Serif"/>
              </a:rPr>
              <a:t> </a:t>
            </a:r>
            <a:r>
              <a:rPr sz="1400" spc="-5" dirty="0">
                <a:latin typeface="Microsoft Sans Serif"/>
                <a:cs typeface="Microsoft Sans Serif"/>
              </a:rPr>
              <a:t>element,</a:t>
            </a:r>
            <a:r>
              <a:rPr sz="1400" spc="-10" dirty="0">
                <a:latin typeface="Microsoft Sans Serif"/>
                <a:cs typeface="Microsoft Sans Serif"/>
              </a:rPr>
              <a:t> </a:t>
            </a:r>
            <a:r>
              <a:rPr sz="1400" dirty="0">
                <a:latin typeface="Microsoft Sans Serif"/>
                <a:cs typeface="Microsoft Sans Serif"/>
              </a:rPr>
              <a:t>and</a:t>
            </a:r>
            <a:r>
              <a:rPr sz="1400" spc="5" dirty="0">
                <a:latin typeface="Microsoft Sans Serif"/>
                <a:cs typeface="Microsoft Sans Serif"/>
              </a:rPr>
              <a:t> </a:t>
            </a:r>
            <a:r>
              <a:rPr sz="1400" dirty="0">
                <a:latin typeface="Microsoft Sans Serif"/>
                <a:cs typeface="Microsoft Sans Serif"/>
              </a:rPr>
              <a:t>"adjacent"</a:t>
            </a:r>
            <a:r>
              <a:rPr sz="1400" spc="-25" dirty="0">
                <a:latin typeface="Microsoft Sans Serif"/>
                <a:cs typeface="Microsoft Sans Serif"/>
              </a:rPr>
              <a:t> </a:t>
            </a:r>
            <a:r>
              <a:rPr sz="1400" dirty="0">
                <a:latin typeface="Microsoft Sans Serif"/>
                <a:cs typeface="Microsoft Sans Serif"/>
              </a:rPr>
              <a:t>means</a:t>
            </a:r>
            <a:r>
              <a:rPr sz="1400" spc="10" dirty="0">
                <a:latin typeface="Microsoft Sans Serif"/>
                <a:cs typeface="Microsoft Sans Serif"/>
              </a:rPr>
              <a:t> </a:t>
            </a:r>
            <a:r>
              <a:rPr sz="1400" spc="-5" dirty="0">
                <a:latin typeface="Microsoft Sans Serif"/>
                <a:cs typeface="Microsoft Sans Serif"/>
              </a:rPr>
              <a:t>"immediately </a:t>
            </a:r>
            <a:r>
              <a:rPr sz="1400" spc="-360" dirty="0">
                <a:latin typeface="Microsoft Sans Serif"/>
                <a:cs typeface="Microsoft Sans Serif"/>
              </a:rPr>
              <a:t> </a:t>
            </a:r>
            <a:r>
              <a:rPr sz="1400" spc="-5" dirty="0">
                <a:latin typeface="Microsoft Sans Serif"/>
                <a:cs typeface="Microsoft Sans Serif"/>
              </a:rPr>
              <a:t>following".</a:t>
            </a:r>
            <a:endParaRPr sz="1400">
              <a:latin typeface="Microsoft Sans Serif"/>
              <a:cs typeface="Microsoft Sans Serif"/>
            </a:endParaRPr>
          </a:p>
          <a:p>
            <a:pPr>
              <a:lnSpc>
                <a:spcPct val="100000"/>
              </a:lnSpc>
              <a:spcBef>
                <a:spcPts val="40"/>
              </a:spcBef>
            </a:pPr>
            <a:endParaRPr sz="1450">
              <a:latin typeface="Microsoft Sans Serif"/>
              <a:cs typeface="Microsoft Sans Serif"/>
            </a:endParaRPr>
          </a:p>
          <a:p>
            <a:pPr marL="12700" marR="5080">
              <a:lnSpc>
                <a:spcPct val="100000"/>
              </a:lnSpc>
              <a:spcBef>
                <a:spcPts val="5"/>
              </a:spcBef>
            </a:pPr>
            <a:r>
              <a:rPr sz="1400" b="1" dirty="0">
                <a:latin typeface="Arial"/>
                <a:cs typeface="Arial"/>
              </a:rPr>
              <a:t>Example: </a:t>
            </a:r>
            <a:r>
              <a:rPr sz="1400" spc="-5" dirty="0">
                <a:latin typeface="Microsoft Sans Serif"/>
                <a:cs typeface="Microsoft Sans Serif"/>
              </a:rPr>
              <a:t>The following example </a:t>
            </a:r>
            <a:r>
              <a:rPr sz="1400" dirty="0">
                <a:latin typeface="Microsoft Sans Serif"/>
                <a:cs typeface="Microsoft Sans Serif"/>
              </a:rPr>
              <a:t>selects the first &lt;p&gt; </a:t>
            </a:r>
            <a:r>
              <a:rPr sz="1400" spc="-5" dirty="0">
                <a:latin typeface="Microsoft Sans Serif"/>
                <a:cs typeface="Microsoft Sans Serif"/>
              </a:rPr>
              <a:t>element </a:t>
            </a:r>
            <a:r>
              <a:rPr sz="1400" dirty="0">
                <a:latin typeface="Microsoft Sans Serif"/>
                <a:cs typeface="Microsoft Sans Serif"/>
              </a:rPr>
              <a:t>that are placed </a:t>
            </a:r>
            <a:r>
              <a:rPr sz="1400" spc="-5" dirty="0">
                <a:latin typeface="Microsoft Sans Serif"/>
                <a:cs typeface="Microsoft Sans Serif"/>
              </a:rPr>
              <a:t>immediately </a:t>
            </a:r>
            <a:r>
              <a:rPr sz="1400" spc="-360" dirty="0">
                <a:latin typeface="Microsoft Sans Serif"/>
                <a:cs typeface="Microsoft Sans Serif"/>
              </a:rPr>
              <a:t> </a:t>
            </a:r>
            <a:r>
              <a:rPr sz="1400" dirty="0">
                <a:latin typeface="Microsoft Sans Serif"/>
                <a:cs typeface="Microsoft Sans Serif"/>
              </a:rPr>
              <a:t>after</a:t>
            </a:r>
            <a:r>
              <a:rPr sz="1400" spc="-20" dirty="0">
                <a:latin typeface="Microsoft Sans Serif"/>
                <a:cs typeface="Microsoft Sans Serif"/>
              </a:rPr>
              <a:t> </a:t>
            </a:r>
            <a:r>
              <a:rPr sz="1400" spc="-5" dirty="0">
                <a:latin typeface="Microsoft Sans Serif"/>
                <a:cs typeface="Microsoft Sans Serif"/>
              </a:rPr>
              <a:t>&lt;div&gt;</a:t>
            </a:r>
            <a:r>
              <a:rPr sz="1400" spc="5" dirty="0">
                <a:latin typeface="Microsoft Sans Serif"/>
                <a:cs typeface="Microsoft Sans Serif"/>
              </a:rPr>
              <a:t> </a:t>
            </a:r>
            <a:r>
              <a:rPr sz="1400" spc="-5" dirty="0">
                <a:latin typeface="Microsoft Sans Serif"/>
                <a:cs typeface="Microsoft Sans Serif"/>
              </a:rPr>
              <a:t>elements:</a:t>
            </a:r>
            <a:endParaRPr sz="1400">
              <a:latin typeface="Microsoft Sans Serif"/>
              <a:cs typeface="Microsoft Sans Serif"/>
            </a:endParaRPr>
          </a:p>
          <a:p>
            <a:pPr marL="12700">
              <a:lnSpc>
                <a:spcPct val="100000"/>
              </a:lnSpc>
              <a:spcBef>
                <a:spcPts val="20"/>
              </a:spcBef>
            </a:pPr>
            <a:r>
              <a:rPr sz="900" spc="-5" dirty="0">
                <a:latin typeface="Microsoft Sans Serif"/>
                <a:cs typeface="Microsoft Sans Serif"/>
              </a:rPr>
              <a:t>&lt;!DOCTYPE</a:t>
            </a:r>
            <a:r>
              <a:rPr sz="900" spc="-15" dirty="0">
                <a:latin typeface="Microsoft Sans Serif"/>
                <a:cs typeface="Microsoft Sans Serif"/>
              </a:rPr>
              <a:t> </a:t>
            </a:r>
            <a:r>
              <a:rPr sz="900" spc="-5" dirty="0">
                <a:latin typeface="Microsoft Sans Serif"/>
                <a:cs typeface="Microsoft Sans Serif"/>
              </a:rPr>
              <a:t>html&gt;</a:t>
            </a:r>
            <a:endParaRPr sz="900">
              <a:latin typeface="Microsoft Sans Serif"/>
              <a:cs typeface="Microsoft Sans Serif"/>
            </a:endParaRPr>
          </a:p>
          <a:p>
            <a:pPr marL="12700">
              <a:lnSpc>
                <a:spcPct val="100000"/>
              </a:lnSpc>
            </a:pPr>
            <a:r>
              <a:rPr sz="900" dirty="0">
                <a:latin typeface="Microsoft Sans Serif"/>
                <a:cs typeface="Microsoft Sans Serif"/>
              </a:rPr>
              <a:t>&lt;html&gt;</a:t>
            </a:r>
            <a:endParaRPr sz="900">
              <a:latin typeface="Microsoft Sans Serif"/>
              <a:cs typeface="Microsoft Sans Serif"/>
            </a:endParaRPr>
          </a:p>
          <a:p>
            <a:pPr marL="12700">
              <a:lnSpc>
                <a:spcPct val="100000"/>
              </a:lnSpc>
            </a:pPr>
            <a:r>
              <a:rPr sz="900" dirty="0">
                <a:latin typeface="Microsoft Sans Serif"/>
                <a:cs typeface="Microsoft Sans Serif"/>
              </a:rPr>
              <a:t>&lt;head&gt;</a:t>
            </a:r>
            <a:endParaRPr sz="900">
              <a:latin typeface="Microsoft Sans Serif"/>
              <a:cs typeface="Microsoft Sans Serif"/>
            </a:endParaRPr>
          </a:p>
          <a:p>
            <a:pPr marL="12700" marR="6680200">
              <a:lnSpc>
                <a:spcPct val="100000"/>
              </a:lnSpc>
            </a:pPr>
            <a:r>
              <a:rPr sz="900" spc="-5" dirty="0">
                <a:latin typeface="Microsoft Sans Serif"/>
                <a:cs typeface="Microsoft Sans Serif"/>
              </a:rPr>
              <a:t>&lt;style&gt; </a:t>
            </a:r>
            <a:r>
              <a:rPr sz="900" dirty="0">
                <a:latin typeface="Microsoft Sans Serif"/>
                <a:cs typeface="Microsoft Sans Serif"/>
              </a:rPr>
              <a:t> </a:t>
            </a:r>
            <a:r>
              <a:rPr sz="900" spc="-5" dirty="0">
                <a:latin typeface="Microsoft Sans Serif"/>
                <a:cs typeface="Microsoft Sans Serif"/>
              </a:rPr>
              <a:t>div</a:t>
            </a:r>
            <a:r>
              <a:rPr sz="900" spc="-30" dirty="0">
                <a:latin typeface="Microsoft Sans Serif"/>
                <a:cs typeface="Microsoft Sans Serif"/>
              </a:rPr>
              <a:t> </a:t>
            </a:r>
            <a:r>
              <a:rPr sz="900" dirty="0">
                <a:latin typeface="Microsoft Sans Serif"/>
                <a:cs typeface="Microsoft Sans Serif"/>
              </a:rPr>
              <a:t>+</a:t>
            </a:r>
            <a:r>
              <a:rPr sz="900" spc="-30" dirty="0">
                <a:latin typeface="Microsoft Sans Serif"/>
                <a:cs typeface="Microsoft Sans Serif"/>
              </a:rPr>
              <a:t> </a:t>
            </a:r>
            <a:r>
              <a:rPr sz="900" spc="-5" dirty="0">
                <a:latin typeface="Microsoft Sans Serif"/>
                <a:cs typeface="Microsoft Sans Serif"/>
              </a:rPr>
              <a:t>p</a:t>
            </a:r>
            <a:r>
              <a:rPr sz="900" spc="-20" dirty="0">
                <a:latin typeface="Microsoft Sans Serif"/>
                <a:cs typeface="Microsoft Sans Serif"/>
              </a:rPr>
              <a:t> </a:t>
            </a:r>
            <a:r>
              <a:rPr sz="900" dirty="0">
                <a:latin typeface="Microsoft Sans Serif"/>
                <a:cs typeface="Microsoft Sans Serif"/>
              </a:rPr>
              <a:t>{</a:t>
            </a:r>
            <a:endParaRPr sz="900">
              <a:latin typeface="Microsoft Sans Serif"/>
              <a:cs typeface="Microsoft Sans Serif"/>
            </a:endParaRPr>
          </a:p>
          <a:p>
            <a:pPr marL="76200">
              <a:lnSpc>
                <a:spcPct val="100000"/>
              </a:lnSpc>
            </a:pPr>
            <a:r>
              <a:rPr sz="900" spc="-5" dirty="0">
                <a:latin typeface="Microsoft Sans Serif"/>
                <a:cs typeface="Microsoft Sans Serif"/>
              </a:rPr>
              <a:t>background-color:</a:t>
            </a:r>
            <a:r>
              <a:rPr sz="900" spc="-30" dirty="0">
                <a:latin typeface="Microsoft Sans Serif"/>
                <a:cs typeface="Microsoft Sans Serif"/>
              </a:rPr>
              <a:t> </a:t>
            </a:r>
            <a:r>
              <a:rPr sz="900" spc="-10" dirty="0">
                <a:latin typeface="Microsoft Sans Serif"/>
                <a:cs typeface="Microsoft Sans Serif"/>
              </a:rPr>
              <a:t>yellow;</a:t>
            </a:r>
            <a:endParaRPr sz="900">
              <a:latin typeface="Microsoft Sans Serif"/>
              <a:cs typeface="Microsoft Sans Serif"/>
            </a:endParaRPr>
          </a:p>
          <a:p>
            <a:pPr marL="12700">
              <a:lnSpc>
                <a:spcPct val="100000"/>
              </a:lnSpc>
            </a:pPr>
            <a:r>
              <a:rPr sz="900" dirty="0">
                <a:latin typeface="Microsoft Sans Serif"/>
                <a:cs typeface="Microsoft Sans Serif"/>
              </a:rPr>
              <a:t>}</a:t>
            </a:r>
            <a:endParaRPr sz="900">
              <a:latin typeface="Microsoft Sans Serif"/>
              <a:cs typeface="Microsoft Sans Serif"/>
            </a:endParaRPr>
          </a:p>
          <a:p>
            <a:pPr marL="12700">
              <a:lnSpc>
                <a:spcPct val="100000"/>
              </a:lnSpc>
            </a:pPr>
            <a:r>
              <a:rPr sz="900" spc="-5" dirty="0">
                <a:latin typeface="Microsoft Sans Serif"/>
                <a:cs typeface="Microsoft Sans Serif"/>
              </a:rPr>
              <a:t>&lt;/style&gt;</a:t>
            </a:r>
            <a:endParaRPr sz="900">
              <a:latin typeface="Microsoft Sans Serif"/>
              <a:cs typeface="Microsoft Sans Serif"/>
            </a:endParaRPr>
          </a:p>
          <a:p>
            <a:pPr marL="12700">
              <a:lnSpc>
                <a:spcPct val="100000"/>
              </a:lnSpc>
            </a:pPr>
            <a:r>
              <a:rPr sz="900" spc="-5" dirty="0">
                <a:latin typeface="Microsoft Sans Serif"/>
                <a:cs typeface="Microsoft Sans Serif"/>
              </a:rPr>
              <a:t>&lt;/head&gt;</a:t>
            </a:r>
            <a:endParaRPr sz="900">
              <a:latin typeface="Microsoft Sans Serif"/>
              <a:cs typeface="Microsoft Sans Serif"/>
            </a:endParaRPr>
          </a:p>
          <a:p>
            <a:pPr marL="12700">
              <a:lnSpc>
                <a:spcPct val="100000"/>
              </a:lnSpc>
            </a:pPr>
            <a:r>
              <a:rPr sz="900" spc="-5" dirty="0">
                <a:latin typeface="Microsoft Sans Serif"/>
                <a:cs typeface="Microsoft Sans Serif"/>
              </a:rPr>
              <a:t>&lt;body&gt;</a:t>
            </a:r>
            <a:endParaRPr sz="900">
              <a:latin typeface="Microsoft Sans Serif"/>
              <a:cs typeface="Microsoft Sans Serif"/>
            </a:endParaRPr>
          </a:p>
          <a:p>
            <a:pPr marL="12700">
              <a:lnSpc>
                <a:spcPct val="100000"/>
              </a:lnSpc>
            </a:pPr>
            <a:r>
              <a:rPr sz="900" spc="-5" dirty="0">
                <a:latin typeface="Microsoft Sans Serif"/>
                <a:cs typeface="Microsoft Sans Serif"/>
              </a:rPr>
              <a:t>&lt;h2&gt;Adjacent</a:t>
            </a:r>
            <a:r>
              <a:rPr sz="900" spc="-25" dirty="0">
                <a:latin typeface="Microsoft Sans Serif"/>
                <a:cs typeface="Microsoft Sans Serif"/>
              </a:rPr>
              <a:t> </a:t>
            </a:r>
            <a:r>
              <a:rPr sz="900" spc="-5" dirty="0">
                <a:latin typeface="Microsoft Sans Serif"/>
                <a:cs typeface="Microsoft Sans Serif"/>
              </a:rPr>
              <a:t>Sibling</a:t>
            </a:r>
            <a:r>
              <a:rPr sz="900" dirty="0">
                <a:latin typeface="Microsoft Sans Serif"/>
                <a:cs typeface="Microsoft Sans Serif"/>
              </a:rPr>
              <a:t> </a:t>
            </a:r>
            <a:r>
              <a:rPr sz="900" spc="-5" dirty="0">
                <a:latin typeface="Microsoft Sans Serif"/>
                <a:cs typeface="Microsoft Sans Serif"/>
              </a:rPr>
              <a:t>Selector&lt;/h2&gt;</a:t>
            </a:r>
            <a:endParaRPr sz="900">
              <a:latin typeface="Microsoft Sans Serif"/>
              <a:cs typeface="Microsoft Sans Serif"/>
            </a:endParaRPr>
          </a:p>
          <a:p>
            <a:pPr marL="12700">
              <a:lnSpc>
                <a:spcPct val="100000"/>
              </a:lnSpc>
            </a:pPr>
            <a:r>
              <a:rPr sz="900" spc="-5" dirty="0">
                <a:latin typeface="Microsoft Sans Serif"/>
                <a:cs typeface="Microsoft Sans Serif"/>
              </a:rPr>
              <a:t>&lt;p&gt;The</a:t>
            </a:r>
            <a:r>
              <a:rPr sz="900" spc="5" dirty="0">
                <a:latin typeface="Microsoft Sans Serif"/>
                <a:cs typeface="Microsoft Sans Serif"/>
              </a:rPr>
              <a:t> </a:t>
            </a:r>
            <a:r>
              <a:rPr sz="900" dirty="0">
                <a:latin typeface="Microsoft Sans Serif"/>
                <a:cs typeface="Microsoft Sans Serif"/>
              </a:rPr>
              <a:t>+</a:t>
            </a:r>
            <a:r>
              <a:rPr sz="900" spc="20" dirty="0">
                <a:latin typeface="Microsoft Sans Serif"/>
                <a:cs typeface="Microsoft Sans Serif"/>
              </a:rPr>
              <a:t> </a:t>
            </a:r>
            <a:r>
              <a:rPr sz="900" dirty="0">
                <a:latin typeface="Microsoft Sans Serif"/>
                <a:cs typeface="Microsoft Sans Serif"/>
              </a:rPr>
              <a:t>selector</a:t>
            </a:r>
            <a:r>
              <a:rPr sz="900" spc="-20" dirty="0">
                <a:latin typeface="Microsoft Sans Serif"/>
                <a:cs typeface="Microsoft Sans Serif"/>
              </a:rPr>
              <a:t> </a:t>
            </a:r>
            <a:r>
              <a:rPr sz="900" spc="-5" dirty="0">
                <a:latin typeface="Microsoft Sans Serif"/>
                <a:cs typeface="Microsoft Sans Serif"/>
              </a:rPr>
              <a:t>is</a:t>
            </a:r>
            <a:r>
              <a:rPr sz="900" spc="15" dirty="0">
                <a:latin typeface="Microsoft Sans Serif"/>
                <a:cs typeface="Microsoft Sans Serif"/>
              </a:rPr>
              <a:t> </a:t>
            </a:r>
            <a:r>
              <a:rPr sz="900" dirty="0">
                <a:latin typeface="Microsoft Sans Serif"/>
                <a:cs typeface="Microsoft Sans Serif"/>
              </a:rPr>
              <a:t>used</a:t>
            </a:r>
            <a:r>
              <a:rPr sz="900" spc="-5" dirty="0">
                <a:latin typeface="Microsoft Sans Serif"/>
                <a:cs typeface="Microsoft Sans Serif"/>
              </a:rPr>
              <a:t> </a:t>
            </a:r>
            <a:r>
              <a:rPr sz="900" dirty="0">
                <a:latin typeface="Microsoft Sans Serif"/>
                <a:cs typeface="Microsoft Sans Serif"/>
              </a:rPr>
              <a:t>to</a:t>
            </a:r>
            <a:r>
              <a:rPr sz="900" spc="25" dirty="0">
                <a:latin typeface="Microsoft Sans Serif"/>
                <a:cs typeface="Microsoft Sans Serif"/>
              </a:rPr>
              <a:t> </a:t>
            </a:r>
            <a:r>
              <a:rPr sz="900" dirty="0">
                <a:latin typeface="Microsoft Sans Serif"/>
                <a:cs typeface="Microsoft Sans Serif"/>
              </a:rPr>
              <a:t>select</a:t>
            </a:r>
            <a:r>
              <a:rPr sz="900" spc="-20" dirty="0">
                <a:latin typeface="Microsoft Sans Serif"/>
                <a:cs typeface="Microsoft Sans Serif"/>
              </a:rPr>
              <a:t> </a:t>
            </a:r>
            <a:r>
              <a:rPr sz="900" spc="-5" dirty="0">
                <a:latin typeface="Microsoft Sans Serif"/>
                <a:cs typeface="Microsoft Sans Serif"/>
              </a:rPr>
              <a:t>an</a:t>
            </a:r>
            <a:r>
              <a:rPr sz="900" spc="20" dirty="0">
                <a:latin typeface="Microsoft Sans Serif"/>
                <a:cs typeface="Microsoft Sans Serif"/>
              </a:rPr>
              <a:t> </a:t>
            </a:r>
            <a:r>
              <a:rPr sz="900" spc="-5" dirty="0">
                <a:latin typeface="Microsoft Sans Serif"/>
                <a:cs typeface="Microsoft Sans Serif"/>
              </a:rPr>
              <a:t>element</a:t>
            </a:r>
            <a:r>
              <a:rPr sz="900" spc="-20" dirty="0">
                <a:latin typeface="Microsoft Sans Serif"/>
                <a:cs typeface="Microsoft Sans Serif"/>
              </a:rPr>
              <a:t> </a:t>
            </a:r>
            <a:r>
              <a:rPr sz="900" dirty="0">
                <a:latin typeface="Microsoft Sans Serif"/>
                <a:cs typeface="Microsoft Sans Serif"/>
              </a:rPr>
              <a:t>that</a:t>
            </a:r>
            <a:r>
              <a:rPr sz="900" spc="10" dirty="0">
                <a:latin typeface="Microsoft Sans Serif"/>
                <a:cs typeface="Microsoft Sans Serif"/>
              </a:rPr>
              <a:t> </a:t>
            </a:r>
            <a:r>
              <a:rPr sz="900" spc="-5" dirty="0">
                <a:latin typeface="Microsoft Sans Serif"/>
                <a:cs typeface="Microsoft Sans Serif"/>
              </a:rPr>
              <a:t>is</a:t>
            </a:r>
            <a:r>
              <a:rPr sz="900" spc="10" dirty="0">
                <a:latin typeface="Microsoft Sans Serif"/>
                <a:cs typeface="Microsoft Sans Serif"/>
              </a:rPr>
              <a:t> </a:t>
            </a:r>
            <a:r>
              <a:rPr sz="900" spc="-5" dirty="0">
                <a:latin typeface="Microsoft Sans Serif"/>
                <a:cs typeface="Microsoft Sans Serif"/>
              </a:rPr>
              <a:t>directly</a:t>
            </a:r>
            <a:r>
              <a:rPr sz="900" spc="-10" dirty="0">
                <a:latin typeface="Microsoft Sans Serif"/>
                <a:cs typeface="Microsoft Sans Serif"/>
              </a:rPr>
              <a:t> </a:t>
            </a:r>
            <a:r>
              <a:rPr sz="900" dirty="0">
                <a:latin typeface="Microsoft Sans Serif"/>
                <a:cs typeface="Microsoft Sans Serif"/>
              </a:rPr>
              <a:t>after</a:t>
            </a:r>
            <a:r>
              <a:rPr sz="900" spc="5" dirty="0">
                <a:latin typeface="Microsoft Sans Serif"/>
                <a:cs typeface="Microsoft Sans Serif"/>
              </a:rPr>
              <a:t> </a:t>
            </a:r>
            <a:r>
              <a:rPr sz="900" spc="-5" dirty="0">
                <a:latin typeface="Microsoft Sans Serif"/>
                <a:cs typeface="Microsoft Sans Serif"/>
              </a:rPr>
              <a:t>another </a:t>
            </a:r>
            <a:r>
              <a:rPr sz="900" dirty="0">
                <a:latin typeface="Microsoft Sans Serif"/>
                <a:cs typeface="Microsoft Sans Serif"/>
              </a:rPr>
              <a:t>specific</a:t>
            </a:r>
            <a:r>
              <a:rPr sz="900" spc="-15" dirty="0">
                <a:latin typeface="Microsoft Sans Serif"/>
                <a:cs typeface="Microsoft Sans Serif"/>
              </a:rPr>
              <a:t> </a:t>
            </a:r>
            <a:r>
              <a:rPr sz="900" spc="-5" dirty="0">
                <a:latin typeface="Microsoft Sans Serif"/>
                <a:cs typeface="Microsoft Sans Serif"/>
              </a:rPr>
              <a:t>element.&lt;/p&gt;</a:t>
            </a:r>
            <a:endParaRPr sz="900">
              <a:latin typeface="Microsoft Sans Serif"/>
              <a:cs typeface="Microsoft Sans Serif"/>
            </a:endParaRPr>
          </a:p>
          <a:p>
            <a:pPr marL="12700">
              <a:lnSpc>
                <a:spcPct val="100000"/>
              </a:lnSpc>
            </a:pPr>
            <a:r>
              <a:rPr sz="900" spc="-5" dirty="0">
                <a:latin typeface="Microsoft Sans Serif"/>
                <a:cs typeface="Microsoft Sans Serif"/>
              </a:rPr>
              <a:t>&lt;p&gt;The</a:t>
            </a:r>
            <a:r>
              <a:rPr sz="900" spc="10" dirty="0">
                <a:latin typeface="Microsoft Sans Serif"/>
                <a:cs typeface="Microsoft Sans Serif"/>
              </a:rPr>
              <a:t> </a:t>
            </a:r>
            <a:r>
              <a:rPr sz="900" spc="-5" dirty="0">
                <a:latin typeface="Microsoft Sans Serif"/>
                <a:cs typeface="Microsoft Sans Serif"/>
              </a:rPr>
              <a:t>following</a:t>
            </a:r>
            <a:r>
              <a:rPr sz="900" spc="10" dirty="0">
                <a:latin typeface="Microsoft Sans Serif"/>
                <a:cs typeface="Microsoft Sans Serif"/>
              </a:rPr>
              <a:t> </a:t>
            </a:r>
            <a:r>
              <a:rPr sz="900" spc="-5" dirty="0">
                <a:latin typeface="Microsoft Sans Serif"/>
                <a:cs typeface="Microsoft Sans Serif"/>
              </a:rPr>
              <a:t>example</a:t>
            </a:r>
            <a:r>
              <a:rPr sz="900" spc="10" dirty="0">
                <a:latin typeface="Microsoft Sans Serif"/>
                <a:cs typeface="Microsoft Sans Serif"/>
              </a:rPr>
              <a:t> </a:t>
            </a:r>
            <a:r>
              <a:rPr sz="900" dirty="0">
                <a:latin typeface="Microsoft Sans Serif"/>
                <a:cs typeface="Microsoft Sans Serif"/>
              </a:rPr>
              <a:t>selects</a:t>
            </a:r>
            <a:r>
              <a:rPr sz="900" spc="-10" dirty="0">
                <a:latin typeface="Microsoft Sans Serif"/>
                <a:cs typeface="Microsoft Sans Serif"/>
              </a:rPr>
              <a:t> </a:t>
            </a:r>
            <a:r>
              <a:rPr sz="900" dirty="0">
                <a:latin typeface="Microsoft Sans Serif"/>
                <a:cs typeface="Microsoft Sans Serif"/>
              </a:rPr>
              <a:t>the</a:t>
            </a:r>
            <a:r>
              <a:rPr sz="900" spc="10" dirty="0">
                <a:latin typeface="Microsoft Sans Serif"/>
                <a:cs typeface="Microsoft Sans Serif"/>
              </a:rPr>
              <a:t> </a:t>
            </a:r>
            <a:r>
              <a:rPr sz="900" dirty="0">
                <a:latin typeface="Microsoft Sans Serif"/>
                <a:cs typeface="Microsoft Sans Serif"/>
              </a:rPr>
              <a:t>first</a:t>
            </a:r>
            <a:r>
              <a:rPr sz="900" spc="10" dirty="0">
                <a:latin typeface="Microsoft Sans Serif"/>
                <a:cs typeface="Microsoft Sans Serif"/>
              </a:rPr>
              <a:t> </a:t>
            </a:r>
            <a:r>
              <a:rPr sz="900" spc="-5" dirty="0">
                <a:latin typeface="Microsoft Sans Serif"/>
                <a:cs typeface="Microsoft Sans Serif"/>
              </a:rPr>
              <a:t>p</a:t>
            </a:r>
            <a:r>
              <a:rPr sz="900" spc="10" dirty="0">
                <a:latin typeface="Microsoft Sans Serif"/>
                <a:cs typeface="Microsoft Sans Serif"/>
              </a:rPr>
              <a:t> </a:t>
            </a:r>
            <a:r>
              <a:rPr sz="900" spc="-5" dirty="0">
                <a:latin typeface="Microsoft Sans Serif"/>
                <a:cs typeface="Microsoft Sans Serif"/>
              </a:rPr>
              <a:t>element</a:t>
            </a:r>
            <a:r>
              <a:rPr sz="900" spc="5" dirty="0">
                <a:latin typeface="Microsoft Sans Serif"/>
                <a:cs typeface="Microsoft Sans Serif"/>
              </a:rPr>
              <a:t> </a:t>
            </a:r>
            <a:r>
              <a:rPr sz="900" dirty="0">
                <a:latin typeface="Microsoft Sans Serif"/>
                <a:cs typeface="Microsoft Sans Serif"/>
              </a:rPr>
              <a:t>that</a:t>
            </a:r>
            <a:r>
              <a:rPr sz="900" spc="10" dirty="0">
                <a:latin typeface="Microsoft Sans Serif"/>
                <a:cs typeface="Microsoft Sans Serif"/>
              </a:rPr>
              <a:t> </a:t>
            </a:r>
            <a:r>
              <a:rPr sz="900" spc="-5" dirty="0">
                <a:latin typeface="Microsoft Sans Serif"/>
                <a:cs typeface="Microsoft Sans Serif"/>
              </a:rPr>
              <a:t>are</a:t>
            </a:r>
            <a:r>
              <a:rPr sz="900" spc="10" dirty="0">
                <a:latin typeface="Microsoft Sans Serif"/>
                <a:cs typeface="Microsoft Sans Serif"/>
              </a:rPr>
              <a:t> </a:t>
            </a:r>
            <a:r>
              <a:rPr sz="900" spc="-5" dirty="0">
                <a:latin typeface="Microsoft Sans Serif"/>
                <a:cs typeface="Microsoft Sans Serif"/>
              </a:rPr>
              <a:t>placed</a:t>
            </a:r>
            <a:r>
              <a:rPr sz="900" spc="-15" dirty="0">
                <a:latin typeface="Microsoft Sans Serif"/>
                <a:cs typeface="Microsoft Sans Serif"/>
              </a:rPr>
              <a:t> </a:t>
            </a:r>
            <a:r>
              <a:rPr sz="900" spc="-5" dirty="0">
                <a:latin typeface="Microsoft Sans Serif"/>
                <a:cs typeface="Microsoft Sans Serif"/>
              </a:rPr>
              <a:t>immediately</a:t>
            </a:r>
            <a:r>
              <a:rPr sz="900" spc="-20" dirty="0">
                <a:latin typeface="Microsoft Sans Serif"/>
                <a:cs typeface="Microsoft Sans Serif"/>
              </a:rPr>
              <a:t> </a:t>
            </a:r>
            <a:r>
              <a:rPr sz="900" dirty="0">
                <a:latin typeface="Microsoft Sans Serif"/>
                <a:cs typeface="Microsoft Sans Serif"/>
              </a:rPr>
              <a:t>after</a:t>
            </a:r>
            <a:r>
              <a:rPr sz="900" spc="10" dirty="0">
                <a:latin typeface="Microsoft Sans Serif"/>
                <a:cs typeface="Microsoft Sans Serif"/>
              </a:rPr>
              <a:t> </a:t>
            </a:r>
            <a:r>
              <a:rPr sz="900" spc="-5" dirty="0">
                <a:latin typeface="Microsoft Sans Serif"/>
                <a:cs typeface="Microsoft Sans Serif"/>
              </a:rPr>
              <a:t>div</a:t>
            </a:r>
            <a:r>
              <a:rPr sz="900" spc="10" dirty="0">
                <a:latin typeface="Microsoft Sans Serif"/>
                <a:cs typeface="Microsoft Sans Serif"/>
              </a:rPr>
              <a:t> </a:t>
            </a:r>
            <a:r>
              <a:rPr sz="900" spc="-5" dirty="0">
                <a:latin typeface="Microsoft Sans Serif"/>
                <a:cs typeface="Microsoft Sans Serif"/>
              </a:rPr>
              <a:t>elements:&lt;/p&gt;</a:t>
            </a:r>
            <a:endParaRPr sz="900">
              <a:latin typeface="Microsoft Sans Serif"/>
              <a:cs typeface="Microsoft Sans Serif"/>
            </a:endParaRPr>
          </a:p>
          <a:p>
            <a:pPr marL="12700">
              <a:lnSpc>
                <a:spcPct val="100000"/>
              </a:lnSpc>
            </a:pPr>
            <a:r>
              <a:rPr sz="900" spc="-5" dirty="0">
                <a:latin typeface="Microsoft Sans Serif"/>
                <a:cs typeface="Microsoft Sans Serif"/>
              </a:rPr>
              <a:t>&lt;div&gt;</a:t>
            </a:r>
            <a:endParaRPr sz="900">
              <a:latin typeface="Microsoft Sans Serif"/>
              <a:cs typeface="Microsoft Sans Serif"/>
            </a:endParaRPr>
          </a:p>
          <a:p>
            <a:pPr marL="76200">
              <a:lnSpc>
                <a:spcPct val="100000"/>
              </a:lnSpc>
            </a:pPr>
            <a:r>
              <a:rPr sz="900" dirty="0">
                <a:latin typeface="Microsoft Sans Serif"/>
                <a:cs typeface="Microsoft Sans Serif"/>
              </a:rPr>
              <a:t>&lt;p&gt;Paragraph</a:t>
            </a:r>
            <a:r>
              <a:rPr sz="900" spc="-40" dirty="0">
                <a:latin typeface="Microsoft Sans Serif"/>
                <a:cs typeface="Microsoft Sans Serif"/>
              </a:rPr>
              <a:t> </a:t>
            </a:r>
            <a:r>
              <a:rPr sz="900" spc="-5" dirty="0">
                <a:latin typeface="Microsoft Sans Serif"/>
                <a:cs typeface="Microsoft Sans Serif"/>
              </a:rPr>
              <a:t>1</a:t>
            </a:r>
            <a:r>
              <a:rPr sz="900" spc="-20" dirty="0">
                <a:latin typeface="Microsoft Sans Serif"/>
                <a:cs typeface="Microsoft Sans Serif"/>
              </a:rPr>
              <a:t> </a:t>
            </a:r>
            <a:r>
              <a:rPr sz="900" spc="-5" dirty="0">
                <a:latin typeface="Microsoft Sans Serif"/>
                <a:cs typeface="Microsoft Sans Serif"/>
              </a:rPr>
              <a:t>in</a:t>
            </a:r>
            <a:r>
              <a:rPr sz="900" spc="-15" dirty="0">
                <a:latin typeface="Microsoft Sans Serif"/>
                <a:cs typeface="Microsoft Sans Serif"/>
              </a:rPr>
              <a:t> </a:t>
            </a:r>
            <a:r>
              <a:rPr sz="900" dirty="0">
                <a:latin typeface="Microsoft Sans Serif"/>
                <a:cs typeface="Microsoft Sans Serif"/>
              </a:rPr>
              <a:t>the</a:t>
            </a:r>
            <a:r>
              <a:rPr sz="900" spc="-15" dirty="0">
                <a:latin typeface="Microsoft Sans Serif"/>
                <a:cs typeface="Microsoft Sans Serif"/>
              </a:rPr>
              <a:t> </a:t>
            </a:r>
            <a:r>
              <a:rPr sz="900" spc="-5" dirty="0">
                <a:latin typeface="Microsoft Sans Serif"/>
                <a:cs typeface="Microsoft Sans Serif"/>
              </a:rPr>
              <a:t>div.&lt;/p&gt;</a:t>
            </a:r>
            <a:endParaRPr sz="900">
              <a:latin typeface="Microsoft Sans Serif"/>
              <a:cs typeface="Microsoft Sans Serif"/>
            </a:endParaRPr>
          </a:p>
          <a:p>
            <a:pPr marL="76200">
              <a:lnSpc>
                <a:spcPct val="100000"/>
              </a:lnSpc>
            </a:pPr>
            <a:r>
              <a:rPr sz="900" dirty="0">
                <a:latin typeface="Microsoft Sans Serif"/>
                <a:cs typeface="Microsoft Sans Serif"/>
              </a:rPr>
              <a:t>&lt;p&gt;Paragraph</a:t>
            </a:r>
            <a:r>
              <a:rPr sz="900" spc="-40" dirty="0">
                <a:latin typeface="Microsoft Sans Serif"/>
                <a:cs typeface="Microsoft Sans Serif"/>
              </a:rPr>
              <a:t> </a:t>
            </a:r>
            <a:r>
              <a:rPr sz="900" spc="-5" dirty="0">
                <a:latin typeface="Microsoft Sans Serif"/>
                <a:cs typeface="Microsoft Sans Serif"/>
              </a:rPr>
              <a:t>2</a:t>
            </a:r>
            <a:r>
              <a:rPr sz="900" spc="-20" dirty="0">
                <a:latin typeface="Microsoft Sans Serif"/>
                <a:cs typeface="Microsoft Sans Serif"/>
              </a:rPr>
              <a:t> </a:t>
            </a:r>
            <a:r>
              <a:rPr sz="900" spc="-5" dirty="0">
                <a:latin typeface="Microsoft Sans Serif"/>
                <a:cs typeface="Microsoft Sans Serif"/>
              </a:rPr>
              <a:t>in</a:t>
            </a:r>
            <a:r>
              <a:rPr sz="900" spc="-15" dirty="0">
                <a:latin typeface="Microsoft Sans Serif"/>
                <a:cs typeface="Microsoft Sans Serif"/>
              </a:rPr>
              <a:t> </a:t>
            </a:r>
            <a:r>
              <a:rPr sz="900" dirty="0">
                <a:latin typeface="Microsoft Sans Serif"/>
                <a:cs typeface="Microsoft Sans Serif"/>
              </a:rPr>
              <a:t>the</a:t>
            </a:r>
            <a:r>
              <a:rPr sz="900" spc="-15" dirty="0">
                <a:latin typeface="Microsoft Sans Serif"/>
                <a:cs typeface="Microsoft Sans Serif"/>
              </a:rPr>
              <a:t> </a:t>
            </a:r>
            <a:r>
              <a:rPr sz="900" spc="-5" dirty="0">
                <a:latin typeface="Microsoft Sans Serif"/>
                <a:cs typeface="Microsoft Sans Serif"/>
              </a:rPr>
              <a:t>div.&lt;/p&gt;</a:t>
            </a:r>
            <a:endParaRPr sz="900">
              <a:latin typeface="Microsoft Sans Serif"/>
              <a:cs typeface="Microsoft Sans Serif"/>
            </a:endParaRPr>
          </a:p>
          <a:p>
            <a:pPr marL="12700">
              <a:lnSpc>
                <a:spcPct val="100000"/>
              </a:lnSpc>
            </a:pPr>
            <a:r>
              <a:rPr sz="900" spc="-5" dirty="0">
                <a:latin typeface="Microsoft Sans Serif"/>
                <a:cs typeface="Microsoft Sans Serif"/>
              </a:rPr>
              <a:t>&lt;/div&gt;</a:t>
            </a:r>
            <a:endParaRPr sz="900">
              <a:latin typeface="Microsoft Sans Serif"/>
              <a:cs typeface="Microsoft Sans Serif"/>
            </a:endParaRPr>
          </a:p>
          <a:p>
            <a:pPr marL="12700">
              <a:lnSpc>
                <a:spcPct val="100000"/>
              </a:lnSpc>
            </a:pPr>
            <a:r>
              <a:rPr sz="900" spc="-5" dirty="0">
                <a:latin typeface="Microsoft Sans Serif"/>
                <a:cs typeface="Microsoft Sans Serif"/>
              </a:rPr>
              <a:t>&lt;p&gt;Paragraph</a:t>
            </a:r>
            <a:r>
              <a:rPr sz="900" spc="-30" dirty="0">
                <a:latin typeface="Microsoft Sans Serif"/>
                <a:cs typeface="Microsoft Sans Serif"/>
              </a:rPr>
              <a:t> </a:t>
            </a:r>
            <a:r>
              <a:rPr sz="900" dirty="0">
                <a:latin typeface="Microsoft Sans Serif"/>
                <a:cs typeface="Microsoft Sans Serif"/>
              </a:rPr>
              <a:t>3.</a:t>
            </a:r>
            <a:r>
              <a:rPr sz="900" spc="-5" dirty="0">
                <a:latin typeface="Microsoft Sans Serif"/>
                <a:cs typeface="Microsoft Sans Serif"/>
              </a:rPr>
              <a:t> </a:t>
            </a:r>
            <a:r>
              <a:rPr sz="900" dirty="0">
                <a:latin typeface="Microsoft Sans Serif"/>
                <a:cs typeface="Microsoft Sans Serif"/>
              </a:rPr>
              <a:t>After </a:t>
            </a:r>
            <a:r>
              <a:rPr sz="900" spc="-5" dirty="0">
                <a:latin typeface="Microsoft Sans Serif"/>
                <a:cs typeface="Microsoft Sans Serif"/>
              </a:rPr>
              <a:t>a</a:t>
            </a:r>
            <a:r>
              <a:rPr sz="900" spc="5" dirty="0">
                <a:latin typeface="Microsoft Sans Serif"/>
                <a:cs typeface="Microsoft Sans Serif"/>
              </a:rPr>
              <a:t> </a:t>
            </a:r>
            <a:r>
              <a:rPr sz="900" spc="-5" dirty="0">
                <a:latin typeface="Microsoft Sans Serif"/>
                <a:cs typeface="Microsoft Sans Serif"/>
              </a:rPr>
              <a:t>div.&lt;/p&gt;</a:t>
            </a:r>
            <a:endParaRPr sz="900">
              <a:latin typeface="Microsoft Sans Serif"/>
              <a:cs typeface="Microsoft Sans Serif"/>
            </a:endParaRPr>
          </a:p>
          <a:p>
            <a:pPr marL="12700">
              <a:lnSpc>
                <a:spcPct val="100000"/>
              </a:lnSpc>
            </a:pPr>
            <a:r>
              <a:rPr sz="900" dirty="0">
                <a:latin typeface="Microsoft Sans Serif"/>
                <a:cs typeface="Microsoft Sans Serif"/>
              </a:rPr>
              <a:t>&lt;p&gt;Paragraph</a:t>
            </a:r>
            <a:r>
              <a:rPr sz="900" spc="-45" dirty="0">
                <a:latin typeface="Microsoft Sans Serif"/>
                <a:cs typeface="Microsoft Sans Serif"/>
              </a:rPr>
              <a:t> </a:t>
            </a:r>
            <a:r>
              <a:rPr sz="900" dirty="0">
                <a:latin typeface="Microsoft Sans Serif"/>
                <a:cs typeface="Microsoft Sans Serif"/>
              </a:rPr>
              <a:t>4.</a:t>
            </a:r>
            <a:r>
              <a:rPr sz="900" spc="-15" dirty="0">
                <a:latin typeface="Microsoft Sans Serif"/>
                <a:cs typeface="Microsoft Sans Serif"/>
              </a:rPr>
              <a:t> </a:t>
            </a:r>
            <a:r>
              <a:rPr sz="900" dirty="0">
                <a:latin typeface="Microsoft Sans Serif"/>
                <a:cs typeface="Microsoft Sans Serif"/>
              </a:rPr>
              <a:t>After</a:t>
            </a:r>
            <a:r>
              <a:rPr sz="900" spc="-15" dirty="0">
                <a:latin typeface="Microsoft Sans Serif"/>
                <a:cs typeface="Microsoft Sans Serif"/>
              </a:rPr>
              <a:t> </a:t>
            </a:r>
            <a:r>
              <a:rPr sz="900" spc="-5" dirty="0">
                <a:latin typeface="Microsoft Sans Serif"/>
                <a:cs typeface="Microsoft Sans Serif"/>
              </a:rPr>
              <a:t>a</a:t>
            </a:r>
            <a:r>
              <a:rPr sz="900" spc="-10" dirty="0">
                <a:latin typeface="Microsoft Sans Serif"/>
                <a:cs typeface="Microsoft Sans Serif"/>
              </a:rPr>
              <a:t> </a:t>
            </a:r>
            <a:r>
              <a:rPr sz="900" spc="-5" dirty="0">
                <a:latin typeface="Microsoft Sans Serif"/>
                <a:cs typeface="Microsoft Sans Serif"/>
              </a:rPr>
              <a:t>div.&lt;/p&gt;</a:t>
            </a:r>
            <a:endParaRPr sz="900">
              <a:latin typeface="Microsoft Sans Serif"/>
              <a:cs typeface="Microsoft Sans Serif"/>
            </a:endParaRPr>
          </a:p>
          <a:p>
            <a:pPr marL="12700">
              <a:lnSpc>
                <a:spcPct val="100000"/>
              </a:lnSpc>
              <a:spcBef>
                <a:spcPts val="5"/>
              </a:spcBef>
            </a:pPr>
            <a:r>
              <a:rPr sz="900" spc="-5" dirty="0">
                <a:latin typeface="Microsoft Sans Serif"/>
                <a:cs typeface="Microsoft Sans Serif"/>
              </a:rPr>
              <a:t>&lt;div&gt;</a:t>
            </a:r>
            <a:endParaRPr sz="900">
              <a:latin typeface="Microsoft Sans Serif"/>
              <a:cs typeface="Microsoft Sans Serif"/>
            </a:endParaRPr>
          </a:p>
          <a:p>
            <a:pPr marL="76200">
              <a:lnSpc>
                <a:spcPct val="100000"/>
              </a:lnSpc>
            </a:pPr>
            <a:r>
              <a:rPr sz="900" dirty="0">
                <a:latin typeface="Microsoft Sans Serif"/>
                <a:cs typeface="Microsoft Sans Serif"/>
              </a:rPr>
              <a:t>&lt;p&gt;Paragraph</a:t>
            </a:r>
            <a:r>
              <a:rPr sz="900" spc="-40" dirty="0">
                <a:latin typeface="Microsoft Sans Serif"/>
                <a:cs typeface="Microsoft Sans Serif"/>
              </a:rPr>
              <a:t> </a:t>
            </a:r>
            <a:r>
              <a:rPr sz="900" spc="-5" dirty="0">
                <a:latin typeface="Microsoft Sans Serif"/>
                <a:cs typeface="Microsoft Sans Serif"/>
              </a:rPr>
              <a:t>5</a:t>
            </a:r>
            <a:r>
              <a:rPr sz="900" spc="-20" dirty="0">
                <a:latin typeface="Microsoft Sans Serif"/>
                <a:cs typeface="Microsoft Sans Serif"/>
              </a:rPr>
              <a:t> </a:t>
            </a:r>
            <a:r>
              <a:rPr sz="900" spc="-5" dirty="0">
                <a:latin typeface="Microsoft Sans Serif"/>
                <a:cs typeface="Microsoft Sans Serif"/>
              </a:rPr>
              <a:t>in</a:t>
            </a:r>
            <a:r>
              <a:rPr sz="900" spc="-15" dirty="0">
                <a:latin typeface="Microsoft Sans Serif"/>
                <a:cs typeface="Microsoft Sans Serif"/>
              </a:rPr>
              <a:t> </a:t>
            </a:r>
            <a:r>
              <a:rPr sz="900" dirty="0">
                <a:latin typeface="Microsoft Sans Serif"/>
                <a:cs typeface="Microsoft Sans Serif"/>
              </a:rPr>
              <a:t>the</a:t>
            </a:r>
            <a:r>
              <a:rPr sz="900" spc="-15" dirty="0">
                <a:latin typeface="Microsoft Sans Serif"/>
                <a:cs typeface="Microsoft Sans Serif"/>
              </a:rPr>
              <a:t> </a:t>
            </a:r>
            <a:r>
              <a:rPr sz="900" spc="-5" dirty="0">
                <a:latin typeface="Microsoft Sans Serif"/>
                <a:cs typeface="Microsoft Sans Serif"/>
              </a:rPr>
              <a:t>div.&lt;/p&gt;</a:t>
            </a:r>
            <a:endParaRPr sz="900">
              <a:latin typeface="Microsoft Sans Serif"/>
              <a:cs typeface="Microsoft Sans Serif"/>
            </a:endParaRPr>
          </a:p>
          <a:p>
            <a:pPr marL="76200">
              <a:lnSpc>
                <a:spcPct val="100000"/>
              </a:lnSpc>
            </a:pPr>
            <a:r>
              <a:rPr sz="900" dirty="0">
                <a:latin typeface="Microsoft Sans Serif"/>
                <a:cs typeface="Microsoft Sans Serif"/>
              </a:rPr>
              <a:t>&lt;p&gt;Paragraph</a:t>
            </a:r>
            <a:r>
              <a:rPr sz="900" spc="-40" dirty="0">
                <a:latin typeface="Microsoft Sans Serif"/>
                <a:cs typeface="Microsoft Sans Serif"/>
              </a:rPr>
              <a:t> </a:t>
            </a:r>
            <a:r>
              <a:rPr sz="900" spc="-5" dirty="0">
                <a:latin typeface="Microsoft Sans Serif"/>
                <a:cs typeface="Microsoft Sans Serif"/>
              </a:rPr>
              <a:t>6</a:t>
            </a:r>
            <a:r>
              <a:rPr sz="900" spc="-20" dirty="0">
                <a:latin typeface="Microsoft Sans Serif"/>
                <a:cs typeface="Microsoft Sans Serif"/>
              </a:rPr>
              <a:t> </a:t>
            </a:r>
            <a:r>
              <a:rPr sz="900" spc="-5" dirty="0">
                <a:latin typeface="Microsoft Sans Serif"/>
                <a:cs typeface="Microsoft Sans Serif"/>
              </a:rPr>
              <a:t>in</a:t>
            </a:r>
            <a:r>
              <a:rPr sz="900" spc="-15" dirty="0">
                <a:latin typeface="Microsoft Sans Serif"/>
                <a:cs typeface="Microsoft Sans Serif"/>
              </a:rPr>
              <a:t> </a:t>
            </a:r>
            <a:r>
              <a:rPr sz="900" dirty="0">
                <a:latin typeface="Microsoft Sans Serif"/>
                <a:cs typeface="Microsoft Sans Serif"/>
              </a:rPr>
              <a:t>the</a:t>
            </a:r>
            <a:r>
              <a:rPr sz="900" spc="-15" dirty="0">
                <a:latin typeface="Microsoft Sans Serif"/>
                <a:cs typeface="Microsoft Sans Serif"/>
              </a:rPr>
              <a:t> </a:t>
            </a:r>
            <a:r>
              <a:rPr sz="900" spc="-5" dirty="0">
                <a:latin typeface="Microsoft Sans Serif"/>
                <a:cs typeface="Microsoft Sans Serif"/>
              </a:rPr>
              <a:t>div.&lt;/p&gt;</a:t>
            </a:r>
            <a:endParaRPr sz="900">
              <a:latin typeface="Microsoft Sans Serif"/>
              <a:cs typeface="Microsoft Sans Serif"/>
            </a:endParaRPr>
          </a:p>
          <a:p>
            <a:pPr marL="12700">
              <a:lnSpc>
                <a:spcPct val="100000"/>
              </a:lnSpc>
            </a:pPr>
            <a:r>
              <a:rPr sz="900" spc="-5" dirty="0">
                <a:latin typeface="Microsoft Sans Serif"/>
                <a:cs typeface="Microsoft Sans Serif"/>
              </a:rPr>
              <a:t>&lt;/div&gt;</a:t>
            </a:r>
            <a:endParaRPr sz="900">
              <a:latin typeface="Microsoft Sans Serif"/>
              <a:cs typeface="Microsoft Sans Serif"/>
            </a:endParaRPr>
          </a:p>
          <a:p>
            <a:pPr marL="12700">
              <a:lnSpc>
                <a:spcPct val="100000"/>
              </a:lnSpc>
            </a:pPr>
            <a:r>
              <a:rPr sz="900" spc="-5" dirty="0">
                <a:latin typeface="Microsoft Sans Serif"/>
                <a:cs typeface="Microsoft Sans Serif"/>
              </a:rPr>
              <a:t>&lt;p&gt;Paragraph</a:t>
            </a:r>
            <a:r>
              <a:rPr sz="900" spc="-30" dirty="0">
                <a:latin typeface="Microsoft Sans Serif"/>
                <a:cs typeface="Microsoft Sans Serif"/>
              </a:rPr>
              <a:t> </a:t>
            </a:r>
            <a:r>
              <a:rPr sz="900" dirty="0">
                <a:latin typeface="Microsoft Sans Serif"/>
                <a:cs typeface="Microsoft Sans Serif"/>
              </a:rPr>
              <a:t>7.</a:t>
            </a:r>
            <a:r>
              <a:rPr sz="900" spc="-5" dirty="0">
                <a:latin typeface="Microsoft Sans Serif"/>
                <a:cs typeface="Microsoft Sans Serif"/>
              </a:rPr>
              <a:t> </a:t>
            </a:r>
            <a:r>
              <a:rPr sz="900" dirty="0">
                <a:latin typeface="Microsoft Sans Serif"/>
                <a:cs typeface="Microsoft Sans Serif"/>
              </a:rPr>
              <a:t>After </a:t>
            </a:r>
            <a:r>
              <a:rPr sz="900" spc="-5" dirty="0">
                <a:latin typeface="Microsoft Sans Serif"/>
                <a:cs typeface="Microsoft Sans Serif"/>
              </a:rPr>
              <a:t>a</a:t>
            </a:r>
            <a:r>
              <a:rPr sz="900" spc="5" dirty="0">
                <a:latin typeface="Microsoft Sans Serif"/>
                <a:cs typeface="Microsoft Sans Serif"/>
              </a:rPr>
              <a:t> </a:t>
            </a:r>
            <a:r>
              <a:rPr sz="900" spc="-5" dirty="0">
                <a:latin typeface="Microsoft Sans Serif"/>
                <a:cs typeface="Microsoft Sans Serif"/>
              </a:rPr>
              <a:t>div.&lt;/p&gt;</a:t>
            </a:r>
            <a:endParaRPr sz="900">
              <a:latin typeface="Microsoft Sans Serif"/>
              <a:cs typeface="Microsoft Sans Serif"/>
            </a:endParaRPr>
          </a:p>
          <a:p>
            <a:pPr marL="12700">
              <a:lnSpc>
                <a:spcPct val="100000"/>
              </a:lnSpc>
            </a:pPr>
            <a:r>
              <a:rPr sz="900" dirty="0">
                <a:latin typeface="Microsoft Sans Serif"/>
                <a:cs typeface="Microsoft Sans Serif"/>
              </a:rPr>
              <a:t>&lt;p&gt;Paragraph</a:t>
            </a:r>
            <a:r>
              <a:rPr sz="900" spc="-45" dirty="0">
                <a:latin typeface="Microsoft Sans Serif"/>
                <a:cs typeface="Microsoft Sans Serif"/>
              </a:rPr>
              <a:t> </a:t>
            </a:r>
            <a:r>
              <a:rPr sz="900" dirty="0">
                <a:latin typeface="Microsoft Sans Serif"/>
                <a:cs typeface="Microsoft Sans Serif"/>
              </a:rPr>
              <a:t>8.</a:t>
            </a:r>
            <a:r>
              <a:rPr sz="900" spc="-15" dirty="0">
                <a:latin typeface="Microsoft Sans Serif"/>
                <a:cs typeface="Microsoft Sans Serif"/>
              </a:rPr>
              <a:t> </a:t>
            </a:r>
            <a:r>
              <a:rPr sz="900" dirty="0">
                <a:latin typeface="Microsoft Sans Serif"/>
                <a:cs typeface="Microsoft Sans Serif"/>
              </a:rPr>
              <a:t>After</a:t>
            </a:r>
            <a:r>
              <a:rPr sz="900" spc="-15" dirty="0">
                <a:latin typeface="Microsoft Sans Serif"/>
                <a:cs typeface="Microsoft Sans Serif"/>
              </a:rPr>
              <a:t> </a:t>
            </a:r>
            <a:r>
              <a:rPr sz="900" spc="-5" dirty="0">
                <a:latin typeface="Microsoft Sans Serif"/>
                <a:cs typeface="Microsoft Sans Serif"/>
              </a:rPr>
              <a:t>a</a:t>
            </a:r>
            <a:r>
              <a:rPr sz="900" spc="-10" dirty="0">
                <a:latin typeface="Microsoft Sans Serif"/>
                <a:cs typeface="Microsoft Sans Serif"/>
              </a:rPr>
              <a:t> </a:t>
            </a:r>
            <a:r>
              <a:rPr sz="900" spc="-5" dirty="0">
                <a:latin typeface="Microsoft Sans Serif"/>
                <a:cs typeface="Microsoft Sans Serif"/>
              </a:rPr>
              <a:t>div.&lt;/p&gt;</a:t>
            </a:r>
            <a:endParaRPr sz="900">
              <a:latin typeface="Microsoft Sans Serif"/>
              <a:cs typeface="Microsoft Sans Serif"/>
            </a:endParaRPr>
          </a:p>
          <a:p>
            <a:pPr marL="12700">
              <a:lnSpc>
                <a:spcPct val="100000"/>
              </a:lnSpc>
            </a:pPr>
            <a:r>
              <a:rPr sz="900" spc="-5" dirty="0">
                <a:latin typeface="Microsoft Sans Serif"/>
                <a:cs typeface="Microsoft Sans Serif"/>
              </a:rPr>
              <a:t>&lt;/body&gt;&lt;/html&gt;</a:t>
            </a:r>
            <a:endParaRPr sz="900">
              <a:latin typeface="Microsoft Sans Serif"/>
              <a:cs typeface="Microsoft Sans Serif"/>
            </a:endParaRPr>
          </a:p>
        </p:txBody>
      </p:sp>
      <p:grpSp>
        <p:nvGrpSpPr>
          <p:cNvPr id="5" name="object 5"/>
          <p:cNvGrpSpPr/>
          <p:nvPr/>
        </p:nvGrpSpPr>
        <p:grpSpPr>
          <a:xfrm>
            <a:off x="7543800" y="2894076"/>
            <a:ext cx="4264660" cy="2819400"/>
            <a:chOff x="7543800" y="2894076"/>
            <a:chExt cx="4264660" cy="2819400"/>
          </a:xfrm>
        </p:grpSpPr>
        <p:pic>
          <p:nvPicPr>
            <p:cNvPr id="6" name="object 6"/>
            <p:cNvPicPr/>
            <p:nvPr/>
          </p:nvPicPr>
          <p:blipFill>
            <a:blip r:embed="rId2" cstate="print"/>
            <a:stretch>
              <a:fillRect/>
            </a:stretch>
          </p:blipFill>
          <p:spPr>
            <a:xfrm>
              <a:off x="7543800" y="2894076"/>
              <a:ext cx="4264152" cy="2819400"/>
            </a:xfrm>
            <a:prstGeom prst="rect">
              <a:avLst/>
            </a:prstGeom>
          </p:spPr>
        </p:pic>
        <p:pic>
          <p:nvPicPr>
            <p:cNvPr id="7" name="object 7"/>
            <p:cNvPicPr/>
            <p:nvPr/>
          </p:nvPicPr>
          <p:blipFill>
            <a:blip r:embed="rId3" cstate="print"/>
            <a:stretch>
              <a:fillRect/>
            </a:stretch>
          </p:blipFill>
          <p:spPr>
            <a:xfrm>
              <a:off x="7739379" y="3088894"/>
              <a:ext cx="3675253" cy="2231135"/>
            </a:xfrm>
            <a:prstGeom prst="rect">
              <a:avLst/>
            </a:prstGeom>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5261" y="217373"/>
            <a:ext cx="551497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5" dirty="0">
                <a:solidFill>
                  <a:srgbClr val="000000"/>
                </a:solidFill>
              </a:rPr>
              <a:t> Combinators</a:t>
            </a:r>
            <a:endParaRPr sz="5400"/>
          </a:p>
        </p:txBody>
      </p:sp>
      <p:sp>
        <p:nvSpPr>
          <p:cNvPr id="4" name="object 4"/>
          <p:cNvSpPr txBox="1"/>
          <p:nvPr/>
        </p:nvSpPr>
        <p:spPr>
          <a:xfrm>
            <a:off x="1051356" y="1219580"/>
            <a:ext cx="6903720" cy="472376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3182BD"/>
                </a:solidFill>
                <a:latin typeface="Arial"/>
                <a:cs typeface="Arial"/>
              </a:rPr>
              <a:t>General</a:t>
            </a:r>
            <a:r>
              <a:rPr sz="1800" b="1" spc="-10" dirty="0">
                <a:solidFill>
                  <a:srgbClr val="3182BD"/>
                </a:solidFill>
                <a:latin typeface="Arial"/>
                <a:cs typeface="Arial"/>
              </a:rPr>
              <a:t> </a:t>
            </a:r>
            <a:r>
              <a:rPr sz="1800" b="1" dirty="0">
                <a:solidFill>
                  <a:srgbClr val="3182BD"/>
                </a:solidFill>
                <a:latin typeface="Arial"/>
                <a:cs typeface="Arial"/>
              </a:rPr>
              <a:t>Sibling</a:t>
            </a:r>
            <a:r>
              <a:rPr sz="1800" b="1" spc="-25" dirty="0">
                <a:solidFill>
                  <a:srgbClr val="3182BD"/>
                </a:solidFill>
                <a:latin typeface="Arial"/>
                <a:cs typeface="Arial"/>
              </a:rPr>
              <a:t> </a:t>
            </a:r>
            <a:r>
              <a:rPr sz="1800" b="1" spc="-5" dirty="0">
                <a:solidFill>
                  <a:srgbClr val="3182BD"/>
                </a:solidFill>
                <a:latin typeface="Arial"/>
                <a:cs typeface="Arial"/>
              </a:rPr>
              <a:t>Selector</a:t>
            </a:r>
            <a:r>
              <a:rPr sz="1800" b="1" spc="-10" dirty="0">
                <a:solidFill>
                  <a:srgbClr val="3182BD"/>
                </a:solidFill>
                <a:latin typeface="Arial"/>
                <a:cs typeface="Arial"/>
              </a:rPr>
              <a:t> </a:t>
            </a:r>
            <a:r>
              <a:rPr sz="1800" b="1" dirty="0">
                <a:solidFill>
                  <a:srgbClr val="3182BD"/>
                </a:solidFill>
                <a:latin typeface="Arial"/>
                <a:cs typeface="Arial"/>
              </a:rPr>
              <a:t>(~)</a:t>
            </a:r>
            <a:endParaRPr sz="1800">
              <a:latin typeface="Arial"/>
              <a:cs typeface="Arial"/>
            </a:endParaRPr>
          </a:p>
          <a:p>
            <a:pPr marL="12700">
              <a:lnSpc>
                <a:spcPct val="100000"/>
              </a:lnSpc>
              <a:spcBef>
                <a:spcPts val="5"/>
              </a:spcBef>
            </a:pPr>
            <a:r>
              <a:rPr sz="1400" spc="-5" dirty="0">
                <a:latin typeface="Microsoft Sans Serif"/>
                <a:cs typeface="Microsoft Sans Serif"/>
              </a:rPr>
              <a:t>The</a:t>
            </a:r>
            <a:r>
              <a:rPr sz="1400" spc="5" dirty="0">
                <a:latin typeface="Microsoft Sans Serif"/>
                <a:cs typeface="Microsoft Sans Serif"/>
              </a:rPr>
              <a:t> </a:t>
            </a:r>
            <a:r>
              <a:rPr sz="1400" dirty="0">
                <a:latin typeface="Microsoft Sans Serif"/>
                <a:cs typeface="Microsoft Sans Serif"/>
              </a:rPr>
              <a:t>general</a:t>
            </a:r>
            <a:r>
              <a:rPr sz="1400" spc="-10" dirty="0">
                <a:latin typeface="Microsoft Sans Serif"/>
                <a:cs typeface="Microsoft Sans Serif"/>
              </a:rPr>
              <a:t> </a:t>
            </a:r>
            <a:r>
              <a:rPr sz="1400" spc="-5" dirty="0">
                <a:latin typeface="Microsoft Sans Serif"/>
                <a:cs typeface="Microsoft Sans Serif"/>
              </a:rPr>
              <a:t>sibling</a:t>
            </a:r>
            <a:r>
              <a:rPr sz="1400" spc="5" dirty="0">
                <a:latin typeface="Microsoft Sans Serif"/>
                <a:cs typeface="Microsoft Sans Serif"/>
              </a:rPr>
              <a:t> </a:t>
            </a:r>
            <a:r>
              <a:rPr sz="1400" spc="-5" dirty="0">
                <a:latin typeface="Microsoft Sans Serif"/>
                <a:cs typeface="Microsoft Sans Serif"/>
              </a:rPr>
              <a:t>selector</a:t>
            </a:r>
            <a:r>
              <a:rPr sz="1400" spc="-15" dirty="0">
                <a:latin typeface="Microsoft Sans Serif"/>
                <a:cs typeface="Microsoft Sans Serif"/>
              </a:rPr>
              <a:t> </a:t>
            </a:r>
            <a:r>
              <a:rPr sz="1400" dirty="0">
                <a:latin typeface="Microsoft Sans Serif"/>
                <a:cs typeface="Microsoft Sans Serif"/>
              </a:rPr>
              <a:t>selects</a:t>
            </a:r>
            <a:r>
              <a:rPr sz="1400" spc="-10" dirty="0">
                <a:latin typeface="Microsoft Sans Serif"/>
                <a:cs typeface="Microsoft Sans Serif"/>
              </a:rPr>
              <a:t> </a:t>
            </a:r>
            <a:r>
              <a:rPr sz="1400" spc="-5" dirty="0">
                <a:latin typeface="Microsoft Sans Serif"/>
                <a:cs typeface="Microsoft Sans Serif"/>
              </a:rPr>
              <a:t>all</a:t>
            </a:r>
            <a:r>
              <a:rPr sz="1400" spc="20" dirty="0">
                <a:latin typeface="Microsoft Sans Serif"/>
                <a:cs typeface="Microsoft Sans Serif"/>
              </a:rPr>
              <a:t> </a:t>
            </a:r>
            <a:r>
              <a:rPr sz="1400" spc="-5" dirty="0">
                <a:latin typeface="Microsoft Sans Serif"/>
                <a:cs typeface="Microsoft Sans Serif"/>
              </a:rPr>
              <a:t>elements</a:t>
            </a:r>
            <a:r>
              <a:rPr sz="1400" spc="-10" dirty="0">
                <a:latin typeface="Microsoft Sans Serif"/>
                <a:cs typeface="Microsoft Sans Serif"/>
              </a:rPr>
              <a:t> </a:t>
            </a:r>
            <a:r>
              <a:rPr sz="1400" dirty="0">
                <a:latin typeface="Microsoft Sans Serif"/>
                <a:cs typeface="Microsoft Sans Serif"/>
              </a:rPr>
              <a:t>that are</a:t>
            </a:r>
            <a:r>
              <a:rPr sz="1400" spc="5" dirty="0">
                <a:latin typeface="Microsoft Sans Serif"/>
                <a:cs typeface="Microsoft Sans Serif"/>
              </a:rPr>
              <a:t> </a:t>
            </a:r>
            <a:r>
              <a:rPr sz="1400" spc="-5" dirty="0">
                <a:latin typeface="Microsoft Sans Serif"/>
                <a:cs typeface="Microsoft Sans Serif"/>
              </a:rPr>
              <a:t>siblings</a:t>
            </a:r>
            <a:r>
              <a:rPr sz="1400" dirty="0">
                <a:latin typeface="Microsoft Sans Serif"/>
                <a:cs typeface="Microsoft Sans Serif"/>
              </a:rPr>
              <a:t> of</a:t>
            </a:r>
            <a:r>
              <a:rPr sz="1400" spc="10" dirty="0">
                <a:latin typeface="Microsoft Sans Serif"/>
                <a:cs typeface="Microsoft Sans Serif"/>
              </a:rPr>
              <a:t> </a:t>
            </a:r>
            <a:r>
              <a:rPr sz="1400" dirty="0">
                <a:latin typeface="Microsoft Sans Serif"/>
                <a:cs typeface="Microsoft Sans Serif"/>
              </a:rPr>
              <a:t>a</a:t>
            </a:r>
            <a:r>
              <a:rPr sz="1400" spc="20" dirty="0">
                <a:latin typeface="Microsoft Sans Serif"/>
                <a:cs typeface="Microsoft Sans Serif"/>
              </a:rPr>
              <a:t> </a:t>
            </a:r>
            <a:r>
              <a:rPr sz="1400" spc="-5" dirty="0">
                <a:latin typeface="Microsoft Sans Serif"/>
                <a:cs typeface="Microsoft Sans Serif"/>
              </a:rPr>
              <a:t>specified</a:t>
            </a:r>
            <a:r>
              <a:rPr sz="1400" spc="-20" dirty="0">
                <a:latin typeface="Microsoft Sans Serif"/>
                <a:cs typeface="Microsoft Sans Serif"/>
              </a:rPr>
              <a:t> </a:t>
            </a:r>
            <a:r>
              <a:rPr sz="1400" spc="-5" dirty="0">
                <a:latin typeface="Microsoft Sans Serif"/>
                <a:cs typeface="Microsoft Sans Serif"/>
              </a:rPr>
              <a:t>element.</a:t>
            </a:r>
            <a:endParaRPr sz="1400">
              <a:latin typeface="Microsoft Sans Serif"/>
              <a:cs typeface="Microsoft Sans Serif"/>
            </a:endParaRPr>
          </a:p>
          <a:p>
            <a:pPr>
              <a:lnSpc>
                <a:spcPct val="100000"/>
              </a:lnSpc>
              <a:spcBef>
                <a:spcPts val="35"/>
              </a:spcBef>
            </a:pPr>
            <a:endParaRPr sz="1450">
              <a:latin typeface="Microsoft Sans Serif"/>
              <a:cs typeface="Microsoft Sans Serif"/>
            </a:endParaRPr>
          </a:p>
          <a:p>
            <a:pPr marL="12700" marR="360680">
              <a:lnSpc>
                <a:spcPct val="100000"/>
              </a:lnSpc>
            </a:pPr>
            <a:r>
              <a:rPr sz="1400" b="1" dirty="0">
                <a:latin typeface="Arial"/>
                <a:cs typeface="Arial"/>
              </a:rPr>
              <a:t>Example: </a:t>
            </a:r>
            <a:r>
              <a:rPr sz="1400" spc="-5" dirty="0">
                <a:latin typeface="Microsoft Sans Serif"/>
                <a:cs typeface="Microsoft Sans Serif"/>
              </a:rPr>
              <a:t>The following example </a:t>
            </a:r>
            <a:r>
              <a:rPr sz="1400" dirty="0">
                <a:latin typeface="Microsoft Sans Serif"/>
                <a:cs typeface="Microsoft Sans Serif"/>
              </a:rPr>
              <a:t>selects </a:t>
            </a:r>
            <a:r>
              <a:rPr sz="1400" spc="-5" dirty="0">
                <a:latin typeface="Microsoft Sans Serif"/>
                <a:cs typeface="Microsoft Sans Serif"/>
              </a:rPr>
              <a:t>all </a:t>
            </a:r>
            <a:r>
              <a:rPr sz="1400" dirty="0">
                <a:latin typeface="Microsoft Sans Serif"/>
                <a:cs typeface="Microsoft Sans Serif"/>
              </a:rPr>
              <a:t>&lt;p&gt; </a:t>
            </a:r>
            <a:r>
              <a:rPr sz="1400" spc="-5" dirty="0">
                <a:latin typeface="Microsoft Sans Serif"/>
                <a:cs typeface="Microsoft Sans Serif"/>
              </a:rPr>
              <a:t>elements </a:t>
            </a:r>
            <a:r>
              <a:rPr sz="1400" dirty="0">
                <a:latin typeface="Microsoft Sans Serif"/>
                <a:cs typeface="Microsoft Sans Serif"/>
              </a:rPr>
              <a:t>that are </a:t>
            </a:r>
            <a:r>
              <a:rPr sz="1400" spc="-5" dirty="0">
                <a:latin typeface="Microsoft Sans Serif"/>
                <a:cs typeface="Microsoft Sans Serif"/>
              </a:rPr>
              <a:t>siblings </a:t>
            </a:r>
            <a:r>
              <a:rPr sz="1400" dirty="0">
                <a:latin typeface="Microsoft Sans Serif"/>
                <a:cs typeface="Microsoft Sans Serif"/>
              </a:rPr>
              <a:t>of </a:t>
            </a:r>
            <a:r>
              <a:rPr sz="1400" spc="-5" dirty="0">
                <a:latin typeface="Microsoft Sans Serif"/>
                <a:cs typeface="Microsoft Sans Serif"/>
              </a:rPr>
              <a:t>&lt;div&gt; </a:t>
            </a:r>
            <a:r>
              <a:rPr sz="1400" spc="-360" dirty="0">
                <a:latin typeface="Microsoft Sans Serif"/>
                <a:cs typeface="Microsoft Sans Serif"/>
              </a:rPr>
              <a:t> </a:t>
            </a:r>
            <a:r>
              <a:rPr sz="1400" spc="-5" dirty="0">
                <a:latin typeface="Microsoft Sans Serif"/>
                <a:cs typeface="Microsoft Sans Serif"/>
              </a:rPr>
              <a:t>elements:</a:t>
            </a:r>
            <a:endParaRPr sz="1400">
              <a:latin typeface="Microsoft Sans Serif"/>
              <a:cs typeface="Microsoft Sans Serif"/>
            </a:endParaRPr>
          </a:p>
          <a:p>
            <a:pPr marL="12700">
              <a:lnSpc>
                <a:spcPct val="100000"/>
              </a:lnSpc>
              <a:spcBef>
                <a:spcPts val="20"/>
              </a:spcBef>
            </a:pPr>
            <a:r>
              <a:rPr sz="900" spc="-5" dirty="0">
                <a:latin typeface="Microsoft Sans Serif"/>
                <a:cs typeface="Microsoft Sans Serif"/>
              </a:rPr>
              <a:t>&lt;!DOCTYPE</a:t>
            </a:r>
            <a:r>
              <a:rPr sz="900" spc="-15" dirty="0">
                <a:latin typeface="Microsoft Sans Serif"/>
                <a:cs typeface="Microsoft Sans Serif"/>
              </a:rPr>
              <a:t> </a:t>
            </a:r>
            <a:r>
              <a:rPr sz="900" spc="-5" dirty="0">
                <a:latin typeface="Microsoft Sans Serif"/>
                <a:cs typeface="Microsoft Sans Serif"/>
              </a:rPr>
              <a:t>html&gt;</a:t>
            </a:r>
            <a:endParaRPr sz="900">
              <a:latin typeface="Microsoft Sans Serif"/>
              <a:cs typeface="Microsoft Sans Serif"/>
            </a:endParaRPr>
          </a:p>
          <a:p>
            <a:pPr marL="12700">
              <a:lnSpc>
                <a:spcPct val="100000"/>
              </a:lnSpc>
            </a:pPr>
            <a:r>
              <a:rPr sz="900" dirty="0">
                <a:latin typeface="Microsoft Sans Serif"/>
                <a:cs typeface="Microsoft Sans Serif"/>
              </a:rPr>
              <a:t>&lt;html&gt;</a:t>
            </a:r>
            <a:endParaRPr sz="900">
              <a:latin typeface="Microsoft Sans Serif"/>
              <a:cs typeface="Microsoft Sans Serif"/>
            </a:endParaRPr>
          </a:p>
          <a:p>
            <a:pPr marL="12700">
              <a:lnSpc>
                <a:spcPct val="100000"/>
              </a:lnSpc>
              <a:spcBef>
                <a:spcPts val="5"/>
              </a:spcBef>
            </a:pPr>
            <a:r>
              <a:rPr sz="900" dirty="0">
                <a:latin typeface="Microsoft Sans Serif"/>
                <a:cs typeface="Microsoft Sans Serif"/>
              </a:rPr>
              <a:t>&lt;head&gt;</a:t>
            </a:r>
            <a:endParaRPr sz="900">
              <a:latin typeface="Microsoft Sans Serif"/>
              <a:cs typeface="Microsoft Sans Serif"/>
            </a:endParaRPr>
          </a:p>
          <a:p>
            <a:pPr marL="12700" marR="6473190">
              <a:lnSpc>
                <a:spcPct val="100000"/>
              </a:lnSpc>
            </a:pPr>
            <a:r>
              <a:rPr sz="900" spc="-5" dirty="0">
                <a:latin typeface="Microsoft Sans Serif"/>
                <a:cs typeface="Microsoft Sans Serif"/>
              </a:rPr>
              <a:t>&lt;style&gt; </a:t>
            </a:r>
            <a:r>
              <a:rPr sz="900" dirty="0">
                <a:latin typeface="Microsoft Sans Serif"/>
                <a:cs typeface="Microsoft Sans Serif"/>
              </a:rPr>
              <a:t> </a:t>
            </a:r>
            <a:r>
              <a:rPr sz="900" spc="-5" dirty="0">
                <a:latin typeface="Microsoft Sans Serif"/>
                <a:cs typeface="Microsoft Sans Serif"/>
              </a:rPr>
              <a:t>div</a:t>
            </a:r>
            <a:r>
              <a:rPr sz="900" spc="-30" dirty="0">
                <a:latin typeface="Microsoft Sans Serif"/>
                <a:cs typeface="Microsoft Sans Serif"/>
              </a:rPr>
              <a:t> </a:t>
            </a:r>
            <a:r>
              <a:rPr sz="900" dirty="0">
                <a:latin typeface="Microsoft Sans Serif"/>
                <a:cs typeface="Microsoft Sans Serif"/>
              </a:rPr>
              <a:t>~</a:t>
            </a:r>
            <a:r>
              <a:rPr sz="900" spc="-30" dirty="0">
                <a:latin typeface="Microsoft Sans Serif"/>
                <a:cs typeface="Microsoft Sans Serif"/>
              </a:rPr>
              <a:t> </a:t>
            </a:r>
            <a:r>
              <a:rPr sz="900" spc="-5" dirty="0">
                <a:latin typeface="Microsoft Sans Serif"/>
                <a:cs typeface="Microsoft Sans Serif"/>
              </a:rPr>
              <a:t>p</a:t>
            </a:r>
            <a:r>
              <a:rPr sz="900" spc="-20" dirty="0">
                <a:latin typeface="Microsoft Sans Serif"/>
                <a:cs typeface="Microsoft Sans Serif"/>
              </a:rPr>
              <a:t> </a:t>
            </a:r>
            <a:r>
              <a:rPr sz="900" dirty="0">
                <a:latin typeface="Microsoft Sans Serif"/>
                <a:cs typeface="Microsoft Sans Serif"/>
              </a:rPr>
              <a:t>{</a:t>
            </a:r>
            <a:endParaRPr sz="900">
              <a:latin typeface="Microsoft Sans Serif"/>
              <a:cs typeface="Microsoft Sans Serif"/>
            </a:endParaRPr>
          </a:p>
          <a:p>
            <a:pPr marL="76200">
              <a:lnSpc>
                <a:spcPct val="100000"/>
              </a:lnSpc>
            </a:pPr>
            <a:r>
              <a:rPr sz="900" spc="-5" dirty="0">
                <a:latin typeface="Microsoft Sans Serif"/>
                <a:cs typeface="Microsoft Sans Serif"/>
              </a:rPr>
              <a:t>background-color:</a:t>
            </a:r>
            <a:r>
              <a:rPr sz="900" spc="-30" dirty="0">
                <a:latin typeface="Microsoft Sans Serif"/>
                <a:cs typeface="Microsoft Sans Serif"/>
              </a:rPr>
              <a:t> </a:t>
            </a:r>
            <a:r>
              <a:rPr sz="900" spc="-10" dirty="0">
                <a:latin typeface="Microsoft Sans Serif"/>
                <a:cs typeface="Microsoft Sans Serif"/>
              </a:rPr>
              <a:t>yellow;</a:t>
            </a:r>
            <a:endParaRPr sz="900">
              <a:latin typeface="Microsoft Sans Serif"/>
              <a:cs typeface="Microsoft Sans Serif"/>
            </a:endParaRPr>
          </a:p>
          <a:p>
            <a:pPr marL="12700">
              <a:lnSpc>
                <a:spcPct val="100000"/>
              </a:lnSpc>
            </a:pPr>
            <a:r>
              <a:rPr sz="900" dirty="0">
                <a:latin typeface="Microsoft Sans Serif"/>
                <a:cs typeface="Microsoft Sans Serif"/>
              </a:rPr>
              <a:t>}</a:t>
            </a:r>
            <a:endParaRPr sz="900">
              <a:latin typeface="Microsoft Sans Serif"/>
              <a:cs typeface="Microsoft Sans Serif"/>
            </a:endParaRPr>
          </a:p>
          <a:p>
            <a:pPr marL="12700">
              <a:lnSpc>
                <a:spcPct val="100000"/>
              </a:lnSpc>
            </a:pPr>
            <a:r>
              <a:rPr sz="900" spc="-5" dirty="0">
                <a:latin typeface="Microsoft Sans Serif"/>
                <a:cs typeface="Microsoft Sans Serif"/>
              </a:rPr>
              <a:t>&lt;/style&gt;</a:t>
            </a:r>
            <a:endParaRPr sz="900">
              <a:latin typeface="Microsoft Sans Serif"/>
              <a:cs typeface="Microsoft Sans Serif"/>
            </a:endParaRPr>
          </a:p>
          <a:p>
            <a:pPr marL="12700">
              <a:lnSpc>
                <a:spcPct val="100000"/>
              </a:lnSpc>
            </a:pPr>
            <a:r>
              <a:rPr sz="900" spc="-5" dirty="0">
                <a:latin typeface="Microsoft Sans Serif"/>
                <a:cs typeface="Microsoft Sans Serif"/>
              </a:rPr>
              <a:t>&lt;/head&gt;</a:t>
            </a:r>
            <a:endParaRPr sz="900">
              <a:latin typeface="Microsoft Sans Serif"/>
              <a:cs typeface="Microsoft Sans Serif"/>
            </a:endParaRPr>
          </a:p>
          <a:p>
            <a:pPr marL="12700">
              <a:lnSpc>
                <a:spcPct val="100000"/>
              </a:lnSpc>
            </a:pPr>
            <a:r>
              <a:rPr sz="900" spc="-5" dirty="0">
                <a:latin typeface="Microsoft Sans Serif"/>
                <a:cs typeface="Microsoft Sans Serif"/>
              </a:rPr>
              <a:t>&lt;body&gt;</a:t>
            </a:r>
            <a:endParaRPr sz="900">
              <a:latin typeface="Microsoft Sans Serif"/>
              <a:cs typeface="Microsoft Sans Serif"/>
            </a:endParaRPr>
          </a:p>
          <a:p>
            <a:pPr>
              <a:lnSpc>
                <a:spcPct val="100000"/>
              </a:lnSpc>
              <a:spcBef>
                <a:spcPts val="5"/>
              </a:spcBef>
            </a:pPr>
            <a:endParaRPr sz="950">
              <a:latin typeface="Microsoft Sans Serif"/>
              <a:cs typeface="Microsoft Sans Serif"/>
            </a:endParaRPr>
          </a:p>
          <a:p>
            <a:pPr marL="12700">
              <a:lnSpc>
                <a:spcPct val="100000"/>
              </a:lnSpc>
            </a:pPr>
            <a:r>
              <a:rPr sz="900" spc="-5" dirty="0">
                <a:latin typeface="Microsoft Sans Serif"/>
                <a:cs typeface="Microsoft Sans Serif"/>
              </a:rPr>
              <a:t>&lt;h2&gt;General</a:t>
            </a:r>
            <a:r>
              <a:rPr sz="900" spc="-10" dirty="0">
                <a:latin typeface="Microsoft Sans Serif"/>
                <a:cs typeface="Microsoft Sans Serif"/>
              </a:rPr>
              <a:t> </a:t>
            </a:r>
            <a:r>
              <a:rPr sz="900" spc="-5" dirty="0">
                <a:latin typeface="Microsoft Sans Serif"/>
                <a:cs typeface="Microsoft Sans Serif"/>
              </a:rPr>
              <a:t>Sibling</a:t>
            </a:r>
            <a:r>
              <a:rPr sz="900" dirty="0">
                <a:latin typeface="Microsoft Sans Serif"/>
                <a:cs typeface="Microsoft Sans Serif"/>
              </a:rPr>
              <a:t> </a:t>
            </a:r>
            <a:r>
              <a:rPr sz="900" spc="-5" dirty="0">
                <a:latin typeface="Microsoft Sans Serif"/>
                <a:cs typeface="Microsoft Sans Serif"/>
              </a:rPr>
              <a:t>Selector&lt;/h2&gt;</a:t>
            </a:r>
            <a:endParaRPr sz="900">
              <a:latin typeface="Microsoft Sans Serif"/>
              <a:cs typeface="Microsoft Sans Serif"/>
            </a:endParaRPr>
          </a:p>
          <a:p>
            <a:pPr marL="12700">
              <a:lnSpc>
                <a:spcPct val="100000"/>
              </a:lnSpc>
            </a:pPr>
            <a:r>
              <a:rPr sz="900" spc="-5" dirty="0">
                <a:latin typeface="Microsoft Sans Serif"/>
                <a:cs typeface="Microsoft Sans Serif"/>
              </a:rPr>
              <a:t>&lt;p&gt;The</a:t>
            </a:r>
            <a:r>
              <a:rPr sz="900" spc="5" dirty="0">
                <a:latin typeface="Microsoft Sans Serif"/>
                <a:cs typeface="Microsoft Sans Serif"/>
              </a:rPr>
              <a:t> </a:t>
            </a:r>
            <a:r>
              <a:rPr sz="900" spc="-5" dirty="0">
                <a:latin typeface="Microsoft Sans Serif"/>
                <a:cs typeface="Microsoft Sans Serif"/>
              </a:rPr>
              <a:t>general</a:t>
            </a:r>
            <a:r>
              <a:rPr sz="900" dirty="0">
                <a:latin typeface="Microsoft Sans Serif"/>
                <a:cs typeface="Microsoft Sans Serif"/>
              </a:rPr>
              <a:t> </a:t>
            </a:r>
            <a:r>
              <a:rPr sz="900" spc="-5" dirty="0">
                <a:latin typeface="Microsoft Sans Serif"/>
                <a:cs typeface="Microsoft Sans Serif"/>
              </a:rPr>
              <a:t>sibling</a:t>
            </a:r>
            <a:r>
              <a:rPr sz="900" spc="-15" dirty="0">
                <a:latin typeface="Microsoft Sans Serif"/>
                <a:cs typeface="Microsoft Sans Serif"/>
              </a:rPr>
              <a:t> </a:t>
            </a:r>
            <a:r>
              <a:rPr sz="900" dirty="0">
                <a:latin typeface="Microsoft Sans Serif"/>
                <a:cs typeface="Microsoft Sans Serif"/>
              </a:rPr>
              <a:t>selector</a:t>
            </a:r>
            <a:r>
              <a:rPr sz="900" spc="-10" dirty="0">
                <a:latin typeface="Microsoft Sans Serif"/>
                <a:cs typeface="Microsoft Sans Serif"/>
              </a:rPr>
              <a:t> </a:t>
            </a:r>
            <a:r>
              <a:rPr sz="900" dirty="0">
                <a:latin typeface="Microsoft Sans Serif"/>
                <a:cs typeface="Microsoft Sans Serif"/>
              </a:rPr>
              <a:t>(~)</a:t>
            </a:r>
            <a:r>
              <a:rPr sz="900" spc="10" dirty="0">
                <a:latin typeface="Microsoft Sans Serif"/>
                <a:cs typeface="Microsoft Sans Serif"/>
              </a:rPr>
              <a:t> </a:t>
            </a:r>
            <a:r>
              <a:rPr sz="900" dirty="0">
                <a:latin typeface="Microsoft Sans Serif"/>
                <a:cs typeface="Microsoft Sans Serif"/>
              </a:rPr>
              <a:t>selects</a:t>
            </a:r>
            <a:r>
              <a:rPr sz="900" spc="-10" dirty="0">
                <a:latin typeface="Microsoft Sans Serif"/>
                <a:cs typeface="Microsoft Sans Serif"/>
              </a:rPr>
              <a:t> </a:t>
            </a:r>
            <a:r>
              <a:rPr sz="900" spc="-5" dirty="0">
                <a:latin typeface="Microsoft Sans Serif"/>
                <a:cs typeface="Microsoft Sans Serif"/>
              </a:rPr>
              <a:t>all</a:t>
            </a:r>
            <a:r>
              <a:rPr sz="900" spc="5" dirty="0">
                <a:latin typeface="Microsoft Sans Serif"/>
                <a:cs typeface="Microsoft Sans Serif"/>
              </a:rPr>
              <a:t> </a:t>
            </a:r>
            <a:r>
              <a:rPr sz="900" spc="-5" dirty="0">
                <a:latin typeface="Microsoft Sans Serif"/>
                <a:cs typeface="Microsoft Sans Serif"/>
              </a:rPr>
              <a:t>elements</a:t>
            </a:r>
            <a:r>
              <a:rPr sz="900" spc="-10" dirty="0">
                <a:latin typeface="Microsoft Sans Serif"/>
                <a:cs typeface="Microsoft Sans Serif"/>
              </a:rPr>
              <a:t> </a:t>
            </a:r>
            <a:r>
              <a:rPr sz="900" dirty="0">
                <a:latin typeface="Microsoft Sans Serif"/>
                <a:cs typeface="Microsoft Sans Serif"/>
              </a:rPr>
              <a:t>that</a:t>
            </a:r>
            <a:r>
              <a:rPr sz="900" spc="10" dirty="0">
                <a:latin typeface="Microsoft Sans Serif"/>
                <a:cs typeface="Microsoft Sans Serif"/>
              </a:rPr>
              <a:t> </a:t>
            </a:r>
            <a:r>
              <a:rPr sz="900" spc="-5" dirty="0">
                <a:latin typeface="Microsoft Sans Serif"/>
                <a:cs typeface="Microsoft Sans Serif"/>
              </a:rPr>
              <a:t>are</a:t>
            </a:r>
            <a:r>
              <a:rPr sz="900" spc="5" dirty="0">
                <a:latin typeface="Microsoft Sans Serif"/>
                <a:cs typeface="Microsoft Sans Serif"/>
              </a:rPr>
              <a:t> </a:t>
            </a:r>
            <a:r>
              <a:rPr sz="900" spc="-5" dirty="0">
                <a:latin typeface="Microsoft Sans Serif"/>
                <a:cs typeface="Microsoft Sans Serif"/>
              </a:rPr>
              <a:t>siblings</a:t>
            </a:r>
            <a:r>
              <a:rPr sz="900" spc="-10" dirty="0">
                <a:latin typeface="Microsoft Sans Serif"/>
                <a:cs typeface="Microsoft Sans Serif"/>
              </a:rPr>
              <a:t> </a:t>
            </a:r>
            <a:r>
              <a:rPr sz="900" dirty="0">
                <a:latin typeface="Microsoft Sans Serif"/>
                <a:cs typeface="Microsoft Sans Serif"/>
              </a:rPr>
              <a:t>of</a:t>
            </a:r>
            <a:r>
              <a:rPr sz="900" spc="10" dirty="0">
                <a:latin typeface="Microsoft Sans Serif"/>
                <a:cs typeface="Microsoft Sans Serif"/>
              </a:rPr>
              <a:t> </a:t>
            </a:r>
            <a:r>
              <a:rPr sz="900" spc="-5" dirty="0">
                <a:latin typeface="Microsoft Sans Serif"/>
                <a:cs typeface="Microsoft Sans Serif"/>
              </a:rPr>
              <a:t>a</a:t>
            </a:r>
            <a:r>
              <a:rPr sz="900" spc="20" dirty="0">
                <a:latin typeface="Microsoft Sans Serif"/>
                <a:cs typeface="Microsoft Sans Serif"/>
              </a:rPr>
              <a:t> </a:t>
            </a:r>
            <a:r>
              <a:rPr sz="900" dirty="0">
                <a:latin typeface="Microsoft Sans Serif"/>
                <a:cs typeface="Microsoft Sans Serif"/>
              </a:rPr>
              <a:t>specified</a:t>
            </a:r>
            <a:r>
              <a:rPr sz="900" spc="-20" dirty="0">
                <a:latin typeface="Microsoft Sans Serif"/>
                <a:cs typeface="Microsoft Sans Serif"/>
              </a:rPr>
              <a:t> </a:t>
            </a:r>
            <a:r>
              <a:rPr sz="900" spc="-5" dirty="0">
                <a:latin typeface="Microsoft Sans Serif"/>
                <a:cs typeface="Microsoft Sans Serif"/>
              </a:rPr>
              <a:t>element.&lt;/p&gt;</a:t>
            </a:r>
            <a:endParaRPr sz="900">
              <a:latin typeface="Microsoft Sans Serif"/>
              <a:cs typeface="Microsoft Sans Serif"/>
            </a:endParaRPr>
          </a:p>
          <a:p>
            <a:pPr>
              <a:lnSpc>
                <a:spcPct val="100000"/>
              </a:lnSpc>
              <a:spcBef>
                <a:spcPts val="5"/>
              </a:spcBef>
            </a:pPr>
            <a:endParaRPr sz="950">
              <a:latin typeface="Microsoft Sans Serif"/>
              <a:cs typeface="Microsoft Sans Serif"/>
            </a:endParaRPr>
          </a:p>
          <a:p>
            <a:pPr marL="12700">
              <a:lnSpc>
                <a:spcPct val="100000"/>
              </a:lnSpc>
            </a:pPr>
            <a:r>
              <a:rPr sz="900" spc="-5" dirty="0">
                <a:latin typeface="Microsoft Sans Serif"/>
                <a:cs typeface="Microsoft Sans Serif"/>
              </a:rPr>
              <a:t>&lt;</a:t>
            </a:r>
            <a:r>
              <a:rPr sz="900" dirty="0">
                <a:latin typeface="Microsoft Sans Serif"/>
                <a:cs typeface="Microsoft Sans Serif"/>
              </a:rPr>
              <a:t>p</a:t>
            </a:r>
            <a:r>
              <a:rPr sz="900" spc="-5" dirty="0">
                <a:latin typeface="Microsoft Sans Serif"/>
                <a:cs typeface="Microsoft Sans Serif"/>
              </a:rPr>
              <a:t>&gt;Paragraph</a:t>
            </a:r>
            <a:r>
              <a:rPr sz="900" spc="-25" dirty="0">
                <a:latin typeface="Microsoft Sans Serif"/>
                <a:cs typeface="Microsoft Sans Serif"/>
              </a:rPr>
              <a:t> </a:t>
            </a:r>
            <a:r>
              <a:rPr sz="900" spc="-5" dirty="0">
                <a:latin typeface="Microsoft Sans Serif"/>
                <a:cs typeface="Microsoft Sans Serif"/>
              </a:rPr>
              <a:t>1</a:t>
            </a:r>
            <a:r>
              <a:rPr sz="900" dirty="0">
                <a:latin typeface="Microsoft Sans Serif"/>
                <a:cs typeface="Microsoft Sans Serif"/>
              </a:rPr>
              <a:t>.&lt;/p&gt;</a:t>
            </a:r>
            <a:endParaRPr sz="900">
              <a:latin typeface="Microsoft Sans Serif"/>
              <a:cs typeface="Microsoft Sans Serif"/>
            </a:endParaRPr>
          </a:p>
          <a:p>
            <a:pPr>
              <a:lnSpc>
                <a:spcPct val="100000"/>
              </a:lnSpc>
              <a:spcBef>
                <a:spcPts val="5"/>
              </a:spcBef>
            </a:pPr>
            <a:endParaRPr sz="950">
              <a:latin typeface="Microsoft Sans Serif"/>
              <a:cs typeface="Microsoft Sans Serif"/>
            </a:endParaRPr>
          </a:p>
          <a:p>
            <a:pPr marL="12700">
              <a:lnSpc>
                <a:spcPct val="100000"/>
              </a:lnSpc>
            </a:pPr>
            <a:r>
              <a:rPr sz="900" spc="-5" dirty="0">
                <a:latin typeface="Microsoft Sans Serif"/>
                <a:cs typeface="Microsoft Sans Serif"/>
              </a:rPr>
              <a:t>&lt;div&gt;</a:t>
            </a:r>
            <a:endParaRPr sz="900">
              <a:latin typeface="Microsoft Sans Serif"/>
              <a:cs typeface="Microsoft Sans Serif"/>
            </a:endParaRPr>
          </a:p>
          <a:p>
            <a:pPr marL="76200">
              <a:lnSpc>
                <a:spcPct val="100000"/>
              </a:lnSpc>
            </a:pPr>
            <a:r>
              <a:rPr sz="900" spc="-5" dirty="0">
                <a:latin typeface="Microsoft Sans Serif"/>
                <a:cs typeface="Microsoft Sans Serif"/>
              </a:rPr>
              <a:t>&lt;</a:t>
            </a:r>
            <a:r>
              <a:rPr sz="900" dirty="0">
                <a:latin typeface="Microsoft Sans Serif"/>
                <a:cs typeface="Microsoft Sans Serif"/>
              </a:rPr>
              <a:t>p</a:t>
            </a:r>
            <a:r>
              <a:rPr sz="900" spc="-5" dirty="0">
                <a:latin typeface="Microsoft Sans Serif"/>
                <a:cs typeface="Microsoft Sans Serif"/>
              </a:rPr>
              <a:t>&gt;Paragraph</a:t>
            </a:r>
            <a:r>
              <a:rPr sz="900" spc="-25" dirty="0">
                <a:latin typeface="Microsoft Sans Serif"/>
                <a:cs typeface="Microsoft Sans Serif"/>
              </a:rPr>
              <a:t> </a:t>
            </a:r>
            <a:r>
              <a:rPr sz="900" spc="-5" dirty="0">
                <a:latin typeface="Microsoft Sans Serif"/>
                <a:cs typeface="Microsoft Sans Serif"/>
              </a:rPr>
              <a:t>2</a:t>
            </a:r>
            <a:r>
              <a:rPr sz="900" dirty="0">
                <a:latin typeface="Microsoft Sans Serif"/>
                <a:cs typeface="Microsoft Sans Serif"/>
              </a:rPr>
              <a:t>.&lt;/p&gt;</a:t>
            </a:r>
            <a:endParaRPr sz="900">
              <a:latin typeface="Microsoft Sans Serif"/>
              <a:cs typeface="Microsoft Sans Serif"/>
            </a:endParaRPr>
          </a:p>
          <a:p>
            <a:pPr marL="12700">
              <a:lnSpc>
                <a:spcPct val="100000"/>
              </a:lnSpc>
            </a:pPr>
            <a:r>
              <a:rPr sz="900" spc="-5" dirty="0">
                <a:latin typeface="Microsoft Sans Serif"/>
                <a:cs typeface="Microsoft Sans Serif"/>
              </a:rPr>
              <a:t>&lt;/div&gt;</a:t>
            </a:r>
            <a:endParaRPr sz="900">
              <a:latin typeface="Microsoft Sans Serif"/>
              <a:cs typeface="Microsoft Sans Serif"/>
            </a:endParaRPr>
          </a:p>
          <a:p>
            <a:pPr>
              <a:lnSpc>
                <a:spcPct val="100000"/>
              </a:lnSpc>
              <a:spcBef>
                <a:spcPts val="5"/>
              </a:spcBef>
            </a:pPr>
            <a:endParaRPr sz="950">
              <a:latin typeface="Microsoft Sans Serif"/>
              <a:cs typeface="Microsoft Sans Serif"/>
            </a:endParaRPr>
          </a:p>
          <a:p>
            <a:pPr marL="12700">
              <a:lnSpc>
                <a:spcPct val="100000"/>
              </a:lnSpc>
            </a:pPr>
            <a:r>
              <a:rPr sz="900" spc="-5" dirty="0">
                <a:latin typeface="Microsoft Sans Serif"/>
                <a:cs typeface="Microsoft Sans Serif"/>
              </a:rPr>
              <a:t>&lt;</a:t>
            </a:r>
            <a:r>
              <a:rPr sz="900" dirty="0">
                <a:latin typeface="Microsoft Sans Serif"/>
                <a:cs typeface="Microsoft Sans Serif"/>
              </a:rPr>
              <a:t>p</a:t>
            </a:r>
            <a:r>
              <a:rPr sz="900" spc="-5" dirty="0">
                <a:latin typeface="Microsoft Sans Serif"/>
                <a:cs typeface="Microsoft Sans Serif"/>
              </a:rPr>
              <a:t>&gt;Paragraph</a:t>
            </a:r>
            <a:r>
              <a:rPr sz="900" spc="-25" dirty="0">
                <a:latin typeface="Microsoft Sans Serif"/>
                <a:cs typeface="Microsoft Sans Serif"/>
              </a:rPr>
              <a:t> </a:t>
            </a:r>
            <a:r>
              <a:rPr sz="900" spc="-5" dirty="0">
                <a:latin typeface="Microsoft Sans Serif"/>
                <a:cs typeface="Microsoft Sans Serif"/>
              </a:rPr>
              <a:t>3</a:t>
            </a:r>
            <a:r>
              <a:rPr sz="900" dirty="0">
                <a:latin typeface="Microsoft Sans Serif"/>
                <a:cs typeface="Microsoft Sans Serif"/>
              </a:rPr>
              <a:t>.&lt;/p&gt;</a:t>
            </a:r>
            <a:endParaRPr sz="900">
              <a:latin typeface="Microsoft Sans Serif"/>
              <a:cs typeface="Microsoft Sans Serif"/>
            </a:endParaRPr>
          </a:p>
          <a:p>
            <a:pPr marL="12700">
              <a:lnSpc>
                <a:spcPct val="100000"/>
              </a:lnSpc>
            </a:pPr>
            <a:r>
              <a:rPr sz="900" dirty="0">
                <a:latin typeface="Microsoft Sans Serif"/>
                <a:cs typeface="Microsoft Sans Serif"/>
              </a:rPr>
              <a:t>&lt;</a:t>
            </a:r>
            <a:r>
              <a:rPr sz="900" spc="5" dirty="0">
                <a:latin typeface="Microsoft Sans Serif"/>
                <a:cs typeface="Microsoft Sans Serif"/>
              </a:rPr>
              <a:t>c</a:t>
            </a:r>
            <a:r>
              <a:rPr sz="900" spc="-5" dirty="0">
                <a:latin typeface="Microsoft Sans Serif"/>
                <a:cs typeface="Microsoft Sans Serif"/>
              </a:rPr>
              <a:t>ode</a:t>
            </a:r>
            <a:r>
              <a:rPr sz="900" dirty="0">
                <a:latin typeface="Microsoft Sans Serif"/>
                <a:cs typeface="Microsoft Sans Serif"/>
              </a:rPr>
              <a:t>&gt;Som</a:t>
            </a:r>
            <a:r>
              <a:rPr sz="900" spc="-5" dirty="0">
                <a:latin typeface="Microsoft Sans Serif"/>
                <a:cs typeface="Microsoft Sans Serif"/>
              </a:rPr>
              <a:t>e</a:t>
            </a:r>
            <a:r>
              <a:rPr sz="900" spc="-25" dirty="0">
                <a:latin typeface="Microsoft Sans Serif"/>
                <a:cs typeface="Microsoft Sans Serif"/>
              </a:rPr>
              <a:t> </a:t>
            </a:r>
            <a:r>
              <a:rPr sz="900" spc="5" dirty="0">
                <a:latin typeface="Microsoft Sans Serif"/>
                <a:cs typeface="Microsoft Sans Serif"/>
              </a:rPr>
              <a:t>c</a:t>
            </a:r>
            <a:r>
              <a:rPr sz="900" spc="-5" dirty="0">
                <a:latin typeface="Microsoft Sans Serif"/>
                <a:cs typeface="Microsoft Sans Serif"/>
              </a:rPr>
              <a:t>ode</a:t>
            </a:r>
            <a:r>
              <a:rPr sz="900" dirty="0">
                <a:latin typeface="Microsoft Sans Serif"/>
                <a:cs typeface="Microsoft Sans Serif"/>
              </a:rPr>
              <a:t>.&lt;/</a:t>
            </a:r>
            <a:r>
              <a:rPr sz="900" spc="5" dirty="0">
                <a:latin typeface="Microsoft Sans Serif"/>
                <a:cs typeface="Microsoft Sans Serif"/>
              </a:rPr>
              <a:t>c</a:t>
            </a:r>
            <a:r>
              <a:rPr sz="900" spc="-5" dirty="0">
                <a:latin typeface="Microsoft Sans Serif"/>
                <a:cs typeface="Microsoft Sans Serif"/>
              </a:rPr>
              <a:t>o</a:t>
            </a:r>
            <a:r>
              <a:rPr sz="900" spc="-15" dirty="0">
                <a:latin typeface="Microsoft Sans Serif"/>
                <a:cs typeface="Microsoft Sans Serif"/>
              </a:rPr>
              <a:t>d</a:t>
            </a:r>
            <a:r>
              <a:rPr sz="900" spc="-5" dirty="0">
                <a:latin typeface="Microsoft Sans Serif"/>
                <a:cs typeface="Microsoft Sans Serif"/>
              </a:rPr>
              <a:t>e</a:t>
            </a:r>
            <a:r>
              <a:rPr sz="900" dirty="0">
                <a:latin typeface="Microsoft Sans Serif"/>
                <a:cs typeface="Microsoft Sans Serif"/>
              </a:rPr>
              <a:t>&gt;</a:t>
            </a:r>
            <a:endParaRPr sz="900">
              <a:latin typeface="Microsoft Sans Serif"/>
              <a:cs typeface="Microsoft Sans Serif"/>
            </a:endParaRPr>
          </a:p>
          <a:p>
            <a:pPr marL="12700">
              <a:lnSpc>
                <a:spcPct val="100000"/>
              </a:lnSpc>
            </a:pPr>
            <a:r>
              <a:rPr sz="900" spc="-5" dirty="0">
                <a:latin typeface="Microsoft Sans Serif"/>
                <a:cs typeface="Microsoft Sans Serif"/>
              </a:rPr>
              <a:t>&lt;</a:t>
            </a:r>
            <a:r>
              <a:rPr sz="900" dirty="0">
                <a:latin typeface="Microsoft Sans Serif"/>
                <a:cs typeface="Microsoft Sans Serif"/>
              </a:rPr>
              <a:t>p</a:t>
            </a:r>
            <a:r>
              <a:rPr sz="900" spc="-5" dirty="0">
                <a:latin typeface="Microsoft Sans Serif"/>
                <a:cs typeface="Microsoft Sans Serif"/>
              </a:rPr>
              <a:t>&gt;Paragraph</a:t>
            </a:r>
            <a:r>
              <a:rPr sz="900" spc="-25" dirty="0">
                <a:latin typeface="Microsoft Sans Serif"/>
                <a:cs typeface="Microsoft Sans Serif"/>
              </a:rPr>
              <a:t> </a:t>
            </a:r>
            <a:r>
              <a:rPr sz="900" spc="-5" dirty="0">
                <a:latin typeface="Microsoft Sans Serif"/>
                <a:cs typeface="Microsoft Sans Serif"/>
              </a:rPr>
              <a:t>4</a:t>
            </a:r>
            <a:r>
              <a:rPr sz="900" dirty="0">
                <a:latin typeface="Microsoft Sans Serif"/>
                <a:cs typeface="Microsoft Sans Serif"/>
              </a:rPr>
              <a:t>.&lt;/p&gt;</a:t>
            </a:r>
            <a:endParaRPr sz="900">
              <a:latin typeface="Microsoft Sans Serif"/>
              <a:cs typeface="Microsoft Sans Serif"/>
            </a:endParaRPr>
          </a:p>
          <a:p>
            <a:pPr>
              <a:lnSpc>
                <a:spcPct val="100000"/>
              </a:lnSpc>
              <a:spcBef>
                <a:spcPts val="5"/>
              </a:spcBef>
            </a:pPr>
            <a:endParaRPr sz="950">
              <a:latin typeface="Microsoft Sans Serif"/>
              <a:cs typeface="Microsoft Sans Serif"/>
            </a:endParaRPr>
          </a:p>
          <a:p>
            <a:pPr marL="12700">
              <a:lnSpc>
                <a:spcPct val="100000"/>
              </a:lnSpc>
            </a:pPr>
            <a:r>
              <a:rPr sz="900" spc="-5" dirty="0">
                <a:latin typeface="Microsoft Sans Serif"/>
                <a:cs typeface="Microsoft Sans Serif"/>
              </a:rPr>
              <a:t>&lt;/body&gt;</a:t>
            </a:r>
            <a:endParaRPr sz="900">
              <a:latin typeface="Microsoft Sans Serif"/>
              <a:cs typeface="Microsoft Sans Serif"/>
            </a:endParaRPr>
          </a:p>
          <a:p>
            <a:pPr marL="12700">
              <a:lnSpc>
                <a:spcPct val="100000"/>
              </a:lnSpc>
              <a:spcBef>
                <a:spcPts val="5"/>
              </a:spcBef>
            </a:pPr>
            <a:r>
              <a:rPr sz="900" dirty="0">
                <a:latin typeface="Microsoft Sans Serif"/>
                <a:cs typeface="Microsoft Sans Serif"/>
              </a:rPr>
              <a:t>&lt;/html&gt;</a:t>
            </a:r>
            <a:endParaRPr sz="900">
              <a:latin typeface="Microsoft Sans Serif"/>
              <a:cs typeface="Microsoft Sans Serif"/>
            </a:endParaRPr>
          </a:p>
        </p:txBody>
      </p:sp>
      <p:grpSp>
        <p:nvGrpSpPr>
          <p:cNvPr id="5" name="object 5"/>
          <p:cNvGrpSpPr/>
          <p:nvPr/>
        </p:nvGrpSpPr>
        <p:grpSpPr>
          <a:xfrm>
            <a:off x="6481571" y="2613660"/>
            <a:ext cx="5248910" cy="2679700"/>
            <a:chOff x="6481571" y="2613660"/>
            <a:chExt cx="5248910" cy="2679700"/>
          </a:xfrm>
        </p:grpSpPr>
        <p:pic>
          <p:nvPicPr>
            <p:cNvPr id="6" name="object 6"/>
            <p:cNvPicPr/>
            <p:nvPr/>
          </p:nvPicPr>
          <p:blipFill>
            <a:blip r:embed="rId2" cstate="print"/>
            <a:stretch>
              <a:fillRect/>
            </a:stretch>
          </p:blipFill>
          <p:spPr>
            <a:xfrm>
              <a:off x="6481571" y="2613660"/>
              <a:ext cx="5248656" cy="2679191"/>
            </a:xfrm>
            <a:prstGeom prst="rect">
              <a:avLst/>
            </a:prstGeom>
          </p:spPr>
        </p:pic>
        <p:pic>
          <p:nvPicPr>
            <p:cNvPr id="7" name="object 7"/>
            <p:cNvPicPr/>
            <p:nvPr/>
          </p:nvPicPr>
          <p:blipFill>
            <a:blip r:embed="rId3" cstate="print"/>
            <a:stretch>
              <a:fillRect/>
            </a:stretch>
          </p:blipFill>
          <p:spPr>
            <a:xfrm>
              <a:off x="6626732" y="2772410"/>
              <a:ext cx="4732782" cy="2163953"/>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1106" y="2955163"/>
            <a:ext cx="4039870" cy="112082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Session</a:t>
            </a:r>
            <a:r>
              <a:rPr sz="3600" b="1" spc="-30" dirty="0">
                <a:latin typeface="Arial"/>
                <a:cs typeface="Arial"/>
              </a:rPr>
              <a:t> </a:t>
            </a:r>
            <a:r>
              <a:rPr sz="3600" b="1" spc="-5" dirty="0">
                <a:latin typeface="Arial"/>
                <a:cs typeface="Arial"/>
              </a:rPr>
              <a:t>:</a:t>
            </a:r>
            <a:br>
              <a:rPr lang="en-GB" sz="3600" b="1" spc="-5" dirty="0">
                <a:latin typeface="Arial"/>
                <a:cs typeface="Arial"/>
              </a:rPr>
            </a:br>
            <a:r>
              <a:rPr lang="en-AU" sz="3600" b="1" spc="-5" dirty="0">
                <a:latin typeface="Arial"/>
                <a:cs typeface="Arial"/>
              </a:rPr>
              <a:t>	</a:t>
            </a:r>
            <a:r>
              <a:rPr lang="en-GB" sz="2400" b="1" spc="-5" dirty="0">
                <a:latin typeface="Arial"/>
                <a:cs typeface="Arial"/>
              </a:rPr>
              <a:t>PSEUDO CLASSES</a:t>
            </a:r>
            <a:endParaRPr sz="2400" dirty="0">
              <a:latin typeface="Arial"/>
              <a:cs typeface="Arial"/>
            </a:endParaRPr>
          </a:p>
        </p:txBody>
      </p:sp>
    </p:spTree>
    <p:extLst>
      <p:ext uri="{BB962C8B-B14F-4D97-AF65-F5344CB8AC3E}">
        <p14:creationId xmlns:p14="http://schemas.microsoft.com/office/powerpoint/2010/main" val="2392272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199" y="217373"/>
            <a:ext cx="64668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10" dirty="0">
                <a:solidFill>
                  <a:srgbClr val="000000"/>
                </a:solidFill>
              </a:rPr>
              <a:t> </a:t>
            </a:r>
            <a:r>
              <a:rPr sz="5400" spc="-5" dirty="0">
                <a:solidFill>
                  <a:srgbClr val="000000"/>
                </a:solidFill>
              </a:rPr>
              <a:t>Pseudo-classes</a:t>
            </a:r>
            <a:endParaRPr sz="5400"/>
          </a:p>
        </p:txBody>
      </p:sp>
      <p:sp>
        <p:nvSpPr>
          <p:cNvPr id="4" name="object 4"/>
          <p:cNvSpPr txBox="1"/>
          <p:nvPr/>
        </p:nvSpPr>
        <p:spPr>
          <a:xfrm>
            <a:off x="1051356" y="1219580"/>
            <a:ext cx="6336030" cy="359219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182BD"/>
                </a:solidFill>
                <a:latin typeface="Arial"/>
                <a:cs typeface="Arial"/>
              </a:rPr>
              <a:t>What</a:t>
            </a:r>
            <a:r>
              <a:rPr sz="1800" b="1" spc="-25" dirty="0">
                <a:solidFill>
                  <a:srgbClr val="3182BD"/>
                </a:solidFill>
                <a:latin typeface="Arial"/>
                <a:cs typeface="Arial"/>
              </a:rPr>
              <a:t> </a:t>
            </a:r>
            <a:r>
              <a:rPr sz="1800" b="1" spc="-5" dirty="0">
                <a:solidFill>
                  <a:srgbClr val="3182BD"/>
                </a:solidFill>
                <a:latin typeface="Arial"/>
                <a:cs typeface="Arial"/>
              </a:rPr>
              <a:t>are</a:t>
            </a:r>
            <a:r>
              <a:rPr sz="1800" b="1" spc="-10" dirty="0">
                <a:solidFill>
                  <a:srgbClr val="3182BD"/>
                </a:solidFill>
                <a:latin typeface="Arial"/>
                <a:cs typeface="Arial"/>
              </a:rPr>
              <a:t> </a:t>
            </a:r>
            <a:r>
              <a:rPr sz="1800" b="1" spc="-5" dirty="0">
                <a:solidFill>
                  <a:srgbClr val="3182BD"/>
                </a:solidFill>
                <a:latin typeface="Arial"/>
                <a:cs typeface="Arial"/>
              </a:rPr>
              <a:t>Pseudo-classes?</a:t>
            </a:r>
            <a:endParaRPr sz="1800">
              <a:latin typeface="Arial"/>
              <a:cs typeface="Arial"/>
            </a:endParaRPr>
          </a:p>
          <a:p>
            <a:pPr marL="12700">
              <a:lnSpc>
                <a:spcPct val="100000"/>
              </a:lnSpc>
            </a:pPr>
            <a:r>
              <a:rPr sz="1800" dirty="0">
                <a:latin typeface="Microsoft Sans Serif"/>
                <a:cs typeface="Microsoft Sans Serif"/>
              </a:rPr>
              <a:t>A</a:t>
            </a:r>
            <a:r>
              <a:rPr sz="1800" spc="-90" dirty="0">
                <a:latin typeface="Microsoft Sans Serif"/>
                <a:cs typeface="Microsoft Sans Serif"/>
              </a:rPr>
              <a:t> </a:t>
            </a:r>
            <a:r>
              <a:rPr sz="1800" spc="-5" dirty="0">
                <a:latin typeface="Microsoft Sans Serif"/>
                <a:cs typeface="Microsoft Sans Serif"/>
              </a:rPr>
              <a:t>pseudo-class</a:t>
            </a:r>
            <a:r>
              <a:rPr sz="1800" spc="45"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spc="-5" dirty="0">
                <a:latin typeface="Microsoft Sans Serif"/>
                <a:cs typeface="Microsoft Sans Serif"/>
              </a:rPr>
              <a:t>used</a:t>
            </a:r>
            <a:r>
              <a:rPr sz="1800" spc="30" dirty="0">
                <a:latin typeface="Microsoft Sans Serif"/>
                <a:cs typeface="Microsoft Sans Serif"/>
              </a:rPr>
              <a:t> </a:t>
            </a:r>
            <a:r>
              <a:rPr sz="1800" dirty="0">
                <a:latin typeface="Microsoft Sans Serif"/>
                <a:cs typeface="Microsoft Sans Serif"/>
              </a:rPr>
              <a:t>to</a:t>
            </a:r>
            <a:r>
              <a:rPr sz="1800" spc="20" dirty="0">
                <a:latin typeface="Microsoft Sans Serif"/>
                <a:cs typeface="Microsoft Sans Serif"/>
              </a:rPr>
              <a:t> </a:t>
            </a:r>
            <a:r>
              <a:rPr sz="1800" spc="-5" dirty="0">
                <a:latin typeface="Microsoft Sans Serif"/>
                <a:cs typeface="Microsoft Sans Serif"/>
              </a:rPr>
              <a:t>define</a:t>
            </a:r>
            <a:r>
              <a:rPr sz="1800" spc="20"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10" dirty="0">
                <a:latin typeface="Microsoft Sans Serif"/>
                <a:cs typeface="Microsoft Sans Serif"/>
              </a:rPr>
              <a:t>special</a:t>
            </a:r>
            <a:r>
              <a:rPr sz="1800" spc="25" dirty="0">
                <a:latin typeface="Microsoft Sans Serif"/>
                <a:cs typeface="Microsoft Sans Serif"/>
              </a:rPr>
              <a:t> </a:t>
            </a:r>
            <a:r>
              <a:rPr sz="1800" dirty="0">
                <a:latin typeface="Microsoft Sans Serif"/>
                <a:cs typeface="Microsoft Sans Serif"/>
              </a:rPr>
              <a:t>state</a:t>
            </a:r>
            <a:r>
              <a:rPr sz="1800" spc="20" dirty="0">
                <a:latin typeface="Microsoft Sans Serif"/>
                <a:cs typeface="Microsoft Sans Serif"/>
              </a:rPr>
              <a:t> </a:t>
            </a:r>
            <a:r>
              <a:rPr sz="1800" dirty="0">
                <a:latin typeface="Microsoft Sans Serif"/>
                <a:cs typeface="Microsoft Sans Serif"/>
              </a:rPr>
              <a:t>of</a:t>
            </a:r>
            <a:r>
              <a:rPr sz="1800" spc="10" dirty="0">
                <a:latin typeface="Microsoft Sans Serif"/>
                <a:cs typeface="Microsoft Sans Serif"/>
              </a:rPr>
              <a:t> </a:t>
            </a:r>
            <a:r>
              <a:rPr sz="1800" spc="-5" dirty="0">
                <a:latin typeface="Microsoft Sans Serif"/>
                <a:cs typeface="Microsoft Sans Serif"/>
              </a:rPr>
              <a:t>an</a:t>
            </a:r>
            <a:r>
              <a:rPr sz="1800" spc="25" dirty="0">
                <a:latin typeface="Microsoft Sans Serif"/>
                <a:cs typeface="Microsoft Sans Serif"/>
              </a:rPr>
              <a:t> </a:t>
            </a:r>
            <a:r>
              <a:rPr sz="1800" spc="-5" dirty="0">
                <a:latin typeface="Microsoft Sans Serif"/>
                <a:cs typeface="Microsoft Sans Serif"/>
              </a:rPr>
              <a:t>element.</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dirty="0">
                <a:latin typeface="Microsoft Sans Serif"/>
                <a:cs typeface="Microsoft Sans Serif"/>
              </a:rPr>
              <a:t>For</a:t>
            </a:r>
            <a:r>
              <a:rPr sz="1800" spc="20" dirty="0">
                <a:latin typeface="Microsoft Sans Serif"/>
                <a:cs typeface="Microsoft Sans Serif"/>
              </a:rPr>
              <a:t> </a:t>
            </a:r>
            <a:r>
              <a:rPr sz="1800" spc="-10" dirty="0">
                <a:latin typeface="Microsoft Sans Serif"/>
                <a:cs typeface="Microsoft Sans Serif"/>
              </a:rPr>
              <a:t>example,</a:t>
            </a:r>
            <a:r>
              <a:rPr sz="1800" spc="45" dirty="0">
                <a:latin typeface="Microsoft Sans Serif"/>
                <a:cs typeface="Microsoft Sans Serif"/>
              </a:rPr>
              <a:t> </a:t>
            </a:r>
            <a:r>
              <a:rPr sz="1800" spc="-10" dirty="0">
                <a:latin typeface="Microsoft Sans Serif"/>
                <a:cs typeface="Microsoft Sans Serif"/>
              </a:rPr>
              <a:t>it</a:t>
            </a:r>
            <a:r>
              <a:rPr sz="1800" spc="5" dirty="0">
                <a:latin typeface="Microsoft Sans Serif"/>
                <a:cs typeface="Microsoft Sans Serif"/>
              </a:rPr>
              <a:t> </a:t>
            </a:r>
            <a:r>
              <a:rPr sz="1800" spc="-5" dirty="0">
                <a:latin typeface="Microsoft Sans Serif"/>
                <a:cs typeface="Microsoft Sans Serif"/>
              </a:rPr>
              <a:t>can</a:t>
            </a:r>
            <a:r>
              <a:rPr sz="1800" spc="20" dirty="0">
                <a:latin typeface="Microsoft Sans Serif"/>
                <a:cs typeface="Microsoft Sans Serif"/>
              </a:rPr>
              <a:t> </a:t>
            </a:r>
            <a:r>
              <a:rPr sz="1800" spc="-5" dirty="0">
                <a:latin typeface="Microsoft Sans Serif"/>
                <a:cs typeface="Microsoft Sans Serif"/>
              </a:rPr>
              <a:t>be</a:t>
            </a:r>
            <a:r>
              <a:rPr sz="1800" spc="10" dirty="0">
                <a:latin typeface="Microsoft Sans Serif"/>
                <a:cs typeface="Microsoft Sans Serif"/>
              </a:rPr>
              <a:t> </a:t>
            </a:r>
            <a:r>
              <a:rPr sz="1800" spc="-5" dirty="0">
                <a:latin typeface="Microsoft Sans Serif"/>
                <a:cs typeface="Microsoft Sans Serif"/>
              </a:rPr>
              <a:t>used</a:t>
            </a:r>
            <a:r>
              <a:rPr sz="1800" spc="25" dirty="0">
                <a:latin typeface="Microsoft Sans Serif"/>
                <a:cs typeface="Microsoft Sans Serif"/>
              </a:rPr>
              <a:t> </a:t>
            </a:r>
            <a:r>
              <a:rPr sz="1800" dirty="0">
                <a:latin typeface="Microsoft Sans Serif"/>
                <a:cs typeface="Microsoft Sans Serif"/>
              </a:rPr>
              <a:t>to:</a:t>
            </a:r>
            <a:endParaRPr sz="1800">
              <a:latin typeface="Microsoft Sans Serif"/>
              <a:cs typeface="Microsoft Sans Serif"/>
            </a:endParaRPr>
          </a:p>
          <a:p>
            <a:pPr marL="299085" indent="-287020">
              <a:lnSpc>
                <a:spcPct val="100000"/>
              </a:lnSpc>
              <a:buFont typeface="Wingdings"/>
              <a:buChar char=""/>
              <a:tabLst>
                <a:tab pos="299085" algn="l"/>
                <a:tab pos="299720" algn="l"/>
              </a:tabLst>
            </a:pPr>
            <a:r>
              <a:rPr sz="1800" spc="-10" dirty="0">
                <a:latin typeface="Microsoft Sans Serif"/>
                <a:cs typeface="Microsoft Sans Serif"/>
              </a:rPr>
              <a:t>Style</a:t>
            </a:r>
            <a:r>
              <a:rPr sz="1800" spc="30" dirty="0">
                <a:latin typeface="Microsoft Sans Serif"/>
                <a:cs typeface="Microsoft Sans Serif"/>
              </a:rPr>
              <a:t> </a:t>
            </a:r>
            <a:r>
              <a:rPr sz="1800" spc="-5" dirty="0">
                <a:latin typeface="Microsoft Sans Serif"/>
                <a:cs typeface="Microsoft Sans Serif"/>
              </a:rPr>
              <a:t>an</a:t>
            </a:r>
            <a:r>
              <a:rPr sz="1800" spc="10" dirty="0">
                <a:latin typeface="Microsoft Sans Serif"/>
                <a:cs typeface="Microsoft Sans Serif"/>
              </a:rPr>
              <a:t> </a:t>
            </a:r>
            <a:r>
              <a:rPr sz="1800" spc="-5" dirty="0">
                <a:latin typeface="Microsoft Sans Serif"/>
                <a:cs typeface="Microsoft Sans Serif"/>
              </a:rPr>
              <a:t>element</a:t>
            </a:r>
            <a:r>
              <a:rPr sz="1800" spc="40" dirty="0">
                <a:latin typeface="Microsoft Sans Serif"/>
                <a:cs typeface="Microsoft Sans Serif"/>
              </a:rPr>
              <a:t> </a:t>
            </a:r>
            <a:r>
              <a:rPr sz="1800" spc="-15" dirty="0">
                <a:latin typeface="Microsoft Sans Serif"/>
                <a:cs typeface="Microsoft Sans Serif"/>
              </a:rPr>
              <a:t>when</a:t>
            </a:r>
            <a:r>
              <a:rPr sz="1800" spc="65"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5" dirty="0">
                <a:latin typeface="Microsoft Sans Serif"/>
                <a:cs typeface="Microsoft Sans Serif"/>
              </a:rPr>
              <a:t>user</a:t>
            </a:r>
            <a:r>
              <a:rPr sz="1800" spc="30" dirty="0">
                <a:latin typeface="Microsoft Sans Serif"/>
                <a:cs typeface="Microsoft Sans Serif"/>
              </a:rPr>
              <a:t> </a:t>
            </a:r>
            <a:r>
              <a:rPr sz="1800" spc="-5" dirty="0">
                <a:latin typeface="Microsoft Sans Serif"/>
                <a:cs typeface="Microsoft Sans Serif"/>
              </a:rPr>
              <a:t>mouses</a:t>
            </a:r>
            <a:r>
              <a:rPr sz="1800" spc="10" dirty="0">
                <a:latin typeface="Microsoft Sans Serif"/>
                <a:cs typeface="Microsoft Sans Serif"/>
              </a:rPr>
              <a:t> </a:t>
            </a:r>
            <a:r>
              <a:rPr sz="1800" spc="-5" dirty="0">
                <a:latin typeface="Microsoft Sans Serif"/>
                <a:cs typeface="Microsoft Sans Serif"/>
              </a:rPr>
              <a:t>over</a:t>
            </a:r>
            <a:r>
              <a:rPr sz="1800" spc="35" dirty="0">
                <a:latin typeface="Microsoft Sans Serif"/>
                <a:cs typeface="Microsoft Sans Serif"/>
              </a:rPr>
              <a:t> </a:t>
            </a:r>
            <a:r>
              <a:rPr sz="1800" spc="-10" dirty="0">
                <a:latin typeface="Microsoft Sans Serif"/>
                <a:cs typeface="Microsoft Sans Serif"/>
              </a:rPr>
              <a:t>it</a:t>
            </a:r>
            <a:endParaRPr sz="1800">
              <a:latin typeface="Microsoft Sans Serif"/>
              <a:cs typeface="Microsoft Sans Serif"/>
            </a:endParaRPr>
          </a:p>
          <a:p>
            <a:pPr marL="299085" indent="-287020">
              <a:lnSpc>
                <a:spcPct val="100000"/>
              </a:lnSpc>
              <a:buFont typeface="Wingdings"/>
              <a:buChar char=""/>
              <a:tabLst>
                <a:tab pos="299085" algn="l"/>
                <a:tab pos="299720" algn="l"/>
              </a:tabLst>
            </a:pPr>
            <a:r>
              <a:rPr sz="1800" spc="-10" dirty="0">
                <a:latin typeface="Microsoft Sans Serif"/>
                <a:cs typeface="Microsoft Sans Serif"/>
              </a:rPr>
              <a:t>Style</a:t>
            </a:r>
            <a:r>
              <a:rPr sz="1800" spc="30" dirty="0">
                <a:latin typeface="Microsoft Sans Serif"/>
                <a:cs typeface="Microsoft Sans Serif"/>
              </a:rPr>
              <a:t> </a:t>
            </a:r>
            <a:r>
              <a:rPr sz="1800" spc="-5" dirty="0">
                <a:latin typeface="Microsoft Sans Serif"/>
                <a:cs typeface="Microsoft Sans Serif"/>
              </a:rPr>
              <a:t>visited</a:t>
            </a:r>
            <a:r>
              <a:rPr sz="1800" spc="25" dirty="0">
                <a:latin typeface="Microsoft Sans Serif"/>
                <a:cs typeface="Microsoft Sans Serif"/>
              </a:rPr>
              <a:t> </a:t>
            </a:r>
            <a:r>
              <a:rPr sz="1800" spc="-10" dirty="0">
                <a:latin typeface="Microsoft Sans Serif"/>
                <a:cs typeface="Microsoft Sans Serif"/>
              </a:rPr>
              <a:t>and</a:t>
            </a:r>
            <a:r>
              <a:rPr sz="1800" spc="10" dirty="0">
                <a:latin typeface="Microsoft Sans Serif"/>
                <a:cs typeface="Microsoft Sans Serif"/>
              </a:rPr>
              <a:t> </a:t>
            </a:r>
            <a:r>
              <a:rPr sz="1800" spc="-5" dirty="0">
                <a:latin typeface="Microsoft Sans Serif"/>
                <a:cs typeface="Microsoft Sans Serif"/>
              </a:rPr>
              <a:t>unvisited</a:t>
            </a:r>
            <a:r>
              <a:rPr sz="1800" spc="35" dirty="0">
                <a:latin typeface="Microsoft Sans Serif"/>
                <a:cs typeface="Microsoft Sans Serif"/>
              </a:rPr>
              <a:t> </a:t>
            </a:r>
            <a:r>
              <a:rPr sz="1800" spc="-10" dirty="0">
                <a:latin typeface="Microsoft Sans Serif"/>
                <a:cs typeface="Microsoft Sans Serif"/>
              </a:rPr>
              <a:t>links</a:t>
            </a:r>
            <a:r>
              <a:rPr sz="1800" spc="20" dirty="0">
                <a:latin typeface="Microsoft Sans Serif"/>
                <a:cs typeface="Microsoft Sans Serif"/>
              </a:rPr>
              <a:t> </a:t>
            </a:r>
            <a:r>
              <a:rPr sz="1800" spc="-10" dirty="0">
                <a:latin typeface="Microsoft Sans Serif"/>
                <a:cs typeface="Microsoft Sans Serif"/>
              </a:rPr>
              <a:t>differently</a:t>
            </a:r>
            <a:endParaRPr sz="1800">
              <a:latin typeface="Microsoft Sans Serif"/>
              <a:cs typeface="Microsoft Sans Serif"/>
            </a:endParaRPr>
          </a:p>
          <a:p>
            <a:pPr marL="299085" indent="-287020">
              <a:lnSpc>
                <a:spcPct val="100000"/>
              </a:lnSpc>
              <a:buFont typeface="Wingdings"/>
              <a:buChar char=""/>
              <a:tabLst>
                <a:tab pos="299085" algn="l"/>
                <a:tab pos="299720" algn="l"/>
              </a:tabLst>
            </a:pPr>
            <a:r>
              <a:rPr sz="1800" spc="-10" dirty="0">
                <a:latin typeface="Microsoft Sans Serif"/>
                <a:cs typeface="Microsoft Sans Serif"/>
              </a:rPr>
              <a:t>Style</a:t>
            </a:r>
            <a:r>
              <a:rPr sz="1800" spc="30" dirty="0">
                <a:latin typeface="Microsoft Sans Serif"/>
                <a:cs typeface="Microsoft Sans Serif"/>
              </a:rPr>
              <a:t> </a:t>
            </a:r>
            <a:r>
              <a:rPr sz="1800" spc="-5" dirty="0">
                <a:latin typeface="Microsoft Sans Serif"/>
                <a:cs typeface="Microsoft Sans Serif"/>
              </a:rPr>
              <a:t>an</a:t>
            </a:r>
            <a:r>
              <a:rPr sz="1800" spc="5" dirty="0">
                <a:latin typeface="Microsoft Sans Serif"/>
                <a:cs typeface="Microsoft Sans Serif"/>
              </a:rPr>
              <a:t> </a:t>
            </a:r>
            <a:r>
              <a:rPr sz="1800" spc="-5" dirty="0">
                <a:latin typeface="Microsoft Sans Serif"/>
                <a:cs typeface="Microsoft Sans Serif"/>
              </a:rPr>
              <a:t>element</a:t>
            </a:r>
            <a:r>
              <a:rPr sz="1800" spc="35" dirty="0">
                <a:latin typeface="Microsoft Sans Serif"/>
                <a:cs typeface="Microsoft Sans Serif"/>
              </a:rPr>
              <a:t> </a:t>
            </a:r>
            <a:r>
              <a:rPr sz="1800" spc="-15" dirty="0">
                <a:latin typeface="Microsoft Sans Serif"/>
                <a:cs typeface="Microsoft Sans Serif"/>
              </a:rPr>
              <a:t>when</a:t>
            </a:r>
            <a:r>
              <a:rPr sz="1800" spc="65" dirty="0">
                <a:latin typeface="Microsoft Sans Serif"/>
                <a:cs typeface="Microsoft Sans Serif"/>
              </a:rPr>
              <a:t> </a:t>
            </a:r>
            <a:r>
              <a:rPr sz="1800" spc="-10" dirty="0">
                <a:latin typeface="Microsoft Sans Serif"/>
                <a:cs typeface="Microsoft Sans Serif"/>
              </a:rPr>
              <a:t>it</a:t>
            </a:r>
            <a:r>
              <a:rPr sz="1800" spc="15" dirty="0">
                <a:latin typeface="Microsoft Sans Serif"/>
                <a:cs typeface="Microsoft Sans Serif"/>
              </a:rPr>
              <a:t> </a:t>
            </a:r>
            <a:r>
              <a:rPr sz="1800" spc="-5" dirty="0">
                <a:latin typeface="Microsoft Sans Serif"/>
                <a:cs typeface="Microsoft Sans Serif"/>
              </a:rPr>
              <a:t>gets</a:t>
            </a:r>
            <a:r>
              <a:rPr sz="1800" spc="20" dirty="0">
                <a:latin typeface="Microsoft Sans Serif"/>
                <a:cs typeface="Microsoft Sans Serif"/>
              </a:rPr>
              <a:t> </a:t>
            </a:r>
            <a:r>
              <a:rPr sz="1800" spc="-5" dirty="0">
                <a:latin typeface="Microsoft Sans Serif"/>
                <a:cs typeface="Microsoft Sans Serif"/>
              </a:rPr>
              <a:t>focus</a:t>
            </a:r>
            <a:endParaRPr sz="1800">
              <a:latin typeface="Microsoft Sans Serif"/>
              <a:cs typeface="Microsoft Sans Serif"/>
            </a:endParaRPr>
          </a:p>
          <a:p>
            <a:pPr>
              <a:lnSpc>
                <a:spcPct val="100000"/>
              </a:lnSpc>
              <a:spcBef>
                <a:spcPts val="10"/>
              </a:spcBef>
            </a:pPr>
            <a:endParaRPr sz="1900">
              <a:latin typeface="Microsoft Sans Serif"/>
              <a:cs typeface="Microsoft Sans Serif"/>
            </a:endParaRPr>
          </a:p>
          <a:p>
            <a:pPr marL="12700">
              <a:lnSpc>
                <a:spcPct val="100000"/>
              </a:lnSpc>
            </a:pPr>
            <a:r>
              <a:rPr sz="1800" b="1" spc="-5" dirty="0">
                <a:solidFill>
                  <a:srgbClr val="3182BD"/>
                </a:solidFill>
                <a:latin typeface="Arial"/>
                <a:cs typeface="Arial"/>
              </a:rPr>
              <a:t>Syntax:</a:t>
            </a:r>
            <a:endParaRPr sz="1800">
              <a:latin typeface="Arial"/>
              <a:cs typeface="Arial"/>
            </a:endParaRPr>
          </a:p>
          <a:p>
            <a:pPr>
              <a:lnSpc>
                <a:spcPct val="100000"/>
              </a:lnSpc>
              <a:spcBef>
                <a:spcPts val="30"/>
              </a:spcBef>
            </a:pPr>
            <a:endParaRPr sz="1850">
              <a:latin typeface="Arial"/>
              <a:cs typeface="Arial"/>
            </a:endParaRPr>
          </a:p>
          <a:p>
            <a:pPr marL="12700">
              <a:lnSpc>
                <a:spcPct val="100000"/>
              </a:lnSpc>
              <a:spcBef>
                <a:spcPts val="5"/>
              </a:spcBef>
            </a:pPr>
            <a:r>
              <a:rPr sz="1800" spc="-5" dirty="0">
                <a:latin typeface="Microsoft Sans Serif"/>
                <a:cs typeface="Microsoft Sans Serif"/>
              </a:rPr>
              <a:t>selector:pseudo-class</a:t>
            </a:r>
            <a:r>
              <a:rPr sz="1800" spc="25" dirty="0">
                <a:latin typeface="Microsoft Sans Serif"/>
                <a:cs typeface="Microsoft Sans Serif"/>
              </a:rPr>
              <a:t> </a:t>
            </a:r>
            <a:r>
              <a:rPr sz="1800" dirty="0">
                <a:latin typeface="Microsoft Sans Serif"/>
                <a:cs typeface="Microsoft Sans Serif"/>
              </a:rPr>
              <a:t>{</a:t>
            </a:r>
            <a:endParaRPr sz="1800">
              <a:latin typeface="Microsoft Sans Serif"/>
              <a:cs typeface="Microsoft Sans Serif"/>
            </a:endParaRPr>
          </a:p>
          <a:p>
            <a:pPr marL="139065">
              <a:lnSpc>
                <a:spcPct val="100000"/>
              </a:lnSpc>
            </a:pPr>
            <a:r>
              <a:rPr sz="1800" spc="-10" dirty="0">
                <a:latin typeface="Microsoft Sans Serif"/>
                <a:cs typeface="Microsoft Sans Serif"/>
              </a:rPr>
              <a:t>property:</a:t>
            </a:r>
            <a:r>
              <a:rPr sz="1800" spc="40" dirty="0">
                <a:latin typeface="Microsoft Sans Serif"/>
                <a:cs typeface="Microsoft Sans Serif"/>
              </a:rPr>
              <a:t> </a:t>
            </a:r>
            <a:r>
              <a:rPr sz="1800" spc="-10" dirty="0">
                <a:latin typeface="Microsoft Sans Serif"/>
                <a:cs typeface="Microsoft Sans Serif"/>
              </a:rPr>
              <a:t>value;</a:t>
            </a:r>
            <a:endParaRPr sz="1800">
              <a:latin typeface="Microsoft Sans Serif"/>
              <a:cs typeface="Microsoft Sans Serif"/>
            </a:endParaRPr>
          </a:p>
          <a:p>
            <a:pPr marL="12700">
              <a:lnSpc>
                <a:spcPct val="100000"/>
              </a:lnSpc>
            </a:pPr>
            <a:r>
              <a:rPr sz="1800" dirty="0">
                <a:latin typeface="Microsoft Sans Serif"/>
                <a:cs typeface="Microsoft Sans Serif"/>
              </a:rPr>
              <a:t>}</a:t>
            </a:r>
            <a:endParaRPr sz="1800">
              <a:latin typeface="Microsoft Sans Serif"/>
              <a:cs typeface="Microsoft Sans Serif"/>
            </a:endParaRPr>
          </a:p>
        </p:txBody>
      </p:sp>
      <p:pic>
        <p:nvPicPr>
          <p:cNvPr id="5" name="object 5"/>
          <p:cNvPicPr/>
          <p:nvPr/>
        </p:nvPicPr>
        <p:blipFill>
          <a:blip r:embed="rId2" cstate="print"/>
          <a:stretch>
            <a:fillRect/>
          </a:stretch>
        </p:blipFill>
        <p:spPr>
          <a:xfrm>
            <a:off x="8404690" y="1966825"/>
            <a:ext cx="3264713" cy="32314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2339" y="248869"/>
            <a:ext cx="54749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35" dirty="0">
                <a:solidFill>
                  <a:srgbClr val="000000"/>
                </a:solidFill>
              </a:rPr>
              <a:t> </a:t>
            </a:r>
            <a:r>
              <a:rPr sz="5400" spc="-10" dirty="0">
                <a:solidFill>
                  <a:srgbClr val="000000"/>
                </a:solidFill>
              </a:rPr>
              <a:t>Style</a:t>
            </a:r>
            <a:r>
              <a:rPr sz="5400" spc="25" dirty="0">
                <a:solidFill>
                  <a:srgbClr val="000000"/>
                </a:solidFill>
              </a:rPr>
              <a:t> </a:t>
            </a:r>
            <a:r>
              <a:rPr sz="5400" spc="-5" dirty="0">
                <a:solidFill>
                  <a:srgbClr val="000000"/>
                </a:solidFill>
              </a:rPr>
              <a:t>Sheets</a:t>
            </a:r>
            <a:endParaRPr sz="5400"/>
          </a:p>
        </p:txBody>
      </p:sp>
      <p:sp>
        <p:nvSpPr>
          <p:cNvPr id="4" name="object 4"/>
          <p:cNvSpPr txBox="1"/>
          <p:nvPr/>
        </p:nvSpPr>
        <p:spPr>
          <a:xfrm>
            <a:off x="870000" y="1649095"/>
            <a:ext cx="6570980" cy="4966970"/>
          </a:xfrm>
          <a:prstGeom prst="rect">
            <a:avLst/>
          </a:prstGeom>
        </p:spPr>
        <p:txBody>
          <a:bodyPr vert="horz" wrap="square" lIns="0" tIns="12065" rIns="0" bIns="0" rtlCol="0">
            <a:spAutoFit/>
          </a:bodyPr>
          <a:lstStyle/>
          <a:p>
            <a:pPr marL="12700" marR="5080">
              <a:lnSpc>
                <a:spcPct val="100299"/>
              </a:lnSpc>
              <a:spcBef>
                <a:spcPts val="95"/>
              </a:spcBef>
            </a:pPr>
            <a:r>
              <a:rPr sz="2000" b="1" dirty="0">
                <a:latin typeface="Arial"/>
                <a:cs typeface="Arial"/>
              </a:rPr>
              <a:t>Inline</a:t>
            </a:r>
            <a:r>
              <a:rPr sz="2000" b="1" spc="-20" dirty="0">
                <a:latin typeface="Arial"/>
                <a:cs typeface="Arial"/>
              </a:rPr>
              <a:t> </a:t>
            </a:r>
            <a:r>
              <a:rPr sz="2000" b="1" dirty="0">
                <a:latin typeface="Arial"/>
                <a:cs typeface="Arial"/>
              </a:rPr>
              <a:t>CSS:</a:t>
            </a:r>
            <a:r>
              <a:rPr sz="2000" b="1" spc="-5" dirty="0">
                <a:latin typeface="Arial"/>
                <a:cs typeface="Arial"/>
              </a:rPr>
              <a:t> </a:t>
            </a:r>
            <a:r>
              <a:rPr sz="1600" spc="-5" dirty="0">
                <a:latin typeface="Microsoft Sans Serif"/>
                <a:cs typeface="Microsoft Sans Serif"/>
              </a:rPr>
              <a:t>Inline</a:t>
            </a:r>
            <a:r>
              <a:rPr sz="1600" spc="5" dirty="0">
                <a:latin typeface="Microsoft Sans Serif"/>
                <a:cs typeface="Microsoft Sans Serif"/>
              </a:rPr>
              <a:t> </a:t>
            </a:r>
            <a:r>
              <a:rPr sz="1600" spc="-5" dirty="0">
                <a:latin typeface="Microsoft Sans Serif"/>
                <a:cs typeface="Microsoft Sans Serif"/>
              </a:rPr>
              <a:t>CSS</a:t>
            </a:r>
            <a:r>
              <a:rPr sz="1600" spc="25" dirty="0">
                <a:latin typeface="Microsoft Sans Serif"/>
                <a:cs typeface="Microsoft Sans Serif"/>
              </a:rPr>
              <a:t> </a:t>
            </a:r>
            <a:r>
              <a:rPr sz="1600" spc="-5" dirty="0">
                <a:latin typeface="Microsoft Sans Serif"/>
                <a:cs typeface="Microsoft Sans Serif"/>
              </a:rPr>
              <a:t>contains</a:t>
            </a:r>
            <a:r>
              <a:rPr sz="1600" spc="10"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CSS</a:t>
            </a:r>
            <a:r>
              <a:rPr sz="1600" spc="15" dirty="0">
                <a:latin typeface="Microsoft Sans Serif"/>
                <a:cs typeface="Microsoft Sans Serif"/>
              </a:rPr>
              <a:t> </a:t>
            </a:r>
            <a:r>
              <a:rPr sz="1600" spc="-5" dirty="0">
                <a:latin typeface="Microsoft Sans Serif"/>
                <a:cs typeface="Microsoft Sans Serif"/>
              </a:rPr>
              <a:t>property</a:t>
            </a:r>
            <a:r>
              <a:rPr sz="1600" spc="40" dirty="0">
                <a:latin typeface="Microsoft Sans Serif"/>
                <a:cs typeface="Microsoft Sans Serif"/>
              </a:rPr>
              <a:t> </a:t>
            </a:r>
            <a:r>
              <a:rPr sz="1600" spc="-10" dirty="0">
                <a:latin typeface="Microsoft Sans Serif"/>
                <a:cs typeface="Microsoft Sans Serif"/>
              </a:rPr>
              <a:t>in</a:t>
            </a:r>
            <a:r>
              <a:rPr sz="1600" spc="15"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body</a:t>
            </a:r>
            <a:r>
              <a:rPr sz="1600" spc="30" dirty="0">
                <a:latin typeface="Microsoft Sans Serif"/>
                <a:cs typeface="Microsoft Sans Serif"/>
              </a:rPr>
              <a:t> </a:t>
            </a:r>
            <a:r>
              <a:rPr sz="1600" spc="-5" dirty="0">
                <a:latin typeface="Microsoft Sans Serif"/>
                <a:cs typeface="Microsoft Sans Serif"/>
              </a:rPr>
              <a:t>section </a:t>
            </a:r>
            <a:r>
              <a:rPr sz="1600" spc="-409" dirty="0">
                <a:latin typeface="Microsoft Sans Serif"/>
                <a:cs typeface="Microsoft Sans Serif"/>
              </a:rPr>
              <a:t> </a:t>
            </a:r>
            <a:r>
              <a:rPr sz="1600" spc="-5" dirty="0">
                <a:latin typeface="Microsoft Sans Serif"/>
                <a:cs typeface="Microsoft Sans Serif"/>
              </a:rPr>
              <a:t>attached</a:t>
            </a:r>
            <a:r>
              <a:rPr sz="1600" spc="30" dirty="0">
                <a:latin typeface="Microsoft Sans Serif"/>
                <a:cs typeface="Microsoft Sans Serif"/>
              </a:rPr>
              <a:t> </a:t>
            </a:r>
            <a:r>
              <a:rPr sz="1600" spc="-10" dirty="0">
                <a:latin typeface="Microsoft Sans Serif"/>
                <a:cs typeface="Microsoft Sans Serif"/>
              </a:rPr>
              <a:t>with</a:t>
            </a:r>
            <a:r>
              <a:rPr sz="1600" spc="25" dirty="0">
                <a:latin typeface="Microsoft Sans Serif"/>
                <a:cs typeface="Microsoft Sans Serif"/>
              </a:rPr>
              <a:t> </a:t>
            </a:r>
            <a:r>
              <a:rPr sz="1600" spc="-5" dirty="0">
                <a:latin typeface="Microsoft Sans Serif"/>
                <a:cs typeface="Microsoft Sans Serif"/>
              </a:rPr>
              <a:t>element</a:t>
            </a:r>
            <a:r>
              <a:rPr sz="1600" spc="25" dirty="0">
                <a:latin typeface="Microsoft Sans Serif"/>
                <a:cs typeface="Microsoft Sans Serif"/>
              </a:rPr>
              <a:t> </a:t>
            </a:r>
            <a:r>
              <a:rPr sz="1600" spc="-10" dirty="0">
                <a:latin typeface="Microsoft Sans Serif"/>
                <a:cs typeface="Microsoft Sans Serif"/>
              </a:rPr>
              <a:t>is</a:t>
            </a:r>
            <a:r>
              <a:rPr sz="1600" spc="20" dirty="0">
                <a:latin typeface="Microsoft Sans Serif"/>
                <a:cs typeface="Microsoft Sans Serif"/>
              </a:rPr>
              <a:t> </a:t>
            </a:r>
            <a:r>
              <a:rPr sz="1600" spc="-10" dirty="0">
                <a:latin typeface="Microsoft Sans Serif"/>
                <a:cs typeface="Microsoft Sans Serif"/>
              </a:rPr>
              <a:t>known</a:t>
            </a:r>
            <a:r>
              <a:rPr sz="1600" spc="30" dirty="0">
                <a:latin typeface="Microsoft Sans Serif"/>
                <a:cs typeface="Microsoft Sans Serif"/>
              </a:rPr>
              <a:t> </a:t>
            </a:r>
            <a:r>
              <a:rPr sz="1600" spc="-5" dirty="0">
                <a:latin typeface="Microsoft Sans Serif"/>
                <a:cs typeface="Microsoft Sans Serif"/>
              </a:rPr>
              <a:t>as</a:t>
            </a:r>
            <a:r>
              <a:rPr sz="1600" spc="20" dirty="0">
                <a:latin typeface="Microsoft Sans Serif"/>
                <a:cs typeface="Microsoft Sans Serif"/>
              </a:rPr>
              <a:t> </a:t>
            </a:r>
            <a:r>
              <a:rPr sz="1600" spc="-10" dirty="0">
                <a:latin typeface="Microsoft Sans Serif"/>
                <a:cs typeface="Microsoft Sans Serif"/>
              </a:rPr>
              <a:t>inline</a:t>
            </a:r>
            <a:r>
              <a:rPr sz="1600" spc="-5" dirty="0">
                <a:latin typeface="Microsoft Sans Serif"/>
                <a:cs typeface="Microsoft Sans Serif"/>
              </a:rPr>
              <a:t> CSS.</a:t>
            </a:r>
            <a:r>
              <a:rPr sz="1600" spc="-15" dirty="0">
                <a:latin typeface="Microsoft Sans Serif"/>
                <a:cs typeface="Microsoft Sans Serif"/>
              </a:rPr>
              <a:t> </a:t>
            </a:r>
            <a:r>
              <a:rPr sz="1600" spc="-5" dirty="0">
                <a:latin typeface="Microsoft Sans Serif"/>
                <a:cs typeface="Microsoft Sans Serif"/>
              </a:rPr>
              <a:t>This</a:t>
            </a:r>
            <a:r>
              <a:rPr sz="1600" spc="25" dirty="0">
                <a:latin typeface="Microsoft Sans Serif"/>
                <a:cs typeface="Microsoft Sans Serif"/>
              </a:rPr>
              <a:t> </a:t>
            </a:r>
            <a:r>
              <a:rPr sz="1600" spc="-5" dirty="0">
                <a:latin typeface="Microsoft Sans Serif"/>
                <a:cs typeface="Microsoft Sans Serif"/>
              </a:rPr>
              <a:t>kind</a:t>
            </a:r>
            <a:r>
              <a:rPr sz="1600" spc="5" dirty="0">
                <a:latin typeface="Microsoft Sans Serif"/>
                <a:cs typeface="Microsoft Sans Serif"/>
              </a:rPr>
              <a:t> </a:t>
            </a:r>
            <a:r>
              <a:rPr sz="1600" spc="-5" dirty="0">
                <a:latin typeface="Microsoft Sans Serif"/>
                <a:cs typeface="Microsoft Sans Serif"/>
              </a:rPr>
              <a:t>of</a:t>
            </a:r>
            <a:r>
              <a:rPr sz="1600" spc="30" dirty="0">
                <a:latin typeface="Microsoft Sans Serif"/>
                <a:cs typeface="Microsoft Sans Serif"/>
              </a:rPr>
              <a:t> </a:t>
            </a:r>
            <a:r>
              <a:rPr sz="1600" spc="-10" dirty="0">
                <a:latin typeface="Microsoft Sans Serif"/>
                <a:cs typeface="Microsoft Sans Serif"/>
              </a:rPr>
              <a:t>style</a:t>
            </a:r>
            <a:r>
              <a:rPr sz="1600" spc="25" dirty="0">
                <a:latin typeface="Microsoft Sans Serif"/>
                <a:cs typeface="Microsoft Sans Serif"/>
              </a:rPr>
              <a:t> </a:t>
            </a:r>
            <a:r>
              <a:rPr sz="1600" spc="-10" dirty="0">
                <a:latin typeface="Microsoft Sans Serif"/>
                <a:cs typeface="Microsoft Sans Serif"/>
              </a:rPr>
              <a:t>is </a:t>
            </a:r>
            <a:r>
              <a:rPr sz="1600" spc="-5" dirty="0">
                <a:latin typeface="Microsoft Sans Serif"/>
                <a:cs typeface="Microsoft Sans Serif"/>
              </a:rPr>
              <a:t> specified</a:t>
            </a:r>
            <a:r>
              <a:rPr sz="1600" spc="-10" dirty="0">
                <a:latin typeface="Microsoft Sans Serif"/>
                <a:cs typeface="Microsoft Sans Serif"/>
              </a:rPr>
              <a:t> within</a:t>
            </a:r>
            <a:r>
              <a:rPr sz="1600" spc="25" dirty="0">
                <a:latin typeface="Microsoft Sans Serif"/>
                <a:cs typeface="Microsoft Sans Serif"/>
              </a:rPr>
              <a:t> </a:t>
            </a:r>
            <a:r>
              <a:rPr sz="1600" spc="-5" dirty="0">
                <a:latin typeface="Microsoft Sans Serif"/>
                <a:cs typeface="Microsoft Sans Serif"/>
              </a:rPr>
              <a:t>an</a:t>
            </a:r>
            <a:r>
              <a:rPr sz="1600" spc="15" dirty="0">
                <a:latin typeface="Microsoft Sans Serif"/>
                <a:cs typeface="Microsoft Sans Serif"/>
              </a:rPr>
              <a:t> </a:t>
            </a:r>
            <a:r>
              <a:rPr sz="1600" spc="-5" dirty="0">
                <a:latin typeface="Microsoft Sans Serif"/>
                <a:cs typeface="Microsoft Sans Serif"/>
              </a:rPr>
              <a:t>HTML</a:t>
            </a:r>
            <a:r>
              <a:rPr sz="1600" spc="-30" dirty="0">
                <a:latin typeface="Microsoft Sans Serif"/>
                <a:cs typeface="Microsoft Sans Serif"/>
              </a:rPr>
              <a:t> </a:t>
            </a:r>
            <a:r>
              <a:rPr sz="1600" spc="-5" dirty="0">
                <a:latin typeface="Microsoft Sans Serif"/>
                <a:cs typeface="Microsoft Sans Serif"/>
              </a:rPr>
              <a:t>tag</a:t>
            </a:r>
            <a:r>
              <a:rPr sz="1600" spc="30" dirty="0">
                <a:latin typeface="Microsoft Sans Serif"/>
                <a:cs typeface="Microsoft Sans Serif"/>
              </a:rPr>
              <a:t> </a:t>
            </a:r>
            <a:r>
              <a:rPr sz="1600" spc="-5" dirty="0">
                <a:latin typeface="Microsoft Sans Serif"/>
                <a:cs typeface="Microsoft Sans Serif"/>
              </a:rPr>
              <a:t>using</a:t>
            </a:r>
            <a:r>
              <a:rPr sz="1600" spc="5"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10" dirty="0">
                <a:latin typeface="Microsoft Sans Serif"/>
                <a:cs typeface="Microsoft Sans Serif"/>
              </a:rPr>
              <a:t>style</a:t>
            </a:r>
            <a:r>
              <a:rPr sz="1600" spc="40" dirty="0">
                <a:latin typeface="Microsoft Sans Serif"/>
                <a:cs typeface="Microsoft Sans Serif"/>
              </a:rPr>
              <a:t> </a:t>
            </a:r>
            <a:r>
              <a:rPr sz="1600" dirty="0">
                <a:latin typeface="Microsoft Sans Serif"/>
                <a:cs typeface="Microsoft Sans Serif"/>
              </a:rPr>
              <a:t>attribute.</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spc="-5" dirty="0">
                <a:latin typeface="Microsoft Sans Serif"/>
                <a:cs typeface="Microsoft Sans Serif"/>
              </a:rPr>
              <a:t>Example:</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a:p>
            <a:pPr marL="926465">
              <a:lnSpc>
                <a:spcPct val="100000"/>
              </a:lnSpc>
            </a:pPr>
            <a:r>
              <a:rPr sz="1600" spc="-5" dirty="0">
                <a:latin typeface="Microsoft Sans Serif"/>
                <a:cs typeface="Microsoft Sans Serif"/>
              </a:rPr>
              <a:t>&lt;head&gt;</a:t>
            </a:r>
            <a:endParaRPr sz="1600">
              <a:latin typeface="Microsoft Sans Serif"/>
              <a:cs typeface="Microsoft Sans Serif"/>
            </a:endParaRPr>
          </a:p>
          <a:p>
            <a:pPr marL="1841500">
              <a:lnSpc>
                <a:spcPct val="100000"/>
              </a:lnSpc>
              <a:spcBef>
                <a:spcPts val="5"/>
              </a:spcBef>
            </a:pPr>
            <a:r>
              <a:rPr sz="1600" spc="-5" dirty="0">
                <a:latin typeface="Microsoft Sans Serif"/>
                <a:cs typeface="Microsoft Sans Serif"/>
              </a:rPr>
              <a:t>&lt;title&gt;Inline</a:t>
            </a:r>
            <a:r>
              <a:rPr sz="1600" spc="-15" dirty="0">
                <a:latin typeface="Microsoft Sans Serif"/>
                <a:cs typeface="Microsoft Sans Serif"/>
              </a:rPr>
              <a:t> </a:t>
            </a:r>
            <a:r>
              <a:rPr sz="1600" spc="-5" dirty="0">
                <a:latin typeface="Microsoft Sans Serif"/>
                <a:cs typeface="Microsoft Sans Serif"/>
              </a:rPr>
              <a:t>CSS&lt;/title&gt;</a:t>
            </a:r>
            <a:endParaRPr sz="1600">
              <a:latin typeface="Microsoft Sans Serif"/>
              <a:cs typeface="Microsoft Sans Serif"/>
            </a:endParaRPr>
          </a:p>
          <a:p>
            <a:pPr marL="926465">
              <a:lnSpc>
                <a:spcPct val="100000"/>
              </a:lnSpc>
            </a:pPr>
            <a:r>
              <a:rPr sz="1600" spc="-5" dirty="0">
                <a:latin typeface="Microsoft Sans Serif"/>
                <a:cs typeface="Microsoft Sans Serif"/>
              </a:rPr>
              <a:t>&lt;/head&gt;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926465">
              <a:lnSpc>
                <a:spcPct val="100000"/>
              </a:lnSpc>
              <a:spcBef>
                <a:spcPts val="5"/>
              </a:spcBef>
            </a:pPr>
            <a:r>
              <a:rPr sz="1600" spc="-10" dirty="0">
                <a:latin typeface="Microsoft Sans Serif"/>
                <a:cs typeface="Microsoft Sans Serif"/>
              </a:rPr>
              <a:t>&lt;body&gt;</a:t>
            </a:r>
            <a:endParaRPr sz="1600">
              <a:latin typeface="Microsoft Sans Serif"/>
              <a:cs typeface="Microsoft Sans Serif"/>
            </a:endParaRPr>
          </a:p>
          <a:p>
            <a:pPr marL="1841500">
              <a:lnSpc>
                <a:spcPct val="100000"/>
              </a:lnSpc>
            </a:pPr>
            <a:r>
              <a:rPr sz="1600" spc="-5" dirty="0">
                <a:latin typeface="Microsoft Sans Serif"/>
                <a:cs typeface="Microsoft Sans Serif"/>
              </a:rPr>
              <a:t>&lt;p</a:t>
            </a:r>
            <a:r>
              <a:rPr sz="1600" spc="25" dirty="0">
                <a:latin typeface="Microsoft Sans Serif"/>
                <a:cs typeface="Microsoft Sans Serif"/>
              </a:rPr>
              <a:t> </a:t>
            </a:r>
            <a:r>
              <a:rPr sz="1600" spc="-10" dirty="0">
                <a:latin typeface="Microsoft Sans Serif"/>
                <a:cs typeface="Microsoft Sans Serif"/>
              </a:rPr>
              <a:t>style</a:t>
            </a:r>
            <a:r>
              <a:rPr sz="1600" spc="20" dirty="0">
                <a:latin typeface="Microsoft Sans Serif"/>
                <a:cs typeface="Microsoft Sans Serif"/>
              </a:rPr>
              <a:t> </a:t>
            </a:r>
            <a:r>
              <a:rPr sz="1600" spc="-5" dirty="0">
                <a:latin typeface="Microsoft Sans Serif"/>
                <a:cs typeface="Microsoft Sans Serif"/>
              </a:rPr>
              <a:t>=</a:t>
            </a:r>
            <a:r>
              <a:rPr sz="1600" spc="30" dirty="0">
                <a:latin typeface="Microsoft Sans Serif"/>
                <a:cs typeface="Microsoft Sans Serif"/>
              </a:rPr>
              <a:t> </a:t>
            </a:r>
            <a:r>
              <a:rPr sz="1600" spc="-5" dirty="0">
                <a:latin typeface="Microsoft Sans Serif"/>
                <a:cs typeface="Microsoft Sans Serif"/>
              </a:rPr>
              <a:t>"color:green;</a:t>
            </a:r>
            <a:r>
              <a:rPr sz="1600" spc="20" dirty="0">
                <a:latin typeface="Microsoft Sans Serif"/>
                <a:cs typeface="Microsoft Sans Serif"/>
              </a:rPr>
              <a:t> </a:t>
            </a:r>
            <a:r>
              <a:rPr sz="1600" spc="-5" dirty="0">
                <a:latin typeface="Microsoft Sans Serif"/>
                <a:cs typeface="Microsoft Sans Serif"/>
              </a:rPr>
              <a:t>font-size:50px;</a:t>
            </a:r>
            <a:endParaRPr sz="1600">
              <a:latin typeface="Microsoft Sans Serif"/>
              <a:cs typeface="Microsoft Sans Serif"/>
            </a:endParaRPr>
          </a:p>
          <a:p>
            <a:pPr marL="3670300">
              <a:lnSpc>
                <a:spcPct val="100000"/>
              </a:lnSpc>
            </a:pPr>
            <a:r>
              <a:rPr sz="1600" spc="-5" dirty="0">
                <a:latin typeface="Microsoft Sans Serif"/>
                <a:cs typeface="Microsoft Sans Serif"/>
              </a:rPr>
              <a:t>font-style:italic;</a:t>
            </a:r>
            <a:r>
              <a:rPr sz="1600" dirty="0">
                <a:latin typeface="Microsoft Sans Serif"/>
                <a:cs typeface="Microsoft Sans Serif"/>
              </a:rPr>
              <a:t> </a:t>
            </a:r>
            <a:r>
              <a:rPr sz="1600" spc="-5" dirty="0">
                <a:latin typeface="Microsoft Sans Serif"/>
                <a:cs typeface="Microsoft Sans Serif"/>
              </a:rPr>
              <a:t>text-</a:t>
            </a:r>
            <a:endParaRPr sz="1600">
              <a:latin typeface="Microsoft Sans Serif"/>
              <a:cs typeface="Microsoft Sans Serif"/>
            </a:endParaRPr>
          </a:p>
          <a:p>
            <a:pPr marL="12700">
              <a:lnSpc>
                <a:spcPct val="100000"/>
              </a:lnSpc>
            </a:pPr>
            <a:r>
              <a:rPr sz="1600" spc="-5" dirty="0">
                <a:latin typeface="Microsoft Sans Serif"/>
                <a:cs typeface="Microsoft Sans Serif"/>
              </a:rPr>
              <a:t>align:center;"&gt;</a:t>
            </a:r>
            <a:endParaRPr sz="1600">
              <a:latin typeface="Microsoft Sans Serif"/>
              <a:cs typeface="Microsoft Sans Serif"/>
            </a:endParaRPr>
          </a:p>
          <a:p>
            <a:pPr marL="2755900">
              <a:lnSpc>
                <a:spcPct val="100000"/>
              </a:lnSpc>
            </a:pPr>
            <a:r>
              <a:rPr sz="1600" spc="-5" dirty="0">
                <a:latin typeface="Microsoft Sans Serif"/>
                <a:cs typeface="Microsoft Sans Serif"/>
              </a:rPr>
              <a:t>Madblocks</a:t>
            </a:r>
            <a:r>
              <a:rPr sz="1600" spc="-35" dirty="0">
                <a:latin typeface="Microsoft Sans Serif"/>
                <a:cs typeface="Microsoft Sans Serif"/>
              </a:rPr>
              <a:t> </a:t>
            </a:r>
            <a:r>
              <a:rPr sz="1600" spc="-20" dirty="0">
                <a:latin typeface="Microsoft Sans Serif"/>
                <a:cs typeface="Microsoft Sans Serif"/>
              </a:rPr>
              <a:t>Technologies</a:t>
            </a:r>
            <a:endParaRPr sz="1600">
              <a:latin typeface="Microsoft Sans Serif"/>
              <a:cs typeface="Microsoft Sans Serif"/>
            </a:endParaRPr>
          </a:p>
          <a:p>
            <a:pPr marL="1841500">
              <a:lnSpc>
                <a:spcPct val="100000"/>
              </a:lnSpc>
            </a:pPr>
            <a:r>
              <a:rPr sz="1600" spc="-5" dirty="0">
                <a:latin typeface="Microsoft Sans Serif"/>
                <a:cs typeface="Microsoft Sans Serif"/>
              </a:rPr>
              <a:t>&lt;/p&gt;</a:t>
            </a:r>
            <a:endParaRPr sz="1600">
              <a:latin typeface="Microsoft Sans Serif"/>
              <a:cs typeface="Microsoft Sans Serif"/>
            </a:endParaRPr>
          </a:p>
          <a:p>
            <a:pPr marL="926465">
              <a:lnSpc>
                <a:spcPct val="100000"/>
              </a:lnSpc>
            </a:pPr>
            <a:r>
              <a:rPr sz="1600" spc="-5" dirty="0">
                <a:latin typeface="Microsoft Sans Serif"/>
                <a:cs typeface="Microsoft Sans Serif"/>
              </a:rPr>
              <a:t>&lt;/body&gt;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p:txBody>
      </p:sp>
      <p:grpSp>
        <p:nvGrpSpPr>
          <p:cNvPr id="5" name="object 5"/>
          <p:cNvGrpSpPr/>
          <p:nvPr/>
        </p:nvGrpSpPr>
        <p:grpSpPr>
          <a:xfrm>
            <a:off x="6380974" y="2656356"/>
            <a:ext cx="5393690" cy="2242185"/>
            <a:chOff x="6380974" y="2656356"/>
            <a:chExt cx="5393690" cy="2242185"/>
          </a:xfrm>
        </p:grpSpPr>
        <p:pic>
          <p:nvPicPr>
            <p:cNvPr id="6" name="object 6"/>
            <p:cNvPicPr/>
            <p:nvPr/>
          </p:nvPicPr>
          <p:blipFill>
            <a:blip r:embed="rId2" cstate="print"/>
            <a:stretch>
              <a:fillRect/>
            </a:stretch>
          </p:blipFill>
          <p:spPr>
            <a:xfrm>
              <a:off x="6380974" y="2656356"/>
              <a:ext cx="5393456" cy="2241755"/>
            </a:xfrm>
            <a:prstGeom prst="rect">
              <a:avLst/>
            </a:prstGeom>
          </p:spPr>
        </p:pic>
        <p:pic>
          <p:nvPicPr>
            <p:cNvPr id="7" name="object 7"/>
            <p:cNvPicPr/>
            <p:nvPr/>
          </p:nvPicPr>
          <p:blipFill>
            <a:blip r:embed="rId3" cstate="print"/>
            <a:stretch>
              <a:fillRect/>
            </a:stretch>
          </p:blipFill>
          <p:spPr>
            <a:xfrm>
              <a:off x="6526276" y="2815589"/>
              <a:ext cx="4878070" cy="1726183"/>
            </a:xfrm>
            <a:prstGeom prst="rect">
              <a:avLst/>
            </a:prstGeom>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199" y="217373"/>
            <a:ext cx="64668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10" dirty="0">
                <a:solidFill>
                  <a:srgbClr val="000000"/>
                </a:solidFill>
              </a:rPr>
              <a:t> </a:t>
            </a:r>
            <a:r>
              <a:rPr sz="5400" spc="-5" dirty="0">
                <a:solidFill>
                  <a:srgbClr val="000000"/>
                </a:solidFill>
              </a:rPr>
              <a:t>Pseudo-classes</a:t>
            </a:r>
            <a:endParaRPr sz="5400"/>
          </a:p>
        </p:txBody>
      </p:sp>
      <p:sp>
        <p:nvSpPr>
          <p:cNvPr id="4" name="object 4"/>
          <p:cNvSpPr txBox="1"/>
          <p:nvPr/>
        </p:nvSpPr>
        <p:spPr>
          <a:xfrm>
            <a:off x="1051356" y="1219580"/>
            <a:ext cx="6878955" cy="542290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Anchor</a:t>
            </a:r>
            <a:r>
              <a:rPr sz="1800" b="1" spc="55" dirty="0">
                <a:latin typeface="Arial"/>
                <a:cs typeface="Arial"/>
              </a:rPr>
              <a:t> </a:t>
            </a:r>
            <a:r>
              <a:rPr sz="1800" b="1" spc="-5" dirty="0">
                <a:latin typeface="Arial"/>
                <a:cs typeface="Arial"/>
              </a:rPr>
              <a:t>Pseudo-classes:</a:t>
            </a:r>
            <a:r>
              <a:rPr sz="1800" b="1" spc="20" dirty="0">
                <a:latin typeface="Arial"/>
                <a:cs typeface="Arial"/>
              </a:rPr>
              <a:t> </a:t>
            </a:r>
            <a:r>
              <a:rPr sz="1800" spc="-5" dirty="0">
                <a:latin typeface="Microsoft Sans Serif"/>
                <a:cs typeface="Microsoft Sans Serif"/>
              </a:rPr>
              <a:t>Links</a:t>
            </a:r>
            <a:r>
              <a:rPr sz="1800" spc="25" dirty="0">
                <a:latin typeface="Microsoft Sans Serif"/>
                <a:cs typeface="Microsoft Sans Serif"/>
              </a:rPr>
              <a:t> </a:t>
            </a:r>
            <a:r>
              <a:rPr sz="1800" spc="-5" dirty="0">
                <a:latin typeface="Microsoft Sans Serif"/>
                <a:cs typeface="Microsoft Sans Serif"/>
              </a:rPr>
              <a:t>can</a:t>
            </a:r>
            <a:r>
              <a:rPr sz="1800" spc="35" dirty="0">
                <a:latin typeface="Microsoft Sans Serif"/>
                <a:cs typeface="Microsoft Sans Serif"/>
              </a:rPr>
              <a:t> </a:t>
            </a:r>
            <a:r>
              <a:rPr sz="1800" spc="-5" dirty="0">
                <a:latin typeface="Microsoft Sans Serif"/>
                <a:cs typeface="Microsoft Sans Serif"/>
              </a:rPr>
              <a:t>be</a:t>
            </a:r>
            <a:r>
              <a:rPr sz="1800" spc="15" dirty="0">
                <a:latin typeface="Microsoft Sans Serif"/>
                <a:cs typeface="Microsoft Sans Serif"/>
              </a:rPr>
              <a:t> </a:t>
            </a:r>
            <a:r>
              <a:rPr sz="1800" spc="-10" dirty="0">
                <a:latin typeface="Microsoft Sans Serif"/>
                <a:cs typeface="Microsoft Sans Serif"/>
              </a:rPr>
              <a:t>displayed</a:t>
            </a:r>
            <a:r>
              <a:rPr sz="1800" spc="65" dirty="0">
                <a:latin typeface="Microsoft Sans Serif"/>
                <a:cs typeface="Microsoft Sans Serif"/>
              </a:rPr>
              <a:t> </a:t>
            </a:r>
            <a:r>
              <a:rPr sz="1800" spc="-10" dirty="0">
                <a:latin typeface="Microsoft Sans Serif"/>
                <a:cs typeface="Microsoft Sans Serif"/>
              </a:rPr>
              <a:t>in</a:t>
            </a:r>
            <a:r>
              <a:rPr sz="1800" spc="15" dirty="0">
                <a:latin typeface="Microsoft Sans Serif"/>
                <a:cs typeface="Microsoft Sans Serif"/>
              </a:rPr>
              <a:t> </a:t>
            </a:r>
            <a:r>
              <a:rPr sz="1800" spc="-10" dirty="0">
                <a:latin typeface="Microsoft Sans Serif"/>
                <a:cs typeface="Microsoft Sans Serif"/>
              </a:rPr>
              <a:t>different</a:t>
            </a:r>
            <a:r>
              <a:rPr sz="1800" spc="35" dirty="0">
                <a:latin typeface="Microsoft Sans Serif"/>
                <a:cs typeface="Microsoft Sans Serif"/>
              </a:rPr>
              <a:t> </a:t>
            </a:r>
            <a:r>
              <a:rPr sz="1800" spc="-15" dirty="0">
                <a:latin typeface="Microsoft Sans Serif"/>
                <a:cs typeface="Microsoft Sans Serif"/>
              </a:rPr>
              <a:t>ways:</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b="1" spc="-5" dirty="0">
                <a:latin typeface="Arial"/>
                <a:cs typeface="Arial"/>
              </a:rPr>
              <a:t>Example:</a:t>
            </a:r>
            <a:endParaRPr sz="1800">
              <a:latin typeface="Arial"/>
              <a:cs typeface="Arial"/>
            </a:endParaRPr>
          </a:p>
          <a:p>
            <a:pPr marL="12700">
              <a:lnSpc>
                <a:spcPct val="100000"/>
              </a:lnSpc>
              <a:spcBef>
                <a:spcPts val="10"/>
              </a:spcBef>
            </a:pPr>
            <a:r>
              <a:rPr sz="1200" spc="-5" dirty="0">
                <a:latin typeface="Microsoft Sans Serif"/>
                <a:cs typeface="Microsoft Sans Serif"/>
              </a:rPr>
              <a:t>&lt;!DOCTYPE</a:t>
            </a:r>
            <a:r>
              <a:rPr sz="1200" spc="-15" dirty="0">
                <a:latin typeface="Microsoft Sans Serif"/>
                <a:cs typeface="Microsoft Sans Serif"/>
              </a:rPr>
              <a:t> </a:t>
            </a:r>
            <a:r>
              <a:rPr sz="1200" dirty="0">
                <a:latin typeface="Microsoft Sans Serif"/>
                <a:cs typeface="Microsoft Sans Serif"/>
              </a:rPr>
              <a:t>html&gt;</a:t>
            </a:r>
            <a:endParaRPr sz="1200">
              <a:latin typeface="Microsoft Sans Serif"/>
              <a:cs typeface="Microsoft Sans Serif"/>
            </a:endParaRPr>
          </a:p>
          <a:p>
            <a:pPr marL="12700">
              <a:lnSpc>
                <a:spcPct val="100000"/>
              </a:lnSpc>
            </a:pPr>
            <a:r>
              <a:rPr sz="1200" spc="-5" dirty="0">
                <a:latin typeface="Microsoft Sans Serif"/>
                <a:cs typeface="Microsoft Sans Serif"/>
              </a:rPr>
              <a:t>&lt;html&gt;</a:t>
            </a:r>
            <a:endParaRPr sz="1200">
              <a:latin typeface="Microsoft Sans Serif"/>
              <a:cs typeface="Microsoft Sans Serif"/>
            </a:endParaRPr>
          </a:p>
          <a:p>
            <a:pPr marL="12700">
              <a:lnSpc>
                <a:spcPct val="100000"/>
              </a:lnSpc>
            </a:pPr>
            <a:r>
              <a:rPr sz="1200" spc="-5" dirty="0">
                <a:latin typeface="Microsoft Sans Serif"/>
                <a:cs typeface="Microsoft Sans Serif"/>
              </a:rPr>
              <a:t>&lt;head&gt;</a:t>
            </a:r>
            <a:endParaRPr sz="1200">
              <a:latin typeface="Microsoft Sans Serif"/>
              <a:cs typeface="Microsoft Sans Serif"/>
            </a:endParaRPr>
          </a:p>
          <a:p>
            <a:pPr marL="12700">
              <a:lnSpc>
                <a:spcPct val="100000"/>
              </a:lnSpc>
            </a:pPr>
            <a:r>
              <a:rPr sz="1200" spc="-5" dirty="0">
                <a:latin typeface="Microsoft Sans Serif"/>
                <a:cs typeface="Microsoft Sans Serif"/>
              </a:rPr>
              <a:t>&lt;style&gt;</a:t>
            </a:r>
            <a:endParaRPr sz="1200">
              <a:latin typeface="Microsoft Sans Serif"/>
              <a:cs typeface="Microsoft Sans Serif"/>
            </a:endParaRPr>
          </a:p>
          <a:p>
            <a:pPr marL="12700" marR="5680075">
              <a:lnSpc>
                <a:spcPct val="100000"/>
              </a:lnSpc>
              <a:spcBef>
                <a:spcPts val="5"/>
              </a:spcBef>
            </a:pPr>
            <a:r>
              <a:rPr sz="1200" dirty="0">
                <a:latin typeface="Microsoft Sans Serif"/>
                <a:cs typeface="Microsoft Sans Serif"/>
              </a:rPr>
              <a:t>/* </a:t>
            </a:r>
            <a:r>
              <a:rPr sz="1200" spc="-5" dirty="0">
                <a:latin typeface="Microsoft Sans Serif"/>
                <a:cs typeface="Microsoft Sans Serif"/>
              </a:rPr>
              <a:t>unvisited link </a:t>
            </a:r>
            <a:r>
              <a:rPr sz="1200" dirty="0">
                <a:latin typeface="Microsoft Sans Serif"/>
                <a:cs typeface="Microsoft Sans Serif"/>
              </a:rPr>
              <a:t>*/ </a:t>
            </a:r>
            <a:r>
              <a:rPr sz="1200" spc="-305" dirty="0">
                <a:latin typeface="Microsoft Sans Serif"/>
                <a:cs typeface="Microsoft Sans Serif"/>
              </a:rPr>
              <a:t> </a:t>
            </a:r>
            <a:r>
              <a:rPr sz="1200" spc="-5" dirty="0">
                <a:latin typeface="Microsoft Sans Serif"/>
                <a:cs typeface="Microsoft Sans Serif"/>
              </a:rPr>
              <a:t>a:link</a:t>
            </a:r>
            <a:r>
              <a:rPr sz="1200" spc="-35" dirty="0">
                <a:latin typeface="Microsoft Sans Serif"/>
                <a:cs typeface="Microsoft Sans Serif"/>
              </a:rPr>
              <a:t> </a:t>
            </a:r>
            <a:r>
              <a:rPr sz="1200" spc="-5" dirty="0">
                <a:latin typeface="Microsoft Sans Serif"/>
                <a:cs typeface="Microsoft Sans Serif"/>
              </a:rPr>
              <a:t>{color:</a:t>
            </a:r>
            <a:r>
              <a:rPr sz="1200" spc="-10" dirty="0">
                <a:latin typeface="Microsoft Sans Serif"/>
                <a:cs typeface="Microsoft Sans Serif"/>
              </a:rPr>
              <a:t> </a:t>
            </a:r>
            <a:r>
              <a:rPr sz="1200" dirty="0">
                <a:latin typeface="Microsoft Sans Serif"/>
                <a:cs typeface="Microsoft Sans Serif"/>
              </a:rPr>
              <a:t>red;}</a:t>
            </a:r>
            <a:endParaRPr sz="1200">
              <a:latin typeface="Microsoft Sans Serif"/>
              <a:cs typeface="Microsoft Sans Serif"/>
            </a:endParaRPr>
          </a:p>
          <a:p>
            <a:pPr>
              <a:lnSpc>
                <a:spcPct val="100000"/>
              </a:lnSpc>
              <a:spcBef>
                <a:spcPts val="20"/>
              </a:spcBef>
            </a:pPr>
            <a:endParaRPr sz="1250">
              <a:latin typeface="Microsoft Sans Serif"/>
              <a:cs typeface="Microsoft Sans Serif"/>
            </a:endParaRPr>
          </a:p>
          <a:p>
            <a:pPr marL="12700" marR="5307965">
              <a:lnSpc>
                <a:spcPct val="100000"/>
              </a:lnSpc>
              <a:spcBef>
                <a:spcPts val="5"/>
              </a:spcBef>
            </a:pPr>
            <a:r>
              <a:rPr sz="1200" dirty="0">
                <a:latin typeface="Microsoft Sans Serif"/>
                <a:cs typeface="Microsoft Sans Serif"/>
              </a:rPr>
              <a:t>/*</a:t>
            </a:r>
            <a:r>
              <a:rPr sz="1200" spc="50" dirty="0">
                <a:latin typeface="Microsoft Sans Serif"/>
                <a:cs typeface="Microsoft Sans Serif"/>
              </a:rPr>
              <a:t> </a:t>
            </a:r>
            <a:r>
              <a:rPr sz="1200" spc="-5" dirty="0">
                <a:latin typeface="Microsoft Sans Serif"/>
                <a:cs typeface="Microsoft Sans Serif"/>
              </a:rPr>
              <a:t>visited</a:t>
            </a:r>
            <a:r>
              <a:rPr sz="1200" spc="40" dirty="0">
                <a:latin typeface="Microsoft Sans Serif"/>
                <a:cs typeface="Microsoft Sans Serif"/>
              </a:rPr>
              <a:t> </a:t>
            </a:r>
            <a:r>
              <a:rPr sz="1200" spc="-5" dirty="0">
                <a:latin typeface="Microsoft Sans Serif"/>
                <a:cs typeface="Microsoft Sans Serif"/>
              </a:rPr>
              <a:t>link</a:t>
            </a:r>
            <a:r>
              <a:rPr sz="1200" spc="45" dirty="0">
                <a:latin typeface="Microsoft Sans Serif"/>
                <a:cs typeface="Microsoft Sans Serif"/>
              </a:rPr>
              <a:t> </a:t>
            </a:r>
            <a:r>
              <a:rPr sz="1200" dirty="0">
                <a:latin typeface="Microsoft Sans Serif"/>
                <a:cs typeface="Microsoft Sans Serif"/>
              </a:rPr>
              <a:t>*/ </a:t>
            </a:r>
            <a:r>
              <a:rPr sz="1200" spc="5" dirty="0">
                <a:latin typeface="Microsoft Sans Serif"/>
                <a:cs typeface="Microsoft Sans Serif"/>
              </a:rPr>
              <a:t> </a:t>
            </a:r>
            <a:r>
              <a:rPr sz="1200" spc="-5" dirty="0">
                <a:latin typeface="Microsoft Sans Serif"/>
                <a:cs typeface="Microsoft Sans Serif"/>
              </a:rPr>
              <a:t>a:visited</a:t>
            </a:r>
            <a:r>
              <a:rPr sz="1200" dirty="0">
                <a:latin typeface="Microsoft Sans Serif"/>
                <a:cs typeface="Microsoft Sans Serif"/>
              </a:rPr>
              <a:t> </a:t>
            </a:r>
            <a:r>
              <a:rPr sz="1200" spc="-5" dirty="0">
                <a:latin typeface="Microsoft Sans Serif"/>
                <a:cs typeface="Microsoft Sans Serif"/>
              </a:rPr>
              <a:t>{color:</a:t>
            </a:r>
            <a:r>
              <a:rPr sz="1200" spc="-10" dirty="0">
                <a:latin typeface="Microsoft Sans Serif"/>
                <a:cs typeface="Microsoft Sans Serif"/>
              </a:rPr>
              <a:t> </a:t>
            </a:r>
            <a:r>
              <a:rPr sz="1200" spc="-5" dirty="0">
                <a:latin typeface="Microsoft Sans Serif"/>
                <a:cs typeface="Microsoft Sans Serif"/>
              </a:rPr>
              <a:t>green;}</a:t>
            </a:r>
            <a:endParaRPr sz="1200">
              <a:latin typeface="Microsoft Sans Serif"/>
              <a:cs typeface="Microsoft Sans Serif"/>
            </a:endParaRPr>
          </a:p>
          <a:p>
            <a:pPr>
              <a:lnSpc>
                <a:spcPct val="100000"/>
              </a:lnSpc>
              <a:spcBef>
                <a:spcPts val="20"/>
              </a:spcBef>
            </a:pPr>
            <a:endParaRPr sz="1250">
              <a:latin typeface="Microsoft Sans Serif"/>
              <a:cs typeface="Microsoft Sans Serif"/>
            </a:endParaRPr>
          </a:p>
          <a:p>
            <a:pPr marL="12700" marR="5256530">
              <a:lnSpc>
                <a:spcPct val="100000"/>
              </a:lnSpc>
              <a:spcBef>
                <a:spcPts val="5"/>
              </a:spcBef>
            </a:pPr>
            <a:r>
              <a:rPr sz="1200" dirty="0">
                <a:latin typeface="Microsoft Sans Serif"/>
                <a:cs typeface="Microsoft Sans Serif"/>
              </a:rPr>
              <a:t>/* mouse </a:t>
            </a:r>
            <a:r>
              <a:rPr sz="1200" spc="-5" dirty="0">
                <a:latin typeface="Microsoft Sans Serif"/>
                <a:cs typeface="Microsoft Sans Serif"/>
              </a:rPr>
              <a:t>over </a:t>
            </a:r>
            <a:r>
              <a:rPr sz="1200" spc="-10" dirty="0">
                <a:latin typeface="Microsoft Sans Serif"/>
                <a:cs typeface="Microsoft Sans Serif"/>
              </a:rPr>
              <a:t>link </a:t>
            </a:r>
            <a:r>
              <a:rPr sz="1200" dirty="0">
                <a:latin typeface="Microsoft Sans Serif"/>
                <a:cs typeface="Microsoft Sans Serif"/>
              </a:rPr>
              <a:t>*/ </a:t>
            </a:r>
            <a:r>
              <a:rPr sz="1200" spc="5" dirty="0">
                <a:latin typeface="Microsoft Sans Serif"/>
                <a:cs typeface="Microsoft Sans Serif"/>
              </a:rPr>
              <a:t> </a:t>
            </a:r>
            <a:r>
              <a:rPr sz="1200" spc="-5" dirty="0">
                <a:latin typeface="Microsoft Sans Serif"/>
                <a:cs typeface="Microsoft Sans Serif"/>
              </a:rPr>
              <a:t>a:hover</a:t>
            </a:r>
            <a:r>
              <a:rPr sz="1200" spc="-15" dirty="0">
                <a:latin typeface="Microsoft Sans Serif"/>
                <a:cs typeface="Microsoft Sans Serif"/>
              </a:rPr>
              <a:t> </a:t>
            </a:r>
            <a:r>
              <a:rPr sz="1200" spc="-5" dirty="0">
                <a:latin typeface="Microsoft Sans Serif"/>
                <a:cs typeface="Microsoft Sans Serif"/>
              </a:rPr>
              <a:t>{color:</a:t>
            </a:r>
            <a:r>
              <a:rPr sz="1200" spc="5" dirty="0">
                <a:latin typeface="Microsoft Sans Serif"/>
                <a:cs typeface="Microsoft Sans Serif"/>
              </a:rPr>
              <a:t> </a:t>
            </a:r>
            <a:r>
              <a:rPr sz="1200" spc="-5" dirty="0">
                <a:latin typeface="Microsoft Sans Serif"/>
                <a:cs typeface="Microsoft Sans Serif"/>
              </a:rPr>
              <a:t>hotpink;}</a:t>
            </a:r>
            <a:endParaRPr sz="1200">
              <a:latin typeface="Microsoft Sans Serif"/>
              <a:cs typeface="Microsoft Sans Serif"/>
            </a:endParaRPr>
          </a:p>
          <a:p>
            <a:pPr>
              <a:lnSpc>
                <a:spcPct val="100000"/>
              </a:lnSpc>
              <a:spcBef>
                <a:spcPts val="25"/>
              </a:spcBef>
            </a:pPr>
            <a:endParaRPr sz="1250">
              <a:latin typeface="Microsoft Sans Serif"/>
              <a:cs typeface="Microsoft Sans Serif"/>
            </a:endParaRPr>
          </a:p>
          <a:p>
            <a:pPr marL="12700" marR="5442585">
              <a:lnSpc>
                <a:spcPct val="100000"/>
              </a:lnSpc>
            </a:pPr>
            <a:r>
              <a:rPr sz="1200" dirty="0">
                <a:latin typeface="Microsoft Sans Serif"/>
                <a:cs typeface="Microsoft Sans Serif"/>
              </a:rPr>
              <a:t>/* </a:t>
            </a:r>
            <a:r>
              <a:rPr sz="1200" spc="-5" dirty="0">
                <a:latin typeface="Microsoft Sans Serif"/>
                <a:cs typeface="Microsoft Sans Serif"/>
              </a:rPr>
              <a:t>selected link </a:t>
            </a:r>
            <a:r>
              <a:rPr sz="1200" dirty="0">
                <a:latin typeface="Microsoft Sans Serif"/>
                <a:cs typeface="Microsoft Sans Serif"/>
              </a:rPr>
              <a:t>*/ </a:t>
            </a:r>
            <a:r>
              <a:rPr sz="1200" spc="5" dirty="0">
                <a:latin typeface="Microsoft Sans Serif"/>
                <a:cs typeface="Microsoft Sans Serif"/>
              </a:rPr>
              <a:t> </a:t>
            </a:r>
            <a:r>
              <a:rPr sz="1200" spc="-5" dirty="0">
                <a:latin typeface="Microsoft Sans Serif"/>
                <a:cs typeface="Microsoft Sans Serif"/>
              </a:rPr>
              <a:t>a:active</a:t>
            </a:r>
            <a:r>
              <a:rPr sz="1200" dirty="0">
                <a:latin typeface="Microsoft Sans Serif"/>
                <a:cs typeface="Microsoft Sans Serif"/>
              </a:rPr>
              <a:t> </a:t>
            </a:r>
            <a:r>
              <a:rPr sz="1200" spc="-5" dirty="0">
                <a:latin typeface="Microsoft Sans Serif"/>
                <a:cs typeface="Microsoft Sans Serif"/>
              </a:rPr>
              <a:t>{color:</a:t>
            </a:r>
            <a:r>
              <a:rPr sz="1200" spc="-10" dirty="0">
                <a:latin typeface="Microsoft Sans Serif"/>
                <a:cs typeface="Microsoft Sans Serif"/>
              </a:rPr>
              <a:t> </a:t>
            </a:r>
            <a:r>
              <a:rPr sz="1200" spc="-5" dirty="0">
                <a:latin typeface="Microsoft Sans Serif"/>
                <a:cs typeface="Microsoft Sans Serif"/>
              </a:rPr>
              <a:t>blue;}</a:t>
            </a:r>
            <a:endParaRPr sz="1200">
              <a:latin typeface="Microsoft Sans Serif"/>
              <a:cs typeface="Microsoft Sans Serif"/>
            </a:endParaRPr>
          </a:p>
          <a:p>
            <a:pPr marL="12700">
              <a:lnSpc>
                <a:spcPct val="100000"/>
              </a:lnSpc>
            </a:pPr>
            <a:r>
              <a:rPr sz="1200" spc="-5" dirty="0">
                <a:latin typeface="Microsoft Sans Serif"/>
                <a:cs typeface="Microsoft Sans Serif"/>
              </a:rPr>
              <a:t>&lt;/style&gt;</a:t>
            </a:r>
            <a:endParaRPr sz="1200">
              <a:latin typeface="Microsoft Sans Serif"/>
              <a:cs typeface="Microsoft Sans Serif"/>
            </a:endParaRPr>
          </a:p>
          <a:p>
            <a:pPr marL="12700">
              <a:lnSpc>
                <a:spcPct val="100000"/>
              </a:lnSpc>
            </a:pPr>
            <a:r>
              <a:rPr sz="1200" spc="-5" dirty="0">
                <a:latin typeface="Microsoft Sans Serif"/>
                <a:cs typeface="Microsoft Sans Serif"/>
              </a:rPr>
              <a:t>&lt;/head&gt;</a:t>
            </a:r>
            <a:endParaRPr sz="1200">
              <a:latin typeface="Microsoft Sans Serif"/>
              <a:cs typeface="Microsoft Sans Serif"/>
            </a:endParaRPr>
          </a:p>
          <a:p>
            <a:pPr marL="12700">
              <a:lnSpc>
                <a:spcPct val="100000"/>
              </a:lnSpc>
            </a:pPr>
            <a:r>
              <a:rPr sz="1200" spc="-5" dirty="0">
                <a:latin typeface="Microsoft Sans Serif"/>
                <a:cs typeface="Microsoft Sans Serif"/>
              </a:rPr>
              <a:t>&lt;body&gt;</a:t>
            </a:r>
            <a:endParaRPr sz="1200">
              <a:latin typeface="Microsoft Sans Serif"/>
              <a:cs typeface="Microsoft Sans Serif"/>
            </a:endParaRPr>
          </a:p>
          <a:p>
            <a:pPr marL="12700">
              <a:lnSpc>
                <a:spcPct val="100000"/>
              </a:lnSpc>
            </a:pPr>
            <a:r>
              <a:rPr sz="1200" spc="-5" dirty="0">
                <a:latin typeface="Microsoft Sans Serif"/>
                <a:cs typeface="Microsoft Sans Serif"/>
              </a:rPr>
              <a:t>&lt;h2&gt;CSS</a:t>
            </a:r>
            <a:r>
              <a:rPr sz="1200" spc="-20" dirty="0">
                <a:latin typeface="Microsoft Sans Serif"/>
                <a:cs typeface="Microsoft Sans Serif"/>
              </a:rPr>
              <a:t> </a:t>
            </a:r>
            <a:r>
              <a:rPr sz="1200" spc="-5" dirty="0">
                <a:latin typeface="Microsoft Sans Serif"/>
                <a:cs typeface="Microsoft Sans Serif"/>
              </a:rPr>
              <a:t>Links&lt;/h2&gt;</a:t>
            </a:r>
            <a:endParaRPr sz="1200">
              <a:latin typeface="Microsoft Sans Serif"/>
              <a:cs typeface="Microsoft Sans Serif"/>
            </a:endParaRPr>
          </a:p>
          <a:p>
            <a:pPr marL="12700">
              <a:lnSpc>
                <a:spcPct val="100000"/>
              </a:lnSpc>
            </a:pPr>
            <a:r>
              <a:rPr sz="1200" spc="-5" dirty="0">
                <a:latin typeface="Microsoft Sans Serif"/>
                <a:cs typeface="Microsoft Sans Serif"/>
              </a:rPr>
              <a:t>&lt;p&gt;&lt;b&gt;&lt;a</a:t>
            </a:r>
            <a:r>
              <a:rPr sz="1200" spc="35" dirty="0">
                <a:latin typeface="Microsoft Sans Serif"/>
                <a:cs typeface="Microsoft Sans Serif"/>
              </a:rPr>
              <a:t> </a:t>
            </a:r>
            <a:r>
              <a:rPr sz="1200" spc="-5" dirty="0">
                <a:latin typeface="Microsoft Sans Serif"/>
                <a:cs typeface="Microsoft Sans Serif"/>
              </a:rPr>
              <a:t>href="https://facebook.com" target="_blank"&gt;This</a:t>
            </a:r>
            <a:r>
              <a:rPr sz="1200" spc="10" dirty="0">
                <a:latin typeface="Microsoft Sans Serif"/>
                <a:cs typeface="Microsoft Sans Serif"/>
              </a:rPr>
              <a:t> </a:t>
            </a:r>
            <a:r>
              <a:rPr sz="1200" spc="-5" dirty="0">
                <a:latin typeface="Microsoft Sans Serif"/>
                <a:cs typeface="Microsoft Sans Serif"/>
              </a:rPr>
              <a:t>is</a:t>
            </a:r>
            <a:r>
              <a:rPr sz="1200" spc="30" dirty="0">
                <a:latin typeface="Microsoft Sans Serif"/>
                <a:cs typeface="Microsoft Sans Serif"/>
              </a:rPr>
              <a:t> </a:t>
            </a:r>
            <a:r>
              <a:rPr sz="1200" spc="-5" dirty="0">
                <a:latin typeface="Microsoft Sans Serif"/>
                <a:cs typeface="Microsoft Sans Serif"/>
              </a:rPr>
              <a:t>a</a:t>
            </a:r>
            <a:r>
              <a:rPr sz="1200" spc="30" dirty="0">
                <a:latin typeface="Microsoft Sans Serif"/>
                <a:cs typeface="Microsoft Sans Serif"/>
              </a:rPr>
              <a:t> </a:t>
            </a:r>
            <a:r>
              <a:rPr sz="1200" spc="-5" dirty="0">
                <a:latin typeface="Microsoft Sans Serif"/>
                <a:cs typeface="Microsoft Sans Serif"/>
              </a:rPr>
              <a:t>link&lt;/a&gt;&lt;/b&gt;&lt;/p&gt;</a:t>
            </a:r>
            <a:endParaRPr sz="1200">
              <a:latin typeface="Microsoft Sans Serif"/>
              <a:cs typeface="Microsoft Sans Serif"/>
            </a:endParaRPr>
          </a:p>
          <a:p>
            <a:pPr marL="12700" marR="235585">
              <a:lnSpc>
                <a:spcPct val="100000"/>
              </a:lnSpc>
            </a:pPr>
            <a:r>
              <a:rPr sz="1200" spc="-5" dirty="0">
                <a:latin typeface="Microsoft Sans Serif"/>
                <a:cs typeface="Microsoft Sans Serif"/>
              </a:rPr>
              <a:t>&lt;p&gt;&lt;b&gt;Note:&lt;/b&gt;</a:t>
            </a:r>
            <a:r>
              <a:rPr sz="1200" spc="-10" dirty="0">
                <a:latin typeface="Microsoft Sans Serif"/>
                <a:cs typeface="Microsoft Sans Serif"/>
              </a:rPr>
              <a:t> </a:t>
            </a:r>
            <a:r>
              <a:rPr sz="1200" spc="-5" dirty="0">
                <a:latin typeface="Microsoft Sans Serif"/>
                <a:cs typeface="Microsoft Sans Serif"/>
              </a:rPr>
              <a:t>a:hover</a:t>
            </a:r>
            <a:r>
              <a:rPr sz="1200" spc="10" dirty="0">
                <a:latin typeface="Microsoft Sans Serif"/>
                <a:cs typeface="Microsoft Sans Serif"/>
              </a:rPr>
              <a:t> </a:t>
            </a:r>
            <a:r>
              <a:rPr sz="1200" spc="-5" dirty="0">
                <a:latin typeface="Microsoft Sans Serif"/>
                <a:cs typeface="Microsoft Sans Serif"/>
              </a:rPr>
              <a:t>MUST</a:t>
            </a:r>
            <a:r>
              <a:rPr sz="1200" spc="10" dirty="0">
                <a:latin typeface="Microsoft Sans Serif"/>
                <a:cs typeface="Microsoft Sans Serif"/>
              </a:rPr>
              <a:t> </a:t>
            </a:r>
            <a:r>
              <a:rPr sz="1200" dirty="0">
                <a:latin typeface="Microsoft Sans Serif"/>
                <a:cs typeface="Microsoft Sans Serif"/>
              </a:rPr>
              <a:t>come</a:t>
            </a:r>
            <a:r>
              <a:rPr sz="1200" spc="-15" dirty="0">
                <a:latin typeface="Microsoft Sans Serif"/>
                <a:cs typeface="Microsoft Sans Serif"/>
              </a:rPr>
              <a:t> </a:t>
            </a:r>
            <a:r>
              <a:rPr sz="1200" dirty="0">
                <a:latin typeface="Microsoft Sans Serif"/>
                <a:cs typeface="Microsoft Sans Serif"/>
              </a:rPr>
              <a:t>after</a:t>
            </a:r>
            <a:r>
              <a:rPr sz="1200" spc="10" dirty="0">
                <a:latin typeface="Microsoft Sans Serif"/>
                <a:cs typeface="Microsoft Sans Serif"/>
              </a:rPr>
              <a:t> </a:t>
            </a:r>
            <a:r>
              <a:rPr sz="1200" spc="-5" dirty="0">
                <a:latin typeface="Microsoft Sans Serif"/>
                <a:cs typeface="Microsoft Sans Serif"/>
              </a:rPr>
              <a:t>a:link</a:t>
            </a:r>
            <a:r>
              <a:rPr sz="1200" spc="5" dirty="0">
                <a:latin typeface="Microsoft Sans Serif"/>
                <a:cs typeface="Microsoft Sans Serif"/>
              </a:rPr>
              <a:t> </a:t>
            </a:r>
            <a:r>
              <a:rPr sz="1200" spc="-5" dirty="0">
                <a:latin typeface="Microsoft Sans Serif"/>
                <a:cs typeface="Microsoft Sans Serif"/>
              </a:rPr>
              <a:t>and</a:t>
            </a:r>
            <a:r>
              <a:rPr sz="1200" dirty="0">
                <a:latin typeface="Microsoft Sans Serif"/>
                <a:cs typeface="Microsoft Sans Serif"/>
              </a:rPr>
              <a:t> </a:t>
            </a:r>
            <a:r>
              <a:rPr sz="1200" spc="-5" dirty="0">
                <a:latin typeface="Microsoft Sans Serif"/>
                <a:cs typeface="Microsoft Sans Serif"/>
              </a:rPr>
              <a:t>a:visited</a:t>
            </a:r>
            <a:r>
              <a:rPr sz="1200" spc="5" dirty="0">
                <a:latin typeface="Microsoft Sans Serif"/>
                <a:cs typeface="Microsoft Sans Serif"/>
              </a:rPr>
              <a:t> </a:t>
            </a:r>
            <a:r>
              <a:rPr sz="1200" spc="-5" dirty="0">
                <a:latin typeface="Microsoft Sans Serif"/>
                <a:cs typeface="Microsoft Sans Serif"/>
              </a:rPr>
              <a:t>in</a:t>
            </a:r>
            <a:r>
              <a:rPr sz="1200" spc="25" dirty="0">
                <a:latin typeface="Microsoft Sans Serif"/>
                <a:cs typeface="Microsoft Sans Serif"/>
              </a:rPr>
              <a:t> </a:t>
            </a:r>
            <a:r>
              <a:rPr sz="1200" dirty="0">
                <a:latin typeface="Microsoft Sans Serif"/>
                <a:cs typeface="Microsoft Sans Serif"/>
              </a:rPr>
              <a:t>the CSS</a:t>
            </a:r>
            <a:r>
              <a:rPr sz="1200" spc="25" dirty="0">
                <a:latin typeface="Microsoft Sans Serif"/>
                <a:cs typeface="Microsoft Sans Serif"/>
              </a:rPr>
              <a:t> </a:t>
            </a:r>
            <a:r>
              <a:rPr sz="1200" spc="-5" dirty="0">
                <a:latin typeface="Microsoft Sans Serif"/>
                <a:cs typeface="Microsoft Sans Serif"/>
              </a:rPr>
              <a:t>definition</a:t>
            </a:r>
            <a:r>
              <a:rPr sz="1200" spc="-10" dirty="0">
                <a:latin typeface="Microsoft Sans Serif"/>
                <a:cs typeface="Microsoft Sans Serif"/>
              </a:rPr>
              <a:t> </a:t>
            </a:r>
            <a:r>
              <a:rPr sz="1200" spc="-5" dirty="0">
                <a:latin typeface="Microsoft Sans Serif"/>
                <a:cs typeface="Microsoft Sans Serif"/>
              </a:rPr>
              <a:t>in</a:t>
            </a:r>
            <a:r>
              <a:rPr sz="1200" spc="10" dirty="0">
                <a:latin typeface="Microsoft Sans Serif"/>
                <a:cs typeface="Microsoft Sans Serif"/>
              </a:rPr>
              <a:t> </a:t>
            </a:r>
            <a:r>
              <a:rPr sz="1200" spc="-5" dirty="0">
                <a:latin typeface="Microsoft Sans Serif"/>
                <a:cs typeface="Microsoft Sans Serif"/>
              </a:rPr>
              <a:t>order </a:t>
            </a:r>
            <a:r>
              <a:rPr sz="1200" dirty="0">
                <a:latin typeface="Microsoft Sans Serif"/>
                <a:cs typeface="Microsoft Sans Serif"/>
              </a:rPr>
              <a:t>to</a:t>
            </a:r>
            <a:r>
              <a:rPr sz="1200" spc="30" dirty="0">
                <a:latin typeface="Microsoft Sans Serif"/>
                <a:cs typeface="Microsoft Sans Serif"/>
              </a:rPr>
              <a:t> </a:t>
            </a:r>
            <a:r>
              <a:rPr sz="1200" dirty="0">
                <a:latin typeface="Microsoft Sans Serif"/>
                <a:cs typeface="Microsoft Sans Serif"/>
              </a:rPr>
              <a:t>be </a:t>
            </a:r>
            <a:r>
              <a:rPr sz="1200" spc="-305" dirty="0">
                <a:latin typeface="Microsoft Sans Serif"/>
                <a:cs typeface="Microsoft Sans Serif"/>
              </a:rPr>
              <a:t> </a:t>
            </a:r>
            <a:r>
              <a:rPr sz="1200" spc="-5" dirty="0">
                <a:latin typeface="Microsoft Sans Serif"/>
                <a:cs typeface="Microsoft Sans Serif"/>
              </a:rPr>
              <a:t>effective.&lt;/p&gt;</a:t>
            </a:r>
            <a:endParaRPr sz="1200">
              <a:latin typeface="Microsoft Sans Serif"/>
              <a:cs typeface="Microsoft Sans Serif"/>
            </a:endParaRPr>
          </a:p>
          <a:p>
            <a:pPr marL="12700">
              <a:lnSpc>
                <a:spcPct val="100000"/>
              </a:lnSpc>
              <a:spcBef>
                <a:spcPts val="5"/>
              </a:spcBef>
            </a:pPr>
            <a:r>
              <a:rPr sz="1200" spc="-5" dirty="0">
                <a:latin typeface="Microsoft Sans Serif"/>
                <a:cs typeface="Microsoft Sans Serif"/>
              </a:rPr>
              <a:t>&lt;p&gt;&lt;b&gt;Note:&lt;/b&gt;</a:t>
            </a:r>
            <a:r>
              <a:rPr sz="1200" spc="-10" dirty="0">
                <a:latin typeface="Microsoft Sans Serif"/>
                <a:cs typeface="Microsoft Sans Serif"/>
              </a:rPr>
              <a:t> </a:t>
            </a:r>
            <a:r>
              <a:rPr sz="1200" spc="-5" dirty="0">
                <a:latin typeface="Microsoft Sans Serif"/>
                <a:cs typeface="Microsoft Sans Serif"/>
              </a:rPr>
              <a:t>a:active</a:t>
            </a:r>
            <a:r>
              <a:rPr sz="1200" spc="20" dirty="0">
                <a:latin typeface="Microsoft Sans Serif"/>
                <a:cs typeface="Microsoft Sans Serif"/>
              </a:rPr>
              <a:t> </a:t>
            </a:r>
            <a:r>
              <a:rPr sz="1200" spc="-5" dirty="0">
                <a:latin typeface="Microsoft Sans Serif"/>
                <a:cs typeface="Microsoft Sans Serif"/>
              </a:rPr>
              <a:t>MUST</a:t>
            </a:r>
            <a:r>
              <a:rPr sz="1200" spc="10" dirty="0">
                <a:latin typeface="Microsoft Sans Serif"/>
                <a:cs typeface="Microsoft Sans Serif"/>
              </a:rPr>
              <a:t> </a:t>
            </a:r>
            <a:r>
              <a:rPr sz="1200" dirty="0">
                <a:latin typeface="Microsoft Sans Serif"/>
                <a:cs typeface="Microsoft Sans Serif"/>
              </a:rPr>
              <a:t>come</a:t>
            </a:r>
            <a:r>
              <a:rPr sz="1200" spc="5" dirty="0">
                <a:latin typeface="Microsoft Sans Serif"/>
                <a:cs typeface="Microsoft Sans Serif"/>
              </a:rPr>
              <a:t> </a:t>
            </a:r>
            <a:r>
              <a:rPr sz="1200" dirty="0">
                <a:latin typeface="Microsoft Sans Serif"/>
                <a:cs typeface="Microsoft Sans Serif"/>
              </a:rPr>
              <a:t>after</a:t>
            </a:r>
            <a:r>
              <a:rPr sz="1200" spc="-5" dirty="0">
                <a:latin typeface="Microsoft Sans Serif"/>
                <a:cs typeface="Microsoft Sans Serif"/>
              </a:rPr>
              <a:t> a:hover in</a:t>
            </a:r>
            <a:r>
              <a:rPr sz="1200" spc="25" dirty="0">
                <a:latin typeface="Microsoft Sans Serif"/>
                <a:cs typeface="Microsoft Sans Serif"/>
              </a:rPr>
              <a:t> </a:t>
            </a:r>
            <a:r>
              <a:rPr sz="1200" dirty="0">
                <a:latin typeface="Microsoft Sans Serif"/>
                <a:cs typeface="Microsoft Sans Serif"/>
              </a:rPr>
              <a:t>the</a:t>
            </a:r>
            <a:r>
              <a:rPr sz="1200" spc="5" dirty="0">
                <a:latin typeface="Microsoft Sans Serif"/>
                <a:cs typeface="Microsoft Sans Serif"/>
              </a:rPr>
              <a:t> </a:t>
            </a:r>
            <a:r>
              <a:rPr sz="1200" dirty="0">
                <a:latin typeface="Microsoft Sans Serif"/>
                <a:cs typeface="Microsoft Sans Serif"/>
              </a:rPr>
              <a:t>CSS</a:t>
            </a:r>
            <a:r>
              <a:rPr sz="1200" spc="25" dirty="0">
                <a:latin typeface="Microsoft Sans Serif"/>
                <a:cs typeface="Microsoft Sans Serif"/>
              </a:rPr>
              <a:t> </a:t>
            </a:r>
            <a:r>
              <a:rPr sz="1200" spc="-5" dirty="0">
                <a:latin typeface="Microsoft Sans Serif"/>
                <a:cs typeface="Microsoft Sans Serif"/>
              </a:rPr>
              <a:t>definition</a:t>
            </a:r>
            <a:r>
              <a:rPr sz="1200" spc="-10" dirty="0">
                <a:latin typeface="Microsoft Sans Serif"/>
                <a:cs typeface="Microsoft Sans Serif"/>
              </a:rPr>
              <a:t> </a:t>
            </a:r>
            <a:r>
              <a:rPr sz="1200" spc="-5" dirty="0">
                <a:latin typeface="Microsoft Sans Serif"/>
                <a:cs typeface="Microsoft Sans Serif"/>
              </a:rPr>
              <a:t>in</a:t>
            </a:r>
            <a:r>
              <a:rPr sz="1200" spc="15" dirty="0">
                <a:latin typeface="Microsoft Sans Serif"/>
                <a:cs typeface="Microsoft Sans Serif"/>
              </a:rPr>
              <a:t> </a:t>
            </a:r>
            <a:r>
              <a:rPr sz="1200" spc="-5" dirty="0">
                <a:latin typeface="Microsoft Sans Serif"/>
                <a:cs typeface="Microsoft Sans Serif"/>
              </a:rPr>
              <a:t>order </a:t>
            </a:r>
            <a:r>
              <a:rPr sz="1200" dirty="0">
                <a:latin typeface="Microsoft Sans Serif"/>
                <a:cs typeface="Microsoft Sans Serif"/>
              </a:rPr>
              <a:t>to</a:t>
            </a:r>
            <a:r>
              <a:rPr sz="1200" spc="30" dirty="0">
                <a:latin typeface="Microsoft Sans Serif"/>
                <a:cs typeface="Microsoft Sans Serif"/>
              </a:rPr>
              <a:t> </a:t>
            </a:r>
            <a:r>
              <a:rPr sz="1200" dirty="0">
                <a:latin typeface="Microsoft Sans Serif"/>
                <a:cs typeface="Microsoft Sans Serif"/>
              </a:rPr>
              <a:t>be</a:t>
            </a:r>
            <a:r>
              <a:rPr sz="1200" spc="5" dirty="0">
                <a:latin typeface="Microsoft Sans Serif"/>
                <a:cs typeface="Microsoft Sans Serif"/>
              </a:rPr>
              <a:t> </a:t>
            </a:r>
            <a:r>
              <a:rPr sz="1200" spc="-5" dirty="0">
                <a:latin typeface="Microsoft Sans Serif"/>
                <a:cs typeface="Microsoft Sans Serif"/>
              </a:rPr>
              <a:t>effective.&lt;/p&gt;</a:t>
            </a:r>
            <a:endParaRPr sz="1200">
              <a:latin typeface="Microsoft Sans Serif"/>
              <a:cs typeface="Microsoft Sans Serif"/>
            </a:endParaRPr>
          </a:p>
          <a:p>
            <a:pPr marL="12700">
              <a:lnSpc>
                <a:spcPct val="100000"/>
              </a:lnSpc>
            </a:pPr>
            <a:r>
              <a:rPr sz="1200" spc="-5" dirty="0">
                <a:latin typeface="Microsoft Sans Serif"/>
                <a:cs typeface="Microsoft Sans Serif"/>
              </a:rPr>
              <a:t>&lt;/body&gt;</a:t>
            </a:r>
            <a:endParaRPr sz="1200">
              <a:latin typeface="Microsoft Sans Serif"/>
              <a:cs typeface="Microsoft Sans Serif"/>
            </a:endParaRPr>
          </a:p>
          <a:p>
            <a:pPr marL="12700">
              <a:lnSpc>
                <a:spcPct val="100000"/>
              </a:lnSpc>
            </a:pPr>
            <a:r>
              <a:rPr sz="1200" spc="-5" dirty="0">
                <a:latin typeface="Microsoft Sans Serif"/>
                <a:cs typeface="Microsoft Sans Serif"/>
              </a:rPr>
              <a:t>&lt;/html&gt;</a:t>
            </a:r>
            <a:endParaRPr sz="1200">
              <a:latin typeface="Microsoft Sans Serif"/>
              <a:cs typeface="Microsoft Sans Serif"/>
            </a:endParaRPr>
          </a:p>
        </p:txBody>
      </p:sp>
      <p:grpSp>
        <p:nvGrpSpPr>
          <p:cNvPr id="5" name="object 5"/>
          <p:cNvGrpSpPr/>
          <p:nvPr/>
        </p:nvGrpSpPr>
        <p:grpSpPr>
          <a:xfrm>
            <a:off x="5279148" y="2301239"/>
            <a:ext cx="6022975" cy="2258695"/>
            <a:chOff x="5279148" y="2301239"/>
            <a:chExt cx="6022975" cy="2258695"/>
          </a:xfrm>
        </p:grpSpPr>
        <p:pic>
          <p:nvPicPr>
            <p:cNvPr id="6" name="object 6"/>
            <p:cNvPicPr/>
            <p:nvPr/>
          </p:nvPicPr>
          <p:blipFill>
            <a:blip r:embed="rId2" cstate="print"/>
            <a:stretch>
              <a:fillRect/>
            </a:stretch>
          </p:blipFill>
          <p:spPr>
            <a:xfrm>
              <a:off x="5279148" y="2301239"/>
              <a:ext cx="6022829" cy="2258568"/>
            </a:xfrm>
            <a:prstGeom prst="rect">
              <a:avLst/>
            </a:prstGeom>
          </p:spPr>
        </p:pic>
        <p:pic>
          <p:nvPicPr>
            <p:cNvPr id="7" name="object 7"/>
            <p:cNvPicPr/>
            <p:nvPr/>
          </p:nvPicPr>
          <p:blipFill>
            <a:blip r:embed="rId3" cstate="print"/>
            <a:stretch>
              <a:fillRect/>
            </a:stretch>
          </p:blipFill>
          <p:spPr>
            <a:xfrm>
              <a:off x="5423662" y="2459608"/>
              <a:ext cx="5507990" cy="1744345"/>
            </a:xfrm>
            <a:prstGeom prst="rect">
              <a:avLst/>
            </a:prstGeom>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199" y="217373"/>
            <a:ext cx="64668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10" dirty="0">
                <a:solidFill>
                  <a:srgbClr val="000000"/>
                </a:solidFill>
              </a:rPr>
              <a:t> </a:t>
            </a:r>
            <a:r>
              <a:rPr sz="5400" spc="-5" dirty="0">
                <a:solidFill>
                  <a:srgbClr val="000000"/>
                </a:solidFill>
              </a:rPr>
              <a:t>Pseudo-classes</a:t>
            </a:r>
            <a:endParaRPr sz="5400"/>
          </a:p>
        </p:txBody>
      </p:sp>
      <p:sp>
        <p:nvSpPr>
          <p:cNvPr id="4" name="object 4"/>
          <p:cNvSpPr txBox="1"/>
          <p:nvPr/>
        </p:nvSpPr>
        <p:spPr>
          <a:xfrm>
            <a:off x="1051356" y="1219580"/>
            <a:ext cx="7237095" cy="5057140"/>
          </a:xfrm>
          <a:prstGeom prst="rect">
            <a:avLst/>
          </a:prstGeom>
        </p:spPr>
        <p:txBody>
          <a:bodyPr vert="horz" wrap="square" lIns="0" tIns="12700" rIns="0" bIns="0" rtlCol="0">
            <a:spAutoFit/>
          </a:bodyPr>
          <a:lstStyle/>
          <a:p>
            <a:pPr marL="12700" marR="5080">
              <a:lnSpc>
                <a:spcPct val="100000"/>
              </a:lnSpc>
              <a:spcBef>
                <a:spcPts val="100"/>
              </a:spcBef>
            </a:pPr>
            <a:r>
              <a:rPr sz="1800" b="1" spc="-5" dirty="0">
                <a:latin typeface="Arial"/>
                <a:cs typeface="Arial"/>
              </a:rPr>
              <a:t>Pseudo-classes</a:t>
            </a:r>
            <a:r>
              <a:rPr sz="1800" b="1" spc="5" dirty="0">
                <a:latin typeface="Arial"/>
                <a:cs typeface="Arial"/>
              </a:rPr>
              <a:t> </a:t>
            </a:r>
            <a:r>
              <a:rPr sz="1800" b="1" dirty="0">
                <a:latin typeface="Arial"/>
                <a:cs typeface="Arial"/>
              </a:rPr>
              <a:t>and</a:t>
            </a:r>
            <a:r>
              <a:rPr sz="1800" b="1" spc="5" dirty="0">
                <a:latin typeface="Arial"/>
                <a:cs typeface="Arial"/>
              </a:rPr>
              <a:t> </a:t>
            </a:r>
            <a:r>
              <a:rPr sz="1800" b="1" spc="-5" dirty="0">
                <a:latin typeface="Arial"/>
                <a:cs typeface="Arial"/>
              </a:rPr>
              <a:t>CSS</a:t>
            </a:r>
            <a:r>
              <a:rPr sz="1800" b="1" spc="5" dirty="0">
                <a:latin typeface="Arial"/>
                <a:cs typeface="Arial"/>
              </a:rPr>
              <a:t> </a:t>
            </a:r>
            <a:r>
              <a:rPr sz="1800" b="1" spc="-5" dirty="0">
                <a:latin typeface="Arial"/>
                <a:cs typeface="Arial"/>
              </a:rPr>
              <a:t>Classes:</a:t>
            </a:r>
            <a:r>
              <a:rPr sz="1800" b="1" spc="20" dirty="0">
                <a:latin typeface="Arial"/>
                <a:cs typeface="Arial"/>
              </a:rPr>
              <a:t> </a:t>
            </a:r>
            <a:r>
              <a:rPr sz="1800" spc="-5" dirty="0">
                <a:latin typeface="Microsoft Sans Serif"/>
                <a:cs typeface="Microsoft Sans Serif"/>
              </a:rPr>
              <a:t>Pseudo-classes</a:t>
            </a:r>
            <a:r>
              <a:rPr sz="1800" spc="45" dirty="0">
                <a:latin typeface="Microsoft Sans Serif"/>
                <a:cs typeface="Microsoft Sans Serif"/>
              </a:rPr>
              <a:t> </a:t>
            </a:r>
            <a:r>
              <a:rPr sz="1800" spc="-5" dirty="0">
                <a:latin typeface="Microsoft Sans Serif"/>
                <a:cs typeface="Microsoft Sans Serif"/>
              </a:rPr>
              <a:t>can</a:t>
            </a:r>
            <a:r>
              <a:rPr sz="1800" spc="15" dirty="0">
                <a:latin typeface="Microsoft Sans Serif"/>
                <a:cs typeface="Microsoft Sans Serif"/>
              </a:rPr>
              <a:t> </a:t>
            </a:r>
            <a:r>
              <a:rPr sz="1800" spc="-5" dirty="0">
                <a:latin typeface="Microsoft Sans Serif"/>
                <a:cs typeface="Microsoft Sans Serif"/>
              </a:rPr>
              <a:t>be</a:t>
            </a:r>
            <a:r>
              <a:rPr sz="1800" spc="15" dirty="0">
                <a:latin typeface="Microsoft Sans Serif"/>
                <a:cs typeface="Microsoft Sans Serif"/>
              </a:rPr>
              <a:t> </a:t>
            </a:r>
            <a:r>
              <a:rPr sz="1800" spc="-5" dirty="0">
                <a:latin typeface="Microsoft Sans Serif"/>
                <a:cs typeface="Microsoft Sans Serif"/>
              </a:rPr>
              <a:t>combined </a:t>
            </a:r>
            <a:r>
              <a:rPr sz="1800" spc="-459" dirty="0">
                <a:latin typeface="Microsoft Sans Serif"/>
                <a:cs typeface="Microsoft Sans Serif"/>
              </a:rPr>
              <a:t> </a:t>
            </a:r>
            <a:r>
              <a:rPr sz="1800" spc="-15" dirty="0">
                <a:latin typeface="Microsoft Sans Serif"/>
                <a:cs typeface="Microsoft Sans Serif"/>
              </a:rPr>
              <a:t>with</a:t>
            </a:r>
            <a:r>
              <a:rPr sz="1800" spc="45" dirty="0">
                <a:latin typeface="Microsoft Sans Serif"/>
                <a:cs typeface="Microsoft Sans Serif"/>
              </a:rPr>
              <a:t> </a:t>
            </a:r>
            <a:r>
              <a:rPr sz="1800" dirty="0">
                <a:latin typeface="Microsoft Sans Serif"/>
                <a:cs typeface="Microsoft Sans Serif"/>
              </a:rPr>
              <a:t>CSS</a:t>
            </a:r>
            <a:r>
              <a:rPr sz="1800" spc="25" dirty="0">
                <a:latin typeface="Microsoft Sans Serif"/>
                <a:cs typeface="Microsoft Sans Serif"/>
              </a:rPr>
              <a:t> </a:t>
            </a:r>
            <a:r>
              <a:rPr sz="1800" spc="-5" dirty="0">
                <a:latin typeface="Microsoft Sans Serif"/>
                <a:cs typeface="Microsoft Sans Serif"/>
              </a:rPr>
              <a:t>classes:</a:t>
            </a:r>
            <a:endParaRPr sz="1800" dirty="0">
              <a:latin typeface="Microsoft Sans Serif"/>
              <a:cs typeface="Microsoft Sans Serif"/>
            </a:endParaRPr>
          </a:p>
          <a:p>
            <a:pPr>
              <a:lnSpc>
                <a:spcPct val="100000"/>
              </a:lnSpc>
              <a:spcBef>
                <a:spcPts val="5"/>
              </a:spcBef>
            </a:pPr>
            <a:endParaRPr sz="1900" dirty="0">
              <a:latin typeface="Microsoft Sans Serif"/>
              <a:cs typeface="Microsoft Sans Serif"/>
            </a:endParaRPr>
          </a:p>
          <a:p>
            <a:pPr marL="12700" marR="259079">
              <a:lnSpc>
                <a:spcPct val="100000"/>
              </a:lnSpc>
              <a:spcBef>
                <a:spcPts val="5"/>
              </a:spcBef>
            </a:pPr>
            <a:r>
              <a:rPr sz="1800" b="1" spc="-5" dirty="0">
                <a:latin typeface="Arial"/>
                <a:cs typeface="Arial"/>
              </a:rPr>
              <a:t>Example:</a:t>
            </a:r>
            <a:r>
              <a:rPr sz="1800" spc="-5" dirty="0">
                <a:latin typeface="Microsoft Sans Serif"/>
                <a:cs typeface="Microsoft Sans Serif"/>
              </a:rPr>
              <a:t>When</a:t>
            </a:r>
            <a:r>
              <a:rPr sz="1800" spc="30" dirty="0">
                <a:latin typeface="Microsoft Sans Serif"/>
                <a:cs typeface="Microsoft Sans Serif"/>
              </a:rPr>
              <a:t> </a:t>
            </a:r>
            <a:r>
              <a:rPr sz="1800" spc="-10" dirty="0">
                <a:latin typeface="Microsoft Sans Serif"/>
                <a:cs typeface="Microsoft Sans Serif"/>
              </a:rPr>
              <a:t>you</a:t>
            </a:r>
            <a:r>
              <a:rPr sz="1800" spc="40" dirty="0">
                <a:latin typeface="Microsoft Sans Serif"/>
                <a:cs typeface="Microsoft Sans Serif"/>
              </a:rPr>
              <a:t> </a:t>
            </a:r>
            <a:r>
              <a:rPr sz="1800" spc="-5" dirty="0">
                <a:latin typeface="Microsoft Sans Serif"/>
                <a:cs typeface="Microsoft Sans Serif"/>
              </a:rPr>
              <a:t>hover</a:t>
            </a:r>
            <a:r>
              <a:rPr sz="1800" spc="35" dirty="0">
                <a:latin typeface="Microsoft Sans Serif"/>
                <a:cs typeface="Microsoft Sans Serif"/>
              </a:rPr>
              <a:t> </a:t>
            </a:r>
            <a:r>
              <a:rPr sz="1800" spc="-5" dirty="0">
                <a:latin typeface="Microsoft Sans Serif"/>
                <a:cs typeface="Microsoft Sans Serif"/>
              </a:rPr>
              <a:t>over</a:t>
            </a:r>
            <a:r>
              <a:rPr sz="1800" spc="25"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10" dirty="0">
                <a:latin typeface="Microsoft Sans Serif"/>
                <a:cs typeface="Microsoft Sans Serif"/>
              </a:rPr>
              <a:t>link</a:t>
            </a:r>
            <a:r>
              <a:rPr sz="1800" spc="35" dirty="0">
                <a:latin typeface="Microsoft Sans Serif"/>
                <a:cs typeface="Microsoft Sans Serif"/>
              </a:rPr>
              <a:t> </a:t>
            </a:r>
            <a:r>
              <a:rPr sz="1800" spc="-10" dirty="0">
                <a:latin typeface="Microsoft Sans Serif"/>
                <a:cs typeface="Microsoft Sans Serif"/>
              </a:rPr>
              <a:t>in</a:t>
            </a:r>
            <a:r>
              <a:rPr sz="1800" spc="15"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10" dirty="0">
                <a:latin typeface="Microsoft Sans Serif"/>
                <a:cs typeface="Microsoft Sans Serif"/>
              </a:rPr>
              <a:t>example,</a:t>
            </a:r>
            <a:r>
              <a:rPr sz="1800" spc="55" dirty="0">
                <a:latin typeface="Microsoft Sans Serif"/>
                <a:cs typeface="Microsoft Sans Serif"/>
              </a:rPr>
              <a:t> </a:t>
            </a:r>
            <a:r>
              <a:rPr sz="1800" spc="-10" dirty="0">
                <a:latin typeface="Microsoft Sans Serif"/>
                <a:cs typeface="Microsoft Sans Serif"/>
              </a:rPr>
              <a:t>it</a:t>
            </a:r>
            <a:r>
              <a:rPr sz="1800" spc="25" dirty="0">
                <a:latin typeface="Microsoft Sans Serif"/>
                <a:cs typeface="Microsoft Sans Serif"/>
              </a:rPr>
              <a:t> </a:t>
            </a:r>
            <a:r>
              <a:rPr sz="1800" spc="-20" dirty="0">
                <a:latin typeface="Microsoft Sans Serif"/>
                <a:cs typeface="Microsoft Sans Serif"/>
              </a:rPr>
              <a:t>will</a:t>
            </a:r>
            <a:r>
              <a:rPr sz="1800" spc="70" dirty="0">
                <a:latin typeface="Microsoft Sans Serif"/>
                <a:cs typeface="Microsoft Sans Serif"/>
              </a:rPr>
              <a:t> </a:t>
            </a:r>
            <a:r>
              <a:rPr sz="1800" spc="-5" dirty="0">
                <a:latin typeface="Microsoft Sans Serif"/>
                <a:cs typeface="Microsoft Sans Serif"/>
              </a:rPr>
              <a:t>change </a:t>
            </a:r>
            <a:r>
              <a:rPr sz="1800" spc="-465" dirty="0">
                <a:latin typeface="Microsoft Sans Serif"/>
                <a:cs typeface="Microsoft Sans Serif"/>
              </a:rPr>
              <a:t> </a:t>
            </a:r>
            <a:r>
              <a:rPr sz="1800" spc="-5" dirty="0">
                <a:latin typeface="Microsoft Sans Serif"/>
                <a:cs typeface="Microsoft Sans Serif"/>
              </a:rPr>
              <a:t>color:</a:t>
            </a:r>
            <a:endParaRPr sz="1800" dirty="0">
              <a:latin typeface="Microsoft Sans Serif"/>
              <a:cs typeface="Microsoft Sans Serif"/>
            </a:endParaRPr>
          </a:p>
          <a:p>
            <a:pPr marL="12700">
              <a:lnSpc>
                <a:spcPct val="100000"/>
              </a:lnSpc>
              <a:spcBef>
                <a:spcPts val="1455"/>
              </a:spcBef>
            </a:pPr>
            <a:r>
              <a:rPr sz="1200" spc="-5" dirty="0">
                <a:latin typeface="Microsoft Sans Serif"/>
                <a:cs typeface="Microsoft Sans Serif"/>
              </a:rPr>
              <a:t>&lt;!DOCTYPE</a:t>
            </a:r>
            <a:r>
              <a:rPr sz="1200" spc="-15" dirty="0">
                <a:latin typeface="Microsoft Sans Serif"/>
                <a:cs typeface="Microsoft Sans Serif"/>
              </a:rPr>
              <a:t> </a:t>
            </a:r>
            <a:r>
              <a:rPr sz="1200" dirty="0">
                <a:latin typeface="Microsoft Sans Serif"/>
                <a:cs typeface="Microsoft Sans Serif"/>
              </a:rPr>
              <a:t>html&gt;</a:t>
            </a:r>
          </a:p>
          <a:p>
            <a:pPr marL="12700">
              <a:lnSpc>
                <a:spcPct val="100000"/>
              </a:lnSpc>
            </a:pPr>
            <a:r>
              <a:rPr sz="1200" spc="-5" dirty="0">
                <a:latin typeface="Microsoft Sans Serif"/>
                <a:cs typeface="Microsoft Sans Serif"/>
              </a:rPr>
              <a:t>&lt;html&gt;</a:t>
            </a:r>
            <a:endParaRPr sz="1200" dirty="0">
              <a:latin typeface="Microsoft Sans Serif"/>
              <a:cs typeface="Microsoft Sans Serif"/>
            </a:endParaRPr>
          </a:p>
          <a:p>
            <a:pPr marL="12700">
              <a:lnSpc>
                <a:spcPct val="100000"/>
              </a:lnSpc>
            </a:pPr>
            <a:r>
              <a:rPr sz="1200" spc="-5" dirty="0">
                <a:latin typeface="Microsoft Sans Serif"/>
                <a:cs typeface="Microsoft Sans Serif"/>
              </a:rPr>
              <a:t>&lt;head&gt;</a:t>
            </a:r>
            <a:endParaRPr sz="1200" dirty="0">
              <a:latin typeface="Microsoft Sans Serif"/>
              <a:cs typeface="Microsoft Sans Serif"/>
            </a:endParaRPr>
          </a:p>
          <a:p>
            <a:pPr marL="12700" marR="6009640">
              <a:lnSpc>
                <a:spcPct val="100000"/>
              </a:lnSpc>
            </a:pPr>
            <a:r>
              <a:rPr sz="1200" spc="-5" dirty="0">
                <a:latin typeface="Microsoft Sans Serif"/>
                <a:cs typeface="Microsoft Sans Serif"/>
              </a:rPr>
              <a:t>&lt;style&gt; </a:t>
            </a:r>
            <a:r>
              <a:rPr sz="1200" dirty="0">
                <a:latin typeface="Microsoft Sans Serif"/>
                <a:cs typeface="Microsoft Sans Serif"/>
              </a:rPr>
              <a:t> </a:t>
            </a:r>
            <a:r>
              <a:rPr sz="1200" spc="-5" dirty="0">
                <a:latin typeface="Microsoft Sans Serif"/>
                <a:cs typeface="Microsoft Sans Serif"/>
              </a:rPr>
              <a:t>a</a:t>
            </a:r>
            <a:r>
              <a:rPr sz="1200" dirty="0">
                <a:latin typeface="Microsoft Sans Serif"/>
                <a:cs typeface="Microsoft Sans Serif"/>
              </a:rPr>
              <a:t>.</a:t>
            </a:r>
            <a:r>
              <a:rPr sz="1200" spc="5" dirty="0">
                <a:latin typeface="Microsoft Sans Serif"/>
                <a:cs typeface="Microsoft Sans Serif"/>
              </a:rPr>
              <a:t>h</a:t>
            </a:r>
            <a:r>
              <a:rPr sz="1200" spc="-5" dirty="0">
                <a:latin typeface="Microsoft Sans Serif"/>
                <a:cs typeface="Microsoft Sans Serif"/>
              </a:rPr>
              <a:t>i</a:t>
            </a:r>
            <a:r>
              <a:rPr sz="1200" spc="-20" dirty="0">
                <a:latin typeface="Microsoft Sans Serif"/>
                <a:cs typeface="Microsoft Sans Serif"/>
              </a:rPr>
              <a:t>g</a:t>
            </a:r>
            <a:r>
              <a:rPr sz="1200" spc="-5" dirty="0">
                <a:latin typeface="Microsoft Sans Serif"/>
                <a:cs typeface="Microsoft Sans Serif"/>
              </a:rPr>
              <a:t>h</a:t>
            </a:r>
            <a:r>
              <a:rPr sz="1200" spc="-10" dirty="0">
                <a:latin typeface="Microsoft Sans Serif"/>
                <a:cs typeface="Microsoft Sans Serif"/>
              </a:rPr>
              <a:t>l</a:t>
            </a:r>
            <a:r>
              <a:rPr sz="1200" spc="-15" dirty="0">
                <a:latin typeface="Microsoft Sans Serif"/>
                <a:cs typeface="Microsoft Sans Serif"/>
              </a:rPr>
              <a:t>ig</a:t>
            </a:r>
            <a:r>
              <a:rPr sz="1200" spc="-5" dirty="0">
                <a:latin typeface="Microsoft Sans Serif"/>
                <a:cs typeface="Microsoft Sans Serif"/>
              </a:rPr>
              <a:t>h</a:t>
            </a:r>
            <a:r>
              <a:rPr sz="1200" dirty="0">
                <a:latin typeface="Microsoft Sans Serif"/>
                <a:cs typeface="Microsoft Sans Serif"/>
              </a:rPr>
              <a:t>t:</a:t>
            </a:r>
            <a:r>
              <a:rPr sz="1200" spc="-15" dirty="0">
                <a:latin typeface="Microsoft Sans Serif"/>
                <a:cs typeface="Microsoft Sans Serif"/>
              </a:rPr>
              <a:t>h</a:t>
            </a:r>
            <a:r>
              <a:rPr sz="1200" spc="-5" dirty="0">
                <a:latin typeface="Microsoft Sans Serif"/>
                <a:cs typeface="Microsoft Sans Serif"/>
              </a:rPr>
              <a:t>o</a:t>
            </a:r>
            <a:r>
              <a:rPr sz="1200" spc="-15" dirty="0">
                <a:latin typeface="Microsoft Sans Serif"/>
                <a:cs typeface="Microsoft Sans Serif"/>
              </a:rPr>
              <a:t>v</a:t>
            </a:r>
            <a:r>
              <a:rPr sz="1200" spc="-5" dirty="0">
                <a:latin typeface="Microsoft Sans Serif"/>
                <a:cs typeface="Microsoft Sans Serif"/>
              </a:rPr>
              <a:t>e</a:t>
            </a:r>
            <a:r>
              <a:rPr sz="1200" dirty="0">
                <a:latin typeface="Microsoft Sans Serif"/>
                <a:cs typeface="Microsoft Sans Serif"/>
              </a:rPr>
              <a:t>r</a:t>
            </a:r>
            <a:r>
              <a:rPr sz="1200" spc="-15" dirty="0">
                <a:latin typeface="Microsoft Sans Serif"/>
                <a:cs typeface="Microsoft Sans Serif"/>
              </a:rPr>
              <a:t> </a:t>
            </a:r>
            <a:r>
              <a:rPr sz="1200" dirty="0">
                <a:latin typeface="Microsoft Sans Serif"/>
                <a:cs typeface="Microsoft Sans Serif"/>
              </a:rPr>
              <a:t>{  </a:t>
            </a:r>
            <a:r>
              <a:rPr sz="1200" spc="-5" dirty="0">
                <a:latin typeface="Microsoft Sans Serif"/>
                <a:cs typeface="Microsoft Sans Serif"/>
              </a:rPr>
              <a:t>color: #ff0000;</a:t>
            </a:r>
            <a:endParaRPr sz="1200" dirty="0">
              <a:latin typeface="Microsoft Sans Serif"/>
              <a:cs typeface="Microsoft Sans Serif"/>
            </a:endParaRPr>
          </a:p>
          <a:p>
            <a:pPr marL="12700">
              <a:lnSpc>
                <a:spcPct val="100000"/>
              </a:lnSpc>
            </a:pPr>
            <a:r>
              <a:rPr sz="1200" dirty="0">
                <a:latin typeface="Microsoft Sans Serif"/>
                <a:cs typeface="Microsoft Sans Serif"/>
              </a:rPr>
              <a:t>}</a:t>
            </a:r>
          </a:p>
          <a:p>
            <a:pPr marL="12700">
              <a:lnSpc>
                <a:spcPct val="100000"/>
              </a:lnSpc>
            </a:pPr>
            <a:r>
              <a:rPr sz="1200" spc="-5" dirty="0">
                <a:latin typeface="Microsoft Sans Serif"/>
                <a:cs typeface="Microsoft Sans Serif"/>
              </a:rPr>
              <a:t>&lt;/style&gt;</a:t>
            </a:r>
            <a:endParaRPr sz="1200" dirty="0">
              <a:latin typeface="Microsoft Sans Serif"/>
              <a:cs typeface="Microsoft Sans Serif"/>
            </a:endParaRPr>
          </a:p>
          <a:p>
            <a:pPr marL="12700">
              <a:lnSpc>
                <a:spcPct val="100000"/>
              </a:lnSpc>
            </a:pPr>
            <a:r>
              <a:rPr sz="1200" dirty="0">
                <a:latin typeface="Microsoft Sans Serif"/>
                <a:cs typeface="Microsoft Sans Serif"/>
              </a:rPr>
              <a:t>&lt;/head&gt;</a:t>
            </a:r>
          </a:p>
          <a:p>
            <a:pPr marL="12700">
              <a:lnSpc>
                <a:spcPct val="100000"/>
              </a:lnSpc>
            </a:pPr>
            <a:r>
              <a:rPr sz="1200" spc="-5" dirty="0">
                <a:latin typeface="Microsoft Sans Serif"/>
                <a:cs typeface="Microsoft Sans Serif"/>
              </a:rPr>
              <a:t>&lt;body&gt;</a:t>
            </a:r>
            <a:endParaRPr sz="1200" dirty="0">
              <a:latin typeface="Microsoft Sans Serif"/>
              <a:cs typeface="Microsoft Sans Serif"/>
            </a:endParaRPr>
          </a:p>
          <a:p>
            <a:pPr>
              <a:lnSpc>
                <a:spcPct val="100000"/>
              </a:lnSpc>
              <a:spcBef>
                <a:spcPts val="25"/>
              </a:spcBef>
            </a:pPr>
            <a:endParaRPr sz="1250" dirty="0">
              <a:latin typeface="Microsoft Sans Serif"/>
              <a:cs typeface="Microsoft Sans Serif"/>
            </a:endParaRPr>
          </a:p>
          <a:p>
            <a:pPr marL="12700">
              <a:lnSpc>
                <a:spcPct val="100000"/>
              </a:lnSpc>
            </a:pPr>
            <a:r>
              <a:rPr sz="1200" spc="-5" dirty="0">
                <a:latin typeface="Microsoft Sans Serif"/>
                <a:cs typeface="Microsoft Sans Serif"/>
              </a:rPr>
              <a:t>&lt;h2&gt;Pseudo-classes</a:t>
            </a:r>
            <a:r>
              <a:rPr sz="1200" spc="-20" dirty="0">
                <a:latin typeface="Microsoft Sans Serif"/>
                <a:cs typeface="Microsoft Sans Serif"/>
              </a:rPr>
              <a:t> </a:t>
            </a:r>
            <a:r>
              <a:rPr sz="1200" spc="-5" dirty="0">
                <a:latin typeface="Microsoft Sans Serif"/>
                <a:cs typeface="Microsoft Sans Serif"/>
              </a:rPr>
              <a:t>and </a:t>
            </a:r>
            <a:r>
              <a:rPr sz="1200" dirty="0">
                <a:latin typeface="Microsoft Sans Serif"/>
                <a:cs typeface="Microsoft Sans Serif"/>
              </a:rPr>
              <a:t>CSS</a:t>
            </a:r>
            <a:r>
              <a:rPr sz="1200" spc="10" dirty="0">
                <a:latin typeface="Microsoft Sans Serif"/>
                <a:cs typeface="Microsoft Sans Serif"/>
              </a:rPr>
              <a:t> </a:t>
            </a:r>
            <a:r>
              <a:rPr sz="1200" spc="-5" dirty="0">
                <a:latin typeface="Microsoft Sans Serif"/>
                <a:cs typeface="Microsoft Sans Serif"/>
              </a:rPr>
              <a:t>Classes&lt;/h2&gt;</a:t>
            </a:r>
            <a:endParaRPr sz="1200" dirty="0">
              <a:latin typeface="Microsoft Sans Serif"/>
              <a:cs typeface="Microsoft Sans Serif"/>
            </a:endParaRPr>
          </a:p>
          <a:p>
            <a:pPr marL="12700">
              <a:lnSpc>
                <a:spcPct val="100000"/>
              </a:lnSpc>
            </a:pPr>
            <a:r>
              <a:rPr sz="1200" dirty="0">
                <a:latin typeface="Microsoft Sans Serif"/>
                <a:cs typeface="Microsoft Sans Serif"/>
              </a:rPr>
              <a:t>&lt;p&gt;When</a:t>
            </a:r>
            <a:r>
              <a:rPr sz="1200" spc="-30" dirty="0">
                <a:latin typeface="Microsoft Sans Serif"/>
                <a:cs typeface="Microsoft Sans Serif"/>
              </a:rPr>
              <a:t> </a:t>
            </a:r>
            <a:r>
              <a:rPr sz="1200" spc="-10" dirty="0">
                <a:latin typeface="Microsoft Sans Serif"/>
                <a:cs typeface="Microsoft Sans Serif"/>
              </a:rPr>
              <a:t>you</a:t>
            </a:r>
            <a:r>
              <a:rPr sz="1200" spc="25" dirty="0">
                <a:latin typeface="Microsoft Sans Serif"/>
                <a:cs typeface="Microsoft Sans Serif"/>
              </a:rPr>
              <a:t> </a:t>
            </a:r>
            <a:r>
              <a:rPr sz="1200" spc="-5" dirty="0">
                <a:latin typeface="Microsoft Sans Serif"/>
                <a:cs typeface="Microsoft Sans Serif"/>
              </a:rPr>
              <a:t>hover</a:t>
            </a:r>
            <a:r>
              <a:rPr sz="1200" spc="5" dirty="0">
                <a:latin typeface="Microsoft Sans Serif"/>
                <a:cs typeface="Microsoft Sans Serif"/>
              </a:rPr>
              <a:t> </a:t>
            </a:r>
            <a:r>
              <a:rPr sz="1200" spc="-5" dirty="0">
                <a:latin typeface="Microsoft Sans Serif"/>
                <a:cs typeface="Microsoft Sans Serif"/>
              </a:rPr>
              <a:t>over</a:t>
            </a:r>
            <a:r>
              <a:rPr sz="1200" spc="15" dirty="0">
                <a:latin typeface="Microsoft Sans Serif"/>
                <a:cs typeface="Microsoft Sans Serif"/>
              </a:rPr>
              <a:t> </a:t>
            </a:r>
            <a:r>
              <a:rPr sz="1200" spc="-5" dirty="0">
                <a:latin typeface="Microsoft Sans Serif"/>
                <a:cs typeface="Microsoft Sans Serif"/>
              </a:rPr>
              <a:t>the</a:t>
            </a:r>
            <a:r>
              <a:rPr sz="1200" spc="10" dirty="0">
                <a:latin typeface="Microsoft Sans Serif"/>
                <a:cs typeface="Microsoft Sans Serif"/>
              </a:rPr>
              <a:t> </a:t>
            </a:r>
            <a:r>
              <a:rPr sz="1200" spc="-5" dirty="0">
                <a:latin typeface="Microsoft Sans Serif"/>
                <a:cs typeface="Microsoft Sans Serif"/>
              </a:rPr>
              <a:t>first</a:t>
            </a:r>
            <a:r>
              <a:rPr sz="1200" spc="10" dirty="0">
                <a:latin typeface="Microsoft Sans Serif"/>
                <a:cs typeface="Microsoft Sans Serif"/>
              </a:rPr>
              <a:t> </a:t>
            </a:r>
            <a:r>
              <a:rPr sz="1200" spc="-5" dirty="0">
                <a:latin typeface="Microsoft Sans Serif"/>
                <a:cs typeface="Microsoft Sans Serif"/>
              </a:rPr>
              <a:t>link</a:t>
            </a:r>
            <a:r>
              <a:rPr sz="1200" spc="10" dirty="0">
                <a:latin typeface="Microsoft Sans Serif"/>
                <a:cs typeface="Microsoft Sans Serif"/>
              </a:rPr>
              <a:t> </a:t>
            </a:r>
            <a:r>
              <a:rPr sz="1200" spc="-15" dirty="0">
                <a:latin typeface="Microsoft Sans Serif"/>
                <a:cs typeface="Microsoft Sans Serif"/>
              </a:rPr>
              <a:t>below,</a:t>
            </a:r>
            <a:r>
              <a:rPr sz="1200" dirty="0">
                <a:latin typeface="Microsoft Sans Serif"/>
                <a:cs typeface="Microsoft Sans Serif"/>
              </a:rPr>
              <a:t> </a:t>
            </a:r>
            <a:r>
              <a:rPr sz="1200" spc="-5" dirty="0">
                <a:latin typeface="Microsoft Sans Serif"/>
                <a:cs typeface="Microsoft Sans Serif"/>
              </a:rPr>
              <a:t>it</a:t>
            </a:r>
            <a:r>
              <a:rPr sz="1200" spc="30" dirty="0">
                <a:latin typeface="Microsoft Sans Serif"/>
                <a:cs typeface="Microsoft Sans Serif"/>
              </a:rPr>
              <a:t> </a:t>
            </a:r>
            <a:r>
              <a:rPr sz="1200" spc="-15" dirty="0">
                <a:latin typeface="Microsoft Sans Serif"/>
                <a:cs typeface="Microsoft Sans Serif"/>
              </a:rPr>
              <a:t>will</a:t>
            </a:r>
            <a:r>
              <a:rPr sz="1200" spc="15" dirty="0">
                <a:latin typeface="Microsoft Sans Serif"/>
                <a:cs typeface="Microsoft Sans Serif"/>
              </a:rPr>
              <a:t> </a:t>
            </a:r>
            <a:r>
              <a:rPr sz="1200" spc="-5" dirty="0">
                <a:latin typeface="Microsoft Sans Serif"/>
                <a:cs typeface="Microsoft Sans Serif"/>
              </a:rPr>
              <a:t>change</a:t>
            </a:r>
            <a:r>
              <a:rPr sz="1200" spc="-15" dirty="0">
                <a:latin typeface="Microsoft Sans Serif"/>
                <a:cs typeface="Microsoft Sans Serif"/>
              </a:rPr>
              <a:t> </a:t>
            </a:r>
            <a:r>
              <a:rPr sz="1200" spc="-5" dirty="0">
                <a:latin typeface="Microsoft Sans Serif"/>
                <a:cs typeface="Microsoft Sans Serif"/>
              </a:rPr>
              <a:t>color:&lt;/p&gt;</a:t>
            </a:r>
            <a:endParaRPr sz="1200" dirty="0">
              <a:latin typeface="Microsoft Sans Serif"/>
              <a:cs typeface="Microsoft Sans Serif"/>
            </a:endParaRPr>
          </a:p>
          <a:p>
            <a:pPr>
              <a:lnSpc>
                <a:spcPct val="100000"/>
              </a:lnSpc>
              <a:spcBef>
                <a:spcPts val="25"/>
              </a:spcBef>
            </a:pPr>
            <a:endParaRPr sz="1250" dirty="0">
              <a:latin typeface="Microsoft Sans Serif"/>
              <a:cs typeface="Microsoft Sans Serif"/>
            </a:endParaRPr>
          </a:p>
          <a:p>
            <a:pPr marL="12700">
              <a:lnSpc>
                <a:spcPct val="100000"/>
              </a:lnSpc>
            </a:pPr>
            <a:r>
              <a:rPr sz="1200" spc="-5" dirty="0">
                <a:latin typeface="Microsoft Sans Serif"/>
                <a:cs typeface="Microsoft Sans Serif"/>
              </a:rPr>
              <a:t>&lt;p&gt;&lt;a</a:t>
            </a:r>
            <a:r>
              <a:rPr sz="1200" spc="35" dirty="0">
                <a:latin typeface="Microsoft Sans Serif"/>
                <a:cs typeface="Microsoft Sans Serif"/>
              </a:rPr>
              <a:t> </a:t>
            </a:r>
            <a:r>
              <a:rPr sz="1200" spc="-5" dirty="0">
                <a:latin typeface="Microsoft Sans Serif"/>
                <a:cs typeface="Microsoft Sans Serif"/>
              </a:rPr>
              <a:t>class="highlight"</a:t>
            </a:r>
            <a:r>
              <a:rPr sz="1200" spc="10" dirty="0">
                <a:latin typeface="Microsoft Sans Serif"/>
                <a:cs typeface="Microsoft Sans Serif"/>
              </a:rPr>
              <a:t> </a:t>
            </a:r>
            <a:r>
              <a:rPr sz="1200" spc="-5" dirty="0">
                <a:latin typeface="Microsoft Sans Serif"/>
                <a:cs typeface="Microsoft Sans Serif"/>
              </a:rPr>
              <a:t>href="https://facebook.com"&gt;Facebook&lt;/a&gt;&lt;/p&gt;</a:t>
            </a:r>
            <a:endParaRPr sz="1200" dirty="0">
              <a:latin typeface="Microsoft Sans Serif"/>
              <a:cs typeface="Microsoft Sans Serif"/>
            </a:endParaRPr>
          </a:p>
          <a:p>
            <a:pPr marL="12700">
              <a:lnSpc>
                <a:spcPct val="100000"/>
              </a:lnSpc>
            </a:pPr>
            <a:r>
              <a:rPr sz="1200" spc="-5" dirty="0">
                <a:latin typeface="Microsoft Sans Serif"/>
                <a:cs typeface="Microsoft Sans Serif"/>
              </a:rPr>
              <a:t>&lt;p&gt;&lt;a</a:t>
            </a:r>
            <a:r>
              <a:rPr sz="1200" spc="30" dirty="0">
                <a:latin typeface="Microsoft Sans Serif"/>
                <a:cs typeface="Microsoft Sans Serif"/>
              </a:rPr>
              <a:t> </a:t>
            </a:r>
            <a:r>
              <a:rPr sz="1200" spc="-5" dirty="0">
                <a:latin typeface="Microsoft Sans Serif"/>
                <a:cs typeface="Microsoft Sans Serif"/>
              </a:rPr>
              <a:t>href="https://google.com"&gt;Google&lt;/a&gt;&lt;/p&gt;</a:t>
            </a:r>
            <a:endParaRPr sz="1200" dirty="0">
              <a:latin typeface="Microsoft Sans Serif"/>
              <a:cs typeface="Microsoft Sans Serif"/>
            </a:endParaRPr>
          </a:p>
          <a:p>
            <a:pPr>
              <a:lnSpc>
                <a:spcPct val="100000"/>
              </a:lnSpc>
              <a:spcBef>
                <a:spcPts val="25"/>
              </a:spcBef>
            </a:pPr>
            <a:endParaRPr sz="1250" dirty="0">
              <a:latin typeface="Microsoft Sans Serif"/>
              <a:cs typeface="Microsoft Sans Serif"/>
            </a:endParaRPr>
          </a:p>
          <a:p>
            <a:pPr marL="12700">
              <a:lnSpc>
                <a:spcPct val="100000"/>
              </a:lnSpc>
              <a:spcBef>
                <a:spcPts val="5"/>
              </a:spcBef>
            </a:pPr>
            <a:r>
              <a:rPr sz="1200" spc="-5" dirty="0">
                <a:latin typeface="Microsoft Sans Serif"/>
                <a:cs typeface="Microsoft Sans Serif"/>
              </a:rPr>
              <a:t>&lt;/body&gt;</a:t>
            </a:r>
            <a:endParaRPr sz="1200" dirty="0">
              <a:latin typeface="Microsoft Sans Serif"/>
              <a:cs typeface="Microsoft Sans Serif"/>
            </a:endParaRPr>
          </a:p>
          <a:p>
            <a:pPr marL="12700">
              <a:lnSpc>
                <a:spcPct val="100000"/>
              </a:lnSpc>
            </a:pPr>
            <a:r>
              <a:rPr sz="1200" spc="-5" dirty="0">
                <a:latin typeface="Microsoft Sans Serif"/>
                <a:cs typeface="Microsoft Sans Serif"/>
              </a:rPr>
              <a:t>&lt;/html&gt;</a:t>
            </a:r>
            <a:endParaRPr sz="1200" dirty="0">
              <a:latin typeface="Microsoft Sans Serif"/>
              <a:cs typeface="Microsoft Sans Serif"/>
            </a:endParaRPr>
          </a:p>
        </p:txBody>
      </p:sp>
      <p:grpSp>
        <p:nvGrpSpPr>
          <p:cNvPr id="5" name="object 5"/>
          <p:cNvGrpSpPr/>
          <p:nvPr/>
        </p:nvGrpSpPr>
        <p:grpSpPr>
          <a:xfrm>
            <a:off x="4917947" y="2519172"/>
            <a:ext cx="6986270" cy="2327275"/>
            <a:chOff x="4917947" y="2519172"/>
            <a:chExt cx="6986270" cy="2327275"/>
          </a:xfrm>
        </p:grpSpPr>
        <p:pic>
          <p:nvPicPr>
            <p:cNvPr id="6" name="object 6"/>
            <p:cNvPicPr/>
            <p:nvPr/>
          </p:nvPicPr>
          <p:blipFill>
            <a:blip r:embed="rId2" cstate="print"/>
            <a:stretch>
              <a:fillRect/>
            </a:stretch>
          </p:blipFill>
          <p:spPr>
            <a:xfrm>
              <a:off x="4917947" y="2519172"/>
              <a:ext cx="6986016" cy="2327147"/>
            </a:xfrm>
            <a:prstGeom prst="rect">
              <a:avLst/>
            </a:prstGeom>
          </p:spPr>
        </p:pic>
        <p:pic>
          <p:nvPicPr>
            <p:cNvPr id="7" name="object 7"/>
            <p:cNvPicPr/>
            <p:nvPr/>
          </p:nvPicPr>
          <p:blipFill>
            <a:blip r:embed="rId3" cstate="print"/>
            <a:stretch>
              <a:fillRect/>
            </a:stretch>
          </p:blipFill>
          <p:spPr>
            <a:xfrm>
              <a:off x="5063362" y="2678557"/>
              <a:ext cx="6470650" cy="1810893"/>
            </a:xfrm>
            <a:prstGeom prst="rect">
              <a:avLst/>
            </a:prstGeom>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199" y="217373"/>
            <a:ext cx="64668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10" dirty="0">
                <a:solidFill>
                  <a:srgbClr val="000000"/>
                </a:solidFill>
              </a:rPr>
              <a:t> </a:t>
            </a:r>
            <a:r>
              <a:rPr sz="5400" spc="-5" dirty="0">
                <a:solidFill>
                  <a:srgbClr val="000000"/>
                </a:solidFill>
              </a:rPr>
              <a:t>Pseudo-classes</a:t>
            </a:r>
            <a:endParaRPr sz="5400"/>
          </a:p>
        </p:txBody>
      </p:sp>
      <p:sp>
        <p:nvSpPr>
          <p:cNvPr id="4" name="object 4"/>
          <p:cNvSpPr txBox="1"/>
          <p:nvPr/>
        </p:nvSpPr>
        <p:spPr>
          <a:xfrm>
            <a:off x="1051356" y="1219580"/>
            <a:ext cx="6820534" cy="542290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Arial"/>
                <a:cs typeface="Arial"/>
              </a:rPr>
              <a:t>Hover</a:t>
            </a:r>
            <a:r>
              <a:rPr sz="1800" b="1" spc="35" dirty="0">
                <a:latin typeface="Arial"/>
                <a:cs typeface="Arial"/>
              </a:rPr>
              <a:t> </a:t>
            </a:r>
            <a:r>
              <a:rPr sz="1800" b="1" dirty="0">
                <a:latin typeface="Arial"/>
                <a:cs typeface="Arial"/>
              </a:rPr>
              <a:t>on</a:t>
            </a:r>
            <a:r>
              <a:rPr sz="1800" b="1" spc="-5" dirty="0">
                <a:latin typeface="Arial"/>
                <a:cs typeface="Arial"/>
              </a:rPr>
              <a:t> &lt;div&gt;:</a:t>
            </a:r>
            <a:r>
              <a:rPr sz="1800" spc="-5" dirty="0">
                <a:latin typeface="Microsoft Sans Serif"/>
                <a:cs typeface="Microsoft Sans Serif"/>
              </a:rPr>
              <a:t>An</a:t>
            </a:r>
            <a:r>
              <a:rPr sz="1800" spc="30" dirty="0">
                <a:latin typeface="Microsoft Sans Serif"/>
                <a:cs typeface="Microsoft Sans Serif"/>
              </a:rPr>
              <a:t> </a:t>
            </a:r>
            <a:r>
              <a:rPr sz="1800" spc="-10" dirty="0">
                <a:latin typeface="Microsoft Sans Serif"/>
                <a:cs typeface="Microsoft Sans Serif"/>
              </a:rPr>
              <a:t>example</a:t>
            </a:r>
            <a:r>
              <a:rPr sz="1800" spc="50" dirty="0">
                <a:latin typeface="Microsoft Sans Serif"/>
                <a:cs typeface="Microsoft Sans Serif"/>
              </a:rPr>
              <a:t> </a:t>
            </a:r>
            <a:r>
              <a:rPr sz="1800" dirty="0">
                <a:latin typeface="Microsoft Sans Serif"/>
                <a:cs typeface="Microsoft Sans Serif"/>
              </a:rPr>
              <a:t>of</a:t>
            </a:r>
            <a:r>
              <a:rPr sz="1800" spc="10" dirty="0">
                <a:latin typeface="Microsoft Sans Serif"/>
                <a:cs typeface="Microsoft Sans Serif"/>
              </a:rPr>
              <a:t> </a:t>
            </a:r>
            <a:r>
              <a:rPr sz="1800" spc="-5" dirty="0">
                <a:latin typeface="Microsoft Sans Serif"/>
                <a:cs typeface="Microsoft Sans Serif"/>
              </a:rPr>
              <a:t>using</a:t>
            </a:r>
            <a:r>
              <a:rPr sz="1800" spc="25"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:hover</a:t>
            </a:r>
            <a:r>
              <a:rPr sz="1800" spc="35" dirty="0">
                <a:latin typeface="Microsoft Sans Serif"/>
                <a:cs typeface="Microsoft Sans Serif"/>
              </a:rPr>
              <a:t> </a:t>
            </a:r>
            <a:r>
              <a:rPr sz="1800" spc="-5" dirty="0">
                <a:latin typeface="Microsoft Sans Serif"/>
                <a:cs typeface="Microsoft Sans Serif"/>
              </a:rPr>
              <a:t>pseudo-class</a:t>
            </a:r>
            <a:r>
              <a:rPr sz="1800" spc="45" dirty="0">
                <a:latin typeface="Microsoft Sans Serif"/>
                <a:cs typeface="Microsoft Sans Serif"/>
              </a:rPr>
              <a:t> </a:t>
            </a:r>
            <a:r>
              <a:rPr sz="1800" spc="-5" dirty="0">
                <a:latin typeface="Microsoft Sans Serif"/>
                <a:cs typeface="Microsoft Sans Serif"/>
              </a:rPr>
              <a:t>on</a:t>
            </a:r>
            <a:r>
              <a:rPr sz="1800" spc="10" dirty="0">
                <a:latin typeface="Microsoft Sans Serif"/>
                <a:cs typeface="Microsoft Sans Serif"/>
              </a:rPr>
              <a:t> </a:t>
            </a:r>
            <a:r>
              <a:rPr sz="1800" spc="-5" dirty="0">
                <a:latin typeface="Microsoft Sans Serif"/>
                <a:cs typeface="Microsoft Sans Serif"/>
              </a:rPr>
              <a:t>a</a:t>
            </a:r>
            <a:endParaRPr sz="1800">
              <a:latin typeface="Microsoft Sans Serif"/>
              <a:cs typeface="Microsoft Sans Serif"/>
            </a:endParaRPr>
          </a:p>
          <a:p>
            <a:pPr marL="12700">
              <a:lnSpc>
                <a:spcPct val="100000"/>
              </a:lnSpc>
            </a:pPr>
            <a:r>
              <a:rPr sz="1800" spc="-5" dirty="0">
                <a:latin typeface="Microsoft Sans Serif"/>
                <a:cs typeface="Microsoft Sans Serif"/>
              </a:rPr>
              <a:t>&lt;div&gt;</a:t>
            </a:r>
            <a:r>
              <a:rPr sz="1800" spc="-25" dirty="0">
                <a:latin typeface="Microsoft Sans Serif"/>
                <a:cs typeface="Microsoft Sans Serif"/>
              </a:rPr>
              <a:t> </a:t>
            </a:r>
            <a:r>
              <a:rPr sz="1800" spc="-5" dirty="0">
                <a:latin typeface="Microsoft Sans Serif"/>
                <a:cs typeface="Microsoft Sans Serif"/>
              </a:rPr>
              <a:t>element</a:t>
            </a:r>
            <a:endParaRPr sz="1800">
              <a:latin typeface="Microsoft Sans Serif"/>
              <a:cs typeface="Microsoft Sans Serif"/>
            </a:endParaRPr>
          </a:p>
          <a:p>
            <a:pPr marL="12700">
              <a:lnSpc>
                <a:spcPct val="100000"/>
              </a:lnSpc>
            </a:pPr>
            <a:r>
              <a:rPr sz="1800" b="1" spc="-5" dirty="0">
                <a:latin typeface="Arial"/>
                <a:cs typeface="Arial"/>
              </a:rPr>
              <a:t>Example:</a:t>
            </a:r>
            <a:endParaRPr sz="1800">
              <a:latin typeface="Arial"/>
              <a:cs typeface="Arial"/>
            </a:endParaRPr>
          </a:p>
          <a:p>
            <a:pPr marL="12700">
              <a:lnSpc>
                <a:spcPct val="100000"/>
              </a:lnSpc>
              <a:spcBef>
                <a:spcPts val="1450"/>
              </a:spcBef>
            </a:pPr>
            <a:r>
              <a:rPr sz="1200" spc="-5" dirty="0">
                <a:latin typeface="Microsoft Sans Serif"/>
                <a:cs typeface="Microsoft Sans Serif"/>
              </a:rPr>
              <a:t>&lt;!DOCTYPE</a:t>
            </a:r>
            <a:r>
              <a:rPr sz="1200" spc="-15" dirty="0">
                <a:latin typeface="Microsoft Sans Serif"/>
                <a:cs typeface="Microsoft Sans Serif"/>
              </a:rPr>
              <a:t> </a:t>
            </a:r>
            <a:r>
              <a:rPr sz="1200" dirty="0">
                <a:latin typeface="Microsoft Sans Serif"/>
                <a:cs typeface="Microsoft Sans Serif"/>
              </a:rPr>
              <a:t>html&gt;</a:t>
            </a:r>
            <a:endParaRPr sz="1200">
              <a:latin typeface="Microsoft Sans Serif"/>
              <a:cs typeface="Microsoft Sans Serif"/>
            </a:endParaRPr>
          </a:p>
          <a:p>
            <a:pPr marL="12700">
              <a:lnSpc>
                <a:spcPct val="100000"/>
              </a:lnSpc>
            </a:pPr>
            <a:r>
              <a:rPr sz="1200" spc="-5" dirty="0">
                <a:latin typeface="Microsoft Sans Serif"/>
                <a:cs typeface="Microsoft Sans Serif"/>
              </a:rPr>
              <a:t>&lt;html&gt;</a:t>
            </a:r>
            <a:endParaRPr sz="1200">
              <a:latin typeface="Microsoft Sans Serif"/>
              <a:cs typeface="Microsoft Sans Serif"/>
            </a:endParaRPr>
          </a:p>
          <a:p>
            <a:pPr marL="12700">
              <a:lnSpc>
                <a:spcPct val="100000"/>
              </a:lnSpc>
            </a:pPr>
            <a:r>
              <a:rPr sz="1200" spc="-5" dirty="0">
                <a:latin typeface="Microsoft Sans Serif"/>
                <a:cs typeface="Microsoft Sans Serif"/>
              </a:rPr>
              <a:t>&lt;head&gt;</a:t>
            </a:r>
            <a:endParaRPr sz="1200">
              <a:latin typeface="Microsoft Sans Serif"/>
              <a:cs typeface="Microsoft Sans Serif"/>
            </a:endParaRPr>
          </a:p>
          <a:p>
            <a:pPr marL="12700" marR="6309995">
              <a:lnSpc>
                <a:spcPct val="100000"/>
              </a:lnSpc>
              <a:spcBef>
                <a:spcPts val="5"/>
              </a:spcBef>
            </a:pPr>
            <a:r>
              <a:rPr sz="1200" spc="-5" dirty="0">
                <a:latin typeface="Microsoft Sans Serif"/>
                <a:cs typeface="Microsoft Sans Serif"/>
              </a:rPr>
              <a:t>&lt;</a:t>
            </a:r>
            <a:r>
              <a:rPr sz="1200" dirty="0">
                <a:latin typeface="Microsoft Sans Serif"/>
                <a:cs typeface="Microsoft Sans Serif"/>
              </a:rPr>
              <a:t>st</a:t>
            </a:r>
            <a:r>
              <a:rPr sz="1200" spc="-10" dirty="0">
                <a:latin typeface="Microsoft Sans Serif"/>
                <a:cs typeface="Microsoft Sans Serif"/>
              </a:rPr>
              <a:t>y</a:t>
            </a:r>
            <a:r>
              <a:rPr sz="1200" spc="-5" dirty="0">
                <a:latin typeface="Microsoft Sans Serif"/>
                <a:cs typeface="Microsoft Sans Serif"/>
              </a:rPr>
              <a:t>le&gt;  div</a:t>
            </a:r>
            <a:r>
              <a:rPr sz="1200" spc="-20" dirty="0">
                <a:latin typeface="Microsoft Sans Serif"/>
                <a:cs typeface="Microsoft Sans Serif"/>
              </a:rPr>
              <a:t> </a:t>
            </a:r>
            <a:r>
              <a:rPr sz="1200" dirty="0">
                <a:latin typeface="Microsoft Sans Serif"/>
                <a:cs typeface="Microsoft Sans Serif"/>
              </a:rPr>
              <a:t>{</a:t>
            </a:r>
            <a:endParaRPr sz="1200">
              <a:latin typeface="Microsoft Sans Serif"/>
              <a:cs typeface="Microsoft Sans Serif"/>
            </a:endParaRPr>
          </a:p>
          <a:p>
            <a:pPr marL="97790" marR="5024755">
              <a:lnSpc>
                <a:spcPct val="100000"/>
              </a:lnSpc>
            </a:pPr>
            <a:r>
              <a:rPr sz="1200" spc="-5" dirty="0">
                <a:latin typeface="Microsoft Sans Serif"/>
                <a:cs typeface="Microsoft Sans Serif"/>
              </a:rPr>
              <a:t>background-color:</a:t>
            </a:r>
            <a:r>
              <a:rPr sz="1200" spc="-50" dirty="0">
                <a:latin typeface="Microsoft Sans Serif"/>
                <a:cs typeface="Microsoft Sans Serif"/>
              </a:rPr>
              <a:t> </a:t>
            </a:r>
            <a:r>
              <a:rPr sz="1200" spc="-5" dirty="0">
                <a:latin typeface="Microsoft Sans Serif"/>
                <a:cs typeface="Microsoft Sans Serif"/>
              </a:rPr>
              <a:t>green; </a:t>
            </a:r>
            <a:r>
              <a:rPr sz="1200" spc="-305" dirty="0">
                <a:latin typeface="Microsoft Sans Serif"/>
                <a:cs typeface="Microsoft Sans Serif"/>
              </a:rPr>
              <a:t> </a:t>
            </a:r>
            <a:r>
              <a:rPr sz="1200" spc="-5" dirty="0">
                <a:latin typeface="Microsoft Sans Serif"/>
                <a:cs typeface="Microsoft Sans Serif"/>
              </a:rPr>
              <a:t>color:</a:t>
            </a:r>
            <a:r>
              <a:rPr sz="1200" dirty="0">
                <a:latin typeface="Microsoft Sans Serif"/>
                <a:cs typeface="Microsoft Sans Serif"/>
              </a:rPr>
              <a:t> </a:t>
            </a:r>
            <a:r>
              <a:rPr sz="1200" spc="-5" dirty="0">
                <a:latin typeface="Microsoft Sans Serif"/>
                <a:cs typeface="Microsoft Sans Serif"/>
              </a:rPr>
              <a:t>white;</a:t>
            </a:r>
            <a:endParaRPr sz="1200">
              <a:latin typeface="Microsoft Sans Serif"/>
              <a:cs typeface="Microsoft Sans Serif"/>
            </a:endParaRPr>
          </a:p>
          <a:p>
            <a:pPr marL="97790" marR="5544185">
              <a:lnSpc>
                <a:spcPct val="100000"/>
              </a:lnSpc>
            </a:pPr>
            <a:r>
              <a:rPr sz="1200" spc="-5" dirty="0">
                <a:latin typeface="Microsoft Sans Serif"/>
                <a:cs typeface="Microsoft Sans Serif"/>
              </a:rPr>
              <a:t>padding: 25px; </a:t>
            </a:r>
            <a:r>
              <a:rPr sz="1200" dirty="0">
                <a:latin typeface="Microsoft Sans Serif"/>
                <a:cs typeface="Microsoft Sans Serif"/>
              </a:rPr>
              <a:t> </a:t>
            </a:r>
            <a:r>
              <a:rPr sz="1200" spc="-5" dirty="0">
                <a:latin typeface="Microsoft Sans Serif"/>
                <a:cs typeface="Microsoft Sans Serif"/>
              </a:rPr>
              <a:t>text-align:</a:t>
            </a:r>
            <a:r>
              <a:rPr sz="1200" spc="-60" dirty="0">
                <a:latin typeface="Microsoft Sans Serif"/>
                <a:cs typeface="Microsoft Sans Serif"/>
              </a:rPr>
              <a:t> </a:t>
            </a:r>
            <a:r>
              <a:rPr sz="1200" dirty="0">
                <a:latin typeface="Microsoft Sans Serif"/>
                <a:cs typeface="Microsoft Sans Serif"/>
              </a:rPr>
              <a:t>center;</a:t>
            </a:r>
            <a:endParaRPr sz="1200">
              <a:latin typeface="Microsoft Sans Serif"/>
              <a:cs typeface="Microsoft Sans Serif"/>
            </a:endParaRPr>
          </a:p>
          <a:p>
            <a:pPr marL="12700">
              <a:lnSpc>
                <a:spcPct val="100000"/>
              </a:lnSpc>
            </a:pPr>
            <a:r>
              <a:rPr sz="1200" dirty="0">
                <a:latin typeface="Microsoft Sans Serif"/>
                <a:cs typeface="Microsoft Sans Serif"/>
              </a:rPr>
              <a:t>}</a:t>
            </a:r>
            <a:endParaRPr sz="1200">
              <a:latin typeface="Microsoft Sans Serif"/>
              <a:cs typeface="Microsoft Sans Serif"/>
            </a:endParaRPr>
          </a:p>
          <a:p>
            <a:pPr>
              <a:lnSpc>
                <a:spcPct val="100000"/>
              </a:lnSpc>
              <a:spcBef>
                <a:spcPts val="25"/>
              </a:spcBef>
            </a:pPr>
            <a:endParaRPr sz="1250">
              <a:latin typeface="Microsoft Sans Serif"/>
              <a:cs typeface="Microsoft Sans Serif"/>
            </a:endParaRPr>
          </a:p>
          <a:p>
            <a:pPr marL="12700">
              <a:lnSpc>
                <a:spcPct val="100000"/>
              </a:lnSpc>
            </a:pPr>
            <a:r>
              <a:rPr sz="1200" spc="-5" dirty="0">
                <a:latin typeface="Microsoft Sans Serif"/>
                <a:cs typeface="Microsoft Sans Serif"/>
              </a:rPr>
              <a:t>div:hover</a:t>
            </a:r>
            <a:r>
              <a:rPr sz="1200" spc="-30" dirty="0">
                <a:latin typeface="Microsoft Sans Serif"/>
                <a:cs typeface="Microsoft Sans Serif"/>
              </a:rPr>
              <a:t> </a:t>
            </a:r>
            <a:r>
              <a:rPr sz="1200" dirty="0">
                <a:latin typeface="Microsoft Sans Serif"/>
                <a:cs typeface="Microsoft Sans Serif"/>
              </a:rPr>
              <a:t>{</a:t>
            </a:r>
            <a:endParaRPr sz="1200">
              <a:latin typeface="Microsoft Sans Serif"/>
              <a:cs typeface="Microsoft Sans Serif"/>
            </a:endParaRPr>
          </a:p>
          <a:p>
            <a:pPr marL="97790">
              <a:lnSpc>
                <a:spcPct val="100000"/>
              </a:lnSpc>
            </a:pPr>
            <a:r>
              <a:rPr sz="1200" spc="-5" dirty="0">
                <a:latin typeface="Microsoft Sans Serif"/>
                <a:cs typeface="Microsoft Sans Serif"/>
              </a:rPr>
              <a:t>background-color:</a:t>
            </a:r>
            <a:r>
              <a:rPr sz="1200" spc="-35" dirty="0">
                <a:latin typeface="Microsoft Sans Serif"/>
                <a:cs typeface="Microsoft Sans Serif"/>
              </a:rPr>
              <a:t> </a:t>
            </a:r>
            <a:r>
              <a:rPr sz="1200" spc="-5" dirty="0">
                <a:latin typeface="Microsoft Sans Serif"/>
                <a:cs typeface="Microsoft Sans Serif"/>
              </a:rPr>
              <a:t>blue;</a:t>
            </a:r>
            <a:endParaRPr sz="1200">
              <a:latin typeface="Microsoft Sans Serif"/>
              <a:cs typeface="Microsoft Sans Serif"/>
            </a:endParaRPr>
          </a:p>
          <a:p>
            <a:pPr marL="12700">
              <a:lnSpc>
                <a:spcPct val="100000"/>
              </a:lnSpc>
            </a:pPr>
            <a:r>
              <a:rPr sz="1200" dirty="0">
                <a:latin typeface="Microsoft Sans Serif"/>
                <a:cs typeface="Microsoft Sans Serif"/>
              </a:rPr>
              <a:t>}</a:t>
            </a:r>
            <a:endParaRPr sz="1200">
              <a:latin typeface="Microsoft Sans Serif"/>
              <a:cs typeface="Microsoft Sans Serif"/>
            </a:endParaRPr>
          </a:p>
          <a:p>
            <a:pPr marL="12700">
              <a:lnSpc>
                <a:spcPct val="100000"/>
              </a:lnSpc>
            </a:pPr>
            <a:r>
              <a:rPr sz="1200" spc="-5" dirty="0">
                <a:latin typeface="Microsoft Sans Serif"/>
                <a:cs typeface="Microsoft Sans Serif"/>
              </a:rPr>
              <a:t>&lt;/style&gt;</a:t>
            </a:r>
            <a:endParaRPr sz="1200">
              <a:latin typeface="Microsoft Sans Serif"/>
              <a:cs typeface="Microsoft Sans Serif"/>
            </a:endParaRPr>
          </a:p>
          <a:p>
            <a:pPr marL="12700">
              <a:lnSpc>
                <a:spcPct val="100000"/>
              </a:lnSpc>
            </a:pPr>
            <a:r>
              <a:rPr sz="1200" spc="-5" dirty="0">
                <a:latin typeface="Microsoft Sans Serif"/>
                <a:cs typeface="Microsoft Sans Serif"/>
              </a:rPr>
              <a:t>&lt;/head&gt;</a:t>
            </a:r>
            <a:endParaRPr sz="1200">
              <a:latin typeface="Microsoft Sans Serif"/>
              <a:cs typeface="Microsoft Sans Serif"/>
            </a:endParaRPr>
          </a:p>
          <a:p>
            <a:pPr marL="12700">
              <a:lnSpc>
                <a:spcPct val="100000"/>
              </a:lnSpc>
            </a:pPr>
            <a:r>
              <a:rPr sz="1200" spc="-5" dirty="0">
                <a:latin typeface="Microsoft Sans Serif"/>
                <a:cs typeface="Microsoft Sans Serif"/>
              </a:rPr>
              <a:t>&lt;body&gt;</a:t>
            </a:r>
            <a:endParaRPr sz="1200">
              <a:latin typeface="Microsoft Sans Serif"/>
              <a:cs typeface="Microsoft Sans Serif"/>
            </a:endParaRPr>
          </a:p>
          <a:p>
            <a:pPr>
              <a:lnSpc>
                <a:spcPct val="100000"/>
              </a:lnSpc>
              <a:spcBef>
                <a:spcPts val="25"/>
              </a:spcBef>
            </a:pPr>
            <a:endParaRPr sz="1250">
              <a:latin typeface="Microsoft Sans Serif"/>
              <a:cs typeface="Microsoft Sans Serif"/>
            </a:endParaRPr>
          </a:p>
          <a:p>
            <a:pPr marL="12700">
              <a:lnSpc>
                <a:spcPct val="100000"/>
              </a:lnSpc>
            </a:pPr>
            <a:r>
              <a:rPr sz="1200" spc="-5" dirty="0">
                <a:latin typeface="Microsoft Sans Serif"/>
                <a:cs typeface="Microsoft Sans Serif"/>
              </a:rPr>
              <a:t>&lt;p&gt;Mouse</a:t>
            </a:r>
            <a:r>
              <a:rPr sz="1200" dirty="0">
                <a:latin typeface="Microsoft Sans Serif"/>
                <a:cs typeface="Microsoft Sans Serif"/>
              </a:rPr>
              <a:t> </a:t>
            </a:r>
            <a:r>
              <a:rPr sz="1200" spc="-5" dirty="0">
                <a:latin typeface="Microsoft Sans Serif"/>
                <a:cs typeface="Microsoft Sans Serif"/>
              </a:rPr>
              <a:t>over</a:t>
            </a:r>
            <a:r>
              <a:rPr sz="1200" spc="20" dirty="0">
                <a:latin typeface="Microsoft Sans Serif"/>
                <a:cs typeface="Microsoft Sans Serif"/>
              </a:rPr>
              <a:t> </a:t>
            </a:r>
            <a:r>
              <a:rPr sz="1200" spc="-5" dirty="0">
                <a:latin typeface="Microsoft Sans Serif"/>
                <a:cs typeface="Microsoft Sans Serif"/>
              </a:rPr>
              <a:t>the</a:t>
            </a:r>
            <a:r>
              <a:rPr sz="1200" spc="5" dirty="0">
                <a:latin typeface="Microsoft Sans Serif"/>
                <a:cs typeface="Microsoft Sans Serif"/>
              </a:rPr>
              <a:t> </a:t>
            </a:r>
            <a:r>
              <a:rPr sz="1200" spc="-5" dirty="0">
                <a:latin typeface="Microsoft Sans Serif"/>
                <a:cs typeface="Microsoft Sans Serif"/>
              </a:rPr>
              <a:t>div</a:t>
            </a:r>
            <a:r>
              <a:rPr sz="1200" spc="20" dirty="0">
                <a:latin typeface="Microsoft Sans Serif"/>
                <a:cs typeface="Microsoft Sans Serif"/>
              </a:rPr>
              <a:t> </a:t>
            </a:r>
            <a:r>
              <a:rPr sz="1200" spc="-5" dirty="0">
                <a:latin typeface="Microsoft Sans Serif"/>
                <a:cs typeface="Microsoft Sans Serif"/>
              </a:rPr>
              <a:t>element</a:t>
            </a:r>
            <a:r>
              <a:rPr sz="1200" spc="-10" dirty="0">
                <a:latin typeface="Microsoft Sans Serif"/>
                <a:cs typeface="Microsoft Sans Serif"/>
              </a:rPr>
              <a:t> </a:t>
            </a:r>
            <a:r>
              <a:rPr sz="1200" spc="-5" dirty="0">
                <a:latin typeface="Microsoft Sans Serif"/>
                <a:cs typeface="Microsoft Sans Serif"/>
              </a:rPr>
              <a:t>below</a:t>
            </a:r>
            <a:r>
              <a:rPr sz="1200" dirty="0">
                <a:latin typeface="Microsoft Sans Serif"/>
                <a:cs typeface="Microsoft Sans Serif"/>
              </a:rPr>
              <a:t> to</a:t>
            </a:r>
            <a:r>
              <a:rPr sz="1200" spc="20" dirty="0">
                <a:latin typeface="Microsoft Sans Serif"/>
                <a:cs typeface="Microsoft Sans Serif"/>
              </a:rPr>
              <a:t> </a:t>
            </a:r>
            <a:r>
              <a:rPr sz="1200" spc="-5" dirty="0">
                <a:latin typeface="Microsoft Sans Serif"/>
                <a:cs typeface="Microsoft Sans Serif"/>
              </a:rPr>
              <a:t>change</a:t>
            </a:r>
            <a:r>
              <a:rPr sz="1200" spc="-15" dirty="0">
                <a:latin typeface="Microsoft Sans Serif"/>
                <a:cs typeface="Microsoft Sans Serif"/>
              </a:rPr>
              <a:t> </a:t>
            </a:r>
            <a:r>
              <a:rPr sz="1200" spc="-5" dirty="0">
                <a:latin typeface="Microsoft Sans Serif"/>
                <a:cs typeface="Microsoft Sans Serif"/>
              </a:rPr>
              <a:t>its</a:t>
            </a:r>
            <a:r>
              <a:rPr sz="1200" spc="20" dirty="0">
                <a:latin typeface="Microsoft Sans Serif"/>
                <a:cs typeface="Microsoft Sans Serif"/>
              </a:rPr>
              <a:t> </a:t>
            </a:r>
            <a:r>
              <a:rPr sz="1200" spc="-5" dirty="0">
                <a:latin typeface="Microsoft Sans Serif"/>
                <a:cs typeface="Microsoft Sans Serif"/>
              </a:rPr>
              <a:t>background</a:t>
            </a:r>
            <a:r>
              <a:rPr sz="1200" spc="-20" dirty="0">
                <a:latin typeface="Microsoft Sans Serif"/>
                <a:cs typeface="Microsoft Sans Serif"/>
              </a:rPr>
              <a:t> </a:t>
            </a:r>
            <a:r>
              <a:rPr sz="1200" spc="-5" dirty="0">
                <a:latin typeface="Microsoft Sans Serif"/>
                <a:cs typeface="Microsoft Sans Serif"/>
              </a:rPr>
              <a:t>color:&lt;/p&gt;</a:t>
            </a:r>
            <a:endParaRPr sz="1200">
              <a:latin typeface="Microsoft Sans Serif"/>
              <a:cs typeface="Microsoft Sans Serif"/>
            </a:endParaRPr>
          </a:p>
          <a:p>
            <a:pPr>
              <a:lnSpc>
                <a:spcPct val="100000"/>
              </a:lnSpc>
              <a:spcBef>
                <a:spcPts val="30"/>
              </a:spcBef>
            </a:pPr>
            <a:endParaRPr sz="1250">
              <a:latin typeface="Microsoft Sans Serif"/>
              <a:cs typeface="Microsoft Sans Serif"/>
            </a:endParaRPr>
          </a:p>
          <a:p>
            <a:pPr marL="12700">
              <a:lnSpc>
                <a:spcPct val="100000"/>
              </a:lnSpc>
            </a:pPr>
            <a:r>
              <a:rPr sz="1200" spc="-5" dirty="0">
                <a:latin typeface="Microsoft Sans Serif"/>
                <a:cs typeface="Microsoft Sans Serif"/>
              </a:rPr>
              <a:t>&lt;div&gt;Mouse</a:t>
            </a:r>
            <a:r>
              <a:rPr sz="1200" spc="-15" dirty="0">
                <a:latin typeface="Microsoft Sans Serif"/>
                <a:cs typeface="Microsoft Sans Serif"/>
              </a:rPr>
              <a:t> </a:t>
            </a:r>
            <a:r>
              <a:rPr sz="1200" spc="-5" dirty="0">
                <a:latin typeface="Microsoft Sans Serif"/>
                <a:cs typeface="Microsoft Sans Serif"/>
              </a:rPr>
              <a:t>Over Me&lt;/div&gt;</a:t>
            </a:r>
            <a:endParaRPr sz="1200">
              <a:latin typeface="Microsoft Sans Serif"/>
              <a:cs typeface="Microsoft Sans Serif"/>
            </a:endParaRPr>
          </a:p>
          <a:p>
            <a:pPr>
              <a:lnSpc>
                <a:spcPct val="100000"/>
              </a:lnSpc>
              <a:spcBef>
                <a:spcPts val="25"/>
              </a:spcBef>
            </a:pPr>
            <a:endParaRPr sz="1250">
              <a:latin typeface="Microsoft Sans Serif"/>
              <a:cs typeface="Microsoft Sans Serif"/>
            </a:endParaRPr>
          </a:p>
          <a:p>
            <a:pPr marL="12700">
              <a:lnSpc>
                <a:spcPct val="100000"/>
              </a:lnSpc>
            </a:pPr>
            <a:r>
              <a:rPr sz="1200" spc="-5" dirty="0">
                <a:latin typeface="Microsoft Sans Serif"/>
                <a:cs typeface="Microsoft Sans Serif"/>
              </a:rPr>
              <a:t>&lt;/body&gt;</a:t>
            </a:r>
            <a:endParaRPr sz="1200">
              <a:latin typeface="Microsoft Sans Serif"/>
              <a:cs typeface="Microsoft Sans Serif"/>
            </a:endParaRPr>
          </a:p>
          <a:p>
            <a:pPr marL="12700">
              <a:lnSpc>
                <a:spcPct val="100000"/>
              </a:lnSpc>
            </a:pPr>
            <a:r>
              <a:rPr sz="1200" spc="-5" dirty="0">
                <a:latin typeface="Microsoft Sans Serif"/>
                <a:cs typeface="Microsoft Sans Serif"/>
              </a:rPr>
              <a:t>&lt;/html&gt;</a:t>
            </a:r>
            <a:endParaRPr sz="1200">
              <a:latin typeface="Microsoft Sans Serif"/>
              <a:cs typeface="Microsoft Sans Serif"/>
            </a:endParaRPr>
          </a:p>
        </p:txBody>
      </p:sp>
      <p:grpSp>
        <p:nvGrpSpPr>
          <p:cNvPr id="5" name="object 5"/>
          <p:cNvGrpSpPr/>
          <p:nvPr/>
        </p:nvGrpSpPr>
        <p:grpSpPr>
          <a:xfrm>
            <a:off x="5266944" y="2226542"/>
            <a:ext cx="6282055" cy="2494915"/>
            <a:chOff x="5266944" y="2226542"/>
            <a:chExt cx="6282055" cy="2494915"/>
          </a:xfrm>
        </p:grpSpPr>
        <p:pic>
          <p:nvPicPr>
            <p:cNvPr id="6" name="object 6"/>
            <p:cNvPicPr/>
            <p:nvPr/>
          </p:nvPicPr>
          <p:blipFill>
            <a:blip r:embed="rId2" cstate="print"/>
            <a:stretch>
              <a:fillRect/>
            </a:stretch>
          </p:blipFill>
          <p:spPr>
            <a:xfrm>
              <a:off x="5266944" y="2226542"/>
              <a:ext cx="6281928" cy="2494831"/>
            </a:xfrm>
            <a:prstGeom prst="rect">
              <a:avLst/>
            </a:prstGeom>
          </p:spPr>
        </p:pic>
        <p:pic>
          <p:nvPicPr>
            <p:cNvPr id="7" name="object 7"/>
            <p:cNvPicPr/>
            <p:nvPr/>
          </p:nvPicPr>
          <p:blipFill>
            <a:blip r:embed="rId3" cstate="print"/>
            <a:stretch>
              <a:fillRect/>
            </a:stretch>
          </p:blipFill>
          <p:spPr>
            <a:xfrm>
              <a:off x="5411978" y="2385695"/>
              <a:ext cx="5766308" cy="1979167"/>
            </a:xfrm>
            <a:prstGeom prst="rect">
              <a:avLst/>
            </a:prstGeom>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199" y="217373"/>
            <a:ext cx="64668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10" dirty="0">
                <a:solidFill>
                  <a:srgbClr val="000000"/>
                </a:solidFill>
              </a:rPr>
              <a:t> </a:t>
            </a:r>
            <a:r>
              <a:rPr sz="5400" spc="-5" dirty="0">
                <a:solidFill>
                  <a:srgbClr val="000000"/>
                </a:solidFill>
              </a:rPr>
              <a:t>Pseudo-classes</a:t>
            </a:r>
            <a:endParaRPr sz="5400"/>
          </a:p>
        </p:txBody>
      </p:sp>
      <p:sp>
        <p:nvSpPr>
          <p:cNvPr id="4" name="object 4"/>
          <p:cNvSpPr txBox="1"/>
          <p:nvPr/>
        </p:nvSpPr>
        <p:spPr>
          <a:xfrm>
            <a:off x="1051356" y="1219580"/>
            <a:ext cx="6690995" cy="551434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Simple</a:t>
            </a:r>
            <a:r>
              <a:rPr sz="1800" b="1" spc="-35" dirty="0">
                <a:latin typeface="Arial"/>
                <a:cs typeface="Arial"/>
              </a:rPr>
              <a:t> </a:t>
            </a:r>
            <a:r>
              <a:rPr sz="1800" b="1" spc="-20" dirty="0">
                <a:latin typeface="Arial"/>
                <a:cs typeface="Arial"/>
              </a:rPr>
              <a:t>Tooltip</a:t>
            </a:r>
            <a:r>
              <a:rPr sz="1800" b="1" spc="-40" dirty="0">
                <a:latin typeface="Arial"/>
                <a:cs typeface="Arial"/>
              </a:rPr>
              <a:t> </a:t>
            </a:r>
            <a:r>
              <a:rPr sz="1800" b="1" spc="-10" dirty="0">
                <a:latin typeface="Arial"/>
                <a:cs typeface="Arial"/>
              </a:rPr>
              <a:t>Hover</a:t>
            </a:r>
            <a:endParaRPr sz="1800" dirty="0">
              <a:latin typeface="Arial"/>
              <a:cs typeface="Arial"/>
            </a:endParaRPr>
          </a:p>
          <a:p>
            <a:pPr marL="12700">
              <a:lnSpc>
                <a:spcPct val="100000"/>
              </a:lnSpc>
            </a:pPr>
            <a:r>
              <a:rPr sz="1800" spc="-5" dirty="0">
                <a:latin typeface="Microsoft Sans Serif"/>
                <a:cs typeface="Microsoft Sans Serif"/>
              </a:rPr>
              <a:t>Hover</a:t>
            </a:r>
            <a:r>
              <a:rPr sz="1800" spc="30" dirty="0">
                <a:latin typeface="Microsoft Sans Serif"/>
                <a:cs typeface="Microsoft Sans Serif"/>
              </a:rPr>
              <a:t> </a:t>
            </a:r>
            <a:r>
              <a:rPr sz="1800" spc="-5" dirty="0">
                <a:latin typeface="Microsoft Sans Serif"/>
                <a:cs typeface="Microsoft Sans Serif"/>
              </a:rPr>
              <a:t>over</a:t>
            </a:r>
            <a:r>
              <a:rPr sz="1800" spc="25"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5" dirty="0">
                <a:latin typeface="Microsoft Sans Serif"/>
                <a:cs typeface="Microsoft Sans Serif"/>
              </a:rPr>
              <a:t>&lt;div&gt;</a:t>
            </a:r>
            <a:r>
              <a:rPr sz="1800" spc="25" dirty="0">
                <a:latin typeface="Microsoft Sans Serif"/>
                <a:cs typeface="Microsoft Sans Serif"/>
              </a:rPr>
              <a:t> </a:t>
            </a:r>
            <a:r>
              <a:rPr sz="1800" spc="-10" dirty="0">
                <a:latin typeface="Microsoft Sans Serif"/>
                <a:cs typeface="Microsoft Sans Serif"/>
              </a:rPr>
              <a:t>element</a:t>
            </a:r>
            <a:r>
              <a:rPr sz="1800" spc="45" dirty="0">
                <a:latin typeface="Microsoft Sans Serif"/>
                <a:cs typeface="Microsoft Sans Serif"/>
              </a:rPr>
              <a:t> </a:t>
            </a:r>
            <a:r>
              <a:rPr sz="1800" dirty="0">
                <a:latin typeface="Microsoft Sans Serif"/>
                <a:cs typeface="Microsoft Sans Serif"/>
              </a:rPr>
              <a:t>to</a:t>
            </a:r>
            <a:r>
              <a:rPr sz="1800" spc="20" dirty="0">
                <a:latin typeface="Microsoft Sans Serif"/>
                <a:cs typeface="Microsoft Sans Serif"/>
              </a:rPr>
              <a:t> </a:t>
            </a:r>
            <a:r>
              <a:rPr sz="1800" spc="-5" dirty="0">
                <a:latin typeface="Microsoft Sans Serif"/>
                <a:cs typeface="Microsoft Sans Serif"/>
              </a:rPr>
              <a:t>show</a:t>
            </a:r>
            <a:r>
              <a:rPr sz="1800" spc="35"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dirty="0">
                <a:latin typeface="Microsoft Sans Serif"/>
                <a:cs typeface="Microsoft Sans Serif"/>
              </a:rPr>
              <a:t>&lt;p&gt;</a:t>
            </a:r>
            <a:r>
              <a:rPr sz="1800" spc="20" dirty="0">
                <a:latin typeface="Microsoft Sans Serif"/>
                <a:cs typeface="Microsoft Sans Serif"/>
              </a:rPr>
              <a:t> </a:t>
            </a:r>
            <a:r>
              <a:rPr sz="1800" spc="-10" dirty="0">
                <a:latin typeface="Microsoft Sans Serif"/>
                <a:cs typeface="Microsoft Sans Serif"/>
              </a:rPr>
              <a:t>element</a:t>
            </a:r>
            <a:r>
              <a:rPr sz="1800" spc="45" dirty="0">
                <a:latin typeface="Microsoft Sans Serif"/>
                <a:cs typeface="Microsoft Sans Serif"/>
              </a:rPr>
              <a:t> </a:t>
            </a:r>
            <a:r>
              <a:rPr sz="1800" spc="-10" dirty="0">
                <a:latin typeface="Microsoft Sans Serif"/>
                <a:cs typeface="Microsoft Sans Serif"/>
              </a:rPr>
              <a:t>(like</a:t>
            </a:r>
            <a:r>
              <a:rPr sz="1800" spc="20"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5" dirty="0">
                <a:latin typeface="Microsoft Sans Serif"/>
                <a:cs typeface="Microsoft Sans Serif"/>
              </a:rPr>
              <a:t>tooltip):</a:t>
            </a:r>
            <a:endParaRPr sz="1800" dirty="0">
              <a:latin typeface="Microsoft Sans Serif"/>
              <a:cs typeface="Microsoft Sans Serif"/>
            </a:endParaRPr>
          </a:p>
          <a:p>
            <a:pPr>
              <a:lnSpc>
                <a:spcPct val="100000"/>
              </a:lnSpc>
              <a:spcBef>
                <a:spcPts val="5"/>
              </a:spcBef>
            </a:pPr>
            <a:endParaRPr sz="1900" dirty="0">
              <a:latin typeface="Microsoft Sans Serif"/>
              <a:cs typeface="Microsoft Sans Serif"/>
            </a:endParaRPr>
          </a:p>
          <a:p>
            <a:pPr marL="12700">
              <a:lnSpc>
                <a:spcPct val="100000"/>
              </a:lnSpc>
              <a:spcBef>
                <a:spcPts val="5"/>
              </a:spcBef>
            </a:pPr>
            <a:r>
              <a:rPr sz="1800" b="1" spc="-5" dirty="0">
                <a:latin typeface="Arial"/>
                <a:cs typeface="Arial"/>
              </a:rPr>
              <a:t>Example:</a:t>
            </a:r>
            <a:endParaRPr sz="1800" dirty="0">
              <a:latin typeface="Arial"/>
              <a:cs typeface="Arial"/>
            </a:endParaRPr>
          </a:p>
          <a:p>
            <a:pPr marL="12700">
              <a:lnSpc>
                <a:spcPct val="100000"/>
              </a:lnSpc>
              <a:spcBef>
                <a:spcPts val="1450"/>
              </a:spcBef>
            </a:pPr>
            <a:r>
              <a:rPr sz="1200" spc="-5" dirty="0">
                <a:latin typeface="Microsoft Sans Serif"/>
                <a:cs typeface="Microsoft Sans Serif"/>
              </a:rPr>
              <a:t>&lt;!DOCTYPE</a:t>
            </a:r>
            <a:r>
              <a:rPr sz="1200" spc="-15" dirty="0">
                <a:latin typeface="Microsoft Sans Serif"/>
                <a:cs typeface="Microsoft Sans Serif"/>
              </a:rPr>
              <a:t> </a:t>
            </a:r>
            <a:r>
              <a:rPr sz="1200" dirty="0">
                <a:latin typeface="Microsoft Sans Serif"/>
                <a:cs typeface="Microsoft Sans Serif"/>
              </a:rPr>
              <a:t>html&gt;</a:t>
            </a:r>
          </a:p>
          <a:p>
            <a:pPr marL="12700">
              <a:lnSpc>
                <a:spcPct val="100000"/>
              </a:lnSpc>
              <a:spcBef>
                <a:spcPts val="5"/>
              </a:spcBef>
            </a:pPr>
            <a:r>
              <a:rPr sz="1200" spc="-5" dirty="0">
                <a:latin typeface="Microsoft Sans Serif"/>
                <a:cs typeface="Microsoft Sans Serif"/>
              </a:rPr>
              <a:t>&lt;html&gt;</a:t>
            </a:r>
            <a:endParaRPr sz="1200" dirty="0">
              <a:latin typeface="Microsoft Sans Serif"/>
              <a:cs typeface="Microsoft Sans Serif"/>
            </a:endParaRPr>
          </a:p>
          <a:p>
            <a:pPr marL="12700">
              <a:lnSpc>
                <a:spcPct val="100000"/>
              </a:lnSpc>
            </a:pPr>
            <a:r>
              <a:rPr sz="1200" spc="-5" dirty="0">
                <a:latin typeface="Microsoft Sans Serif"/>
                <a:cs typeface="Microsoft Sans Serif"/>
              </a:rPr>
              <a:t>&lt;head&gt;</a:t>
            </a:r>
            <a:endParaRPr sz="1200" dirty="0">
              <a:latin typeface="Microsoft Sans Serif"/>
              <a:cs typeface="Microsoft Sans Serif"/>
            </a:endParaRPr>
          </a:p>
          <a:p>
            <a:pPr marL="12700" marR="6180455">
              <a:lnSpc>
                <a:spcPct val="100000"/>
              </a:lnSpc>
            </a:pPr>
            <a:r>
              <a:rPr sz="1200" spc="-5" dirty="0">
                <a:latin typeface="Microsoft Sans Serif"/>
                <a:cs typeface="Microsoft Sans Serif"/>
              </a:rPr>
              <a:t>&lt;</a:t>
            </a:r>
            <a:r>
              <a:rPr sz="1200" dirty="0">
                <a:latin typeface="Microsoft Sans Serif"/>
                <a:cs typeface="Microsoft Sans Serif"/>
              </a:rPr>
              <a:t>st</a:t>
            </a:r>
            <a:r>
              <a:rPr sz="1200" spc="-10" dirty="0">
                <a:latin typeface="Microsoft Sans Serif"/>
                <a:cs typeface="Microsoft Sans Serif"/>
              </a:rPr>
              <a:t>y</a:t>
            </a:r>
            <a:r>
              <a:rPr sz="1200" spc="-5" dirty="0">
                <a:latin typeface="Microsoft Sans Serif"/>
                <a:cs typeface="Microsoft Sans Serif"/>
              </a:rPr>
              <a:t>le&gt;  p</a:t>
            </a:r>
            <a:r>
              <a:rPr sz="1200" spc="-10" dirty="0">
                <a:latin typeface="Microsoft Sans Serif"/>
                <a:cs typeface="Microsoft Sans Serif"/>
              </a:rPr>
              <a:t> </a:t>
            </a:r>
            <a:r>
              <a:rPr sz="1200" dirty="0">
                <a:latin typeface="Microsoft Sans Serif"/>
                <a:cs typeface="Microsoft Sans Serif"/>
              </a:rPr>
              <a:t>{</a:t>
            </a:r>
          </a:p>
          <a:p>
            <a:pPr marL="97790" marR="4864735">
              <a:lnSpc>
                <a:spcPct val="100000"/>
              </a:lnSpc>
            </a:pPr>
            <a:r>
              <a:rPr sz="1200" spc="-5" dirty="0">
                <a:latin typeface="Microsoft Sans Serif"/>
                <a:cs typeface="Microsoft Sans Serif"/>
              </a:rPr>
              <a:t>display:</a:t>
            </a:r>
            <a:r>
              <a:rPr sz="1200" dirty="0">
                <a:latin typeface="Microsoft Sans Serif"/>
                <a:cs typeface="Microsoft Sans Serif"/>
              </a:rPr>
              <a:t> </a:t>
            </a:r>
            <a:r>
              <a:rPr sz="1200" spc="-5" dirty="0">
                <a:latin typeface="Microsoft Sans Serif"/>
                <a:cs typeface="Microsoft Sans Serif"/>
              </a:rPr>
              <a:t>none; </a:t>
            </a:r>
            <a:r>
              <a:rPr sz="1200" dirty="0">
                <a:latin typeface="Microsoft Sans Serif"/>
                <a:cs typeface="Microsoft Sans Serif"/>
              </a:rPr>
              <a:t> </a:t>
            </a:r>
            <a:r>
              <a:rPr sz="1200" spc="-5" dirty="0">
                <a:latin typeface="Microsoft Sans Serif"/>
                <a:cs typeface="Microsoft Sans Serif"/>
              </a:rPr>
              <a:t>background-color:</a:t>
            </a:r>
            <a:r>
              <a:rPr sz="1200" spc="-50" dirty="0">
                <a:latin typeface="Microsoft Sans Serif"/>
                <a:cs typeface="Microsoft Sans Serif"/>
              </a:rPr>
              <a:t> </a:t>
            </a:r>
            <a:r>
              <a:rPr sz="1200" spc="-10" dirty="0">
                <a:latin typeface="Microsoft Sans Serif"/>
                <a:cs typeface="Microsoft Sans Serif"/>
              </a:rPr>
              <a:t>yellow; </a:t>
            </a:r>
            <a:r>
              <a:rPr sz="1200" spc="-305" dirty="0">
                <a:latin typeface="Microsoft Sans Serif"/>
                <a:cs typeface="Microsoft Sans Serif"/>
              </a:rPr>
              <a:t> </a:t>
            </a:r>
            <a:r>
              <a:rPr sz="1200" spc="-5" dirty="0">
                <a:latin typeface="Microsoft Sans Serif"/>
                <a:cs typeface="Microsoft Sans Serif"/>
              </a:rPr>
              <a:t>padding:</a:t>
            </a:r>
            <a:r>
              <a:rPr sz="1200" spc="-10" dirty="0">
                <a:latin typeface="Microsoft Sans Serif"/>
                <a:cs typeface="Microsoft Sans Serif"/>
              </a:rPr>
              <a:t> </a:t>
            </a:r>
            <a:r>
              <a:rPr sz="1200" spc="-5" dirty="0">
                <a:latin typeface="Microsoft Sans Serif"/>
                <a:cs typeface="Microsoft Sans Serif"/>
              </a:rPr>
              <a:t>20px;</a:t>
            </a:r>
            <a:endParaRPr sz="1200" dirty="0">
              <a:latin typeface="Microsoft Sans Serif"/>
              <a:cs typeface="Microsoft Sans Serif"/>
            </a:endParaRPr>
          </a:p>
          <a:p>
            <a:pPr marL="12700">
              <a:lnSpc>
                <a:spcPct val="100000"/>
              </a:lnSpc>
            </a:pPr>
            <a:r>
              <a:rPr sz="1200" dirty="0">
                <a:latin typeface="Microsoft Sans Serif"/>
                <a:cs typeface="Microsoft Sans Serif"/>
              </a:rPr>
              <a:t>}</a:t>
            </a:r>
          </a:p>
          <a:p>
            <a:pPr>
              <a:lnSpc>
                <a:spcPct val="100000"/>
              </a:lnSpc>
              <a:spcBef>
                <a:spcPts val="25"/>
              </a:spcBef>
            </a:pPr>
            <a:endParaRPr sz="1250" dirty="0">
              <a:latin typeface="Microsoft Sans Serif"/>
              <a:cs typeface="Microsoft Sans Serif"/>
            </a:endParaRPr>
          </a:p>
          <a:p>
            <a:pPr marL="97790" marR="5628640" indent="-85725">
              <a:lnSpc>
                <a:spcPct val="100000"/>
              </a:lnSpc>
            </a:pPr>
            <a:r>
              <a:rPr sz="1200" spc="-5" dirty="0">
                <a:latin typeface="Microsoft Sans Serif"/>
                <a:cs typeface="Microsoft Sans Serif"/>
              </a:rPr>
              <a:t>div:hover</a:t>
            </a:r>
            <a:r>
              <a:rPr sz="1200" spc="-10" dirty="0">
                <a:latin typeface="Microsoft Sans Serif"/>
                <a:cs typeface="Microsoft Sans Serif"/>
              </a:rPr>
              <a:t> </a:t>
            </a:r>
            <a:r>
              <a:rPr sz="1200" spc="-5" dirty="0">
                <a:latin typeface="Microsoft Sans Serif"/>
                <a:cs typeface="Microsoft Sans Serif"/>
              </a:rPr>
              <a:t>p</a:t>
            </a:r>
            <a:r>
              <a:rPr sz="1200" spc="5" dirty="0">
                <a:latin typeface="Microsoft Sans Serif"/>
                <a:cs typeface="Microsoft Sans Serif"/>
              </a:rPr>
              <a:t> </a:t>
            </a:r>
            <a:r>
              <a:rPr sz="1200" dirty="0">
                <a:latin typeface="Microsoft Sans Serif"/>
                <a:cs typeface="Microsoft Sans Serif"/>
              </a:rPr>
              <a:t>{ </a:t>
            </a:r>
            <a:r>
              <a:rPr sz="1200" spc="5" dirty="0">
                <a:latin typeface="Microsoft Sans Serif"/>
                <a:cs typeface="Microsoft Sans Serif"/>
              </a:rPr>
              <a:t> </a:t>
            </a:r>
            <a:r>
              <a:rPr sz="1200" spc="-5" dirty="0">
                <a:latin typeface="Microsoft Sans Serif"/>
                <a:cs typeface="Microsoft Sans Serif"/>
              </a:rPr>
              <a:t>display:</a:t>
            </a:r>
            <a:r>
              <a:rPr sz="1200" spc="-60" dirty="0">
                <a:latin typeface="Microsoft Sans Serif"/>
                <a:cs typeface="Microsoft Sans Serif"/>
              </a:rPr>
              <a:t> </a:t>
            </a:r>
            <a:r>
              <a:rPr sz="1200" spc="-5" dirty="0">
                <a:latin typeface="Microsoft Sans Serif"/>
                <a:cs typeface="Microsoft Sans Serif"/>
              </a:rPr>
              <a:t>block;</a:t>
            </a:r>
            <a:endParaRPr sz="1200" dirty="0">
              <a:latin typeface="Microsoft Sans Serif"/>
              <a:cs typeface="Microsoft Sans Serif"/>
            </a:endParaRPr>
          </a:p>
          <a:p>
            <a:pPr marL="12700">
              <a:lnSpc>
                <a:spcPct val="100000"/>
              </a:lnSpc>
            </a:pPr>
            <a:r>
              <a:rPr sz="1200" dirty="0">
                <a:latin typeface="Microsoft Sans Serif"/>
                <a:cs typeface="Microsoft Sans Serif"/>
              </a:rPr>
              <a:t>}</a:t>
            </a:r>
          </a:p>
          <a:p>
            <a:pPr marL="12700">
              <a:lnSpc>
                <a:spcPct val="100000"/>
              </a:lnSpc>
            </a:pPr>
            <a:r>
              <a:rPr sz="1200" spc="-5" dirty="0">
                <a:latin typeface="Microsoft Sans Serif"/>
                <a:cs typeface="Microsoft Sans Serif"/>
              </a:rPr>
              <a:t>&lt;/style&gt;</a:t>
            </a:r>
            <a:endParaRPr sz="1200" dirty="0">
              <a:latin typeface="Microsoft Sans Serif"/>
              <a:cs typeface="Microsoft Sans Serif"/>
            </a:endParaRPr>
          </a:p>
          <a:p>
            <a:pPr marL="12700">
              <a:lnSpc>
                <a:spcPct val="100000"/>
              </a:lnSpc>
            </a:pPr>
            <a:r>
              <a:rPr sz="1200" spc="-5" dirty="0">
                <a:latin typeface="Microsoft Sans Serif"/>
                <a:cs typeface="Microsoft Sans Serif"/>
              </a:rPr>
              <a:t>&lt;/head&gt;</a:t>
            </a:r>
            <a:endParaRPr sz="1200" dirty="0">
              <a:latin typeface="Microsoft Sans Serif"/>
              <a:cs typeface="Microsoft Sans Serif"/>
            </a:endParaRPr>
          </a:p>
          <a:p>
            <a:pPr marL="12700">
              <a:lnSpc>
                <a:spcPct val="100000"/>
              </a:lnSpc>
            </a:pPr>
            <a:r>
              <a:rPr sz="1200" spc="-5" dirty="0">
                <a:latin typeface="Microsoft Sans Serif"/>
                <a:cs typeface="Microsoft Sans Serif"/>
              </a:rPr>
              <a:t>&lt;body&gt;</a:t>
            </a:r>
            <a:endParaRPr sz="1200" dirty="0">
              <a:latin typeface="Microsoft Sans Serif"/>
              <a:cs typeface="Microsoft Sans Serif"/>
            </a:endParaRPr>
          </a:p>
          <a:p>
            <a:pPr>
              <a:lnSpc>
                <a:spcPct val="100000"/>
              </a:lnSpc>
              <a:spcBef>
                <a:spcPts val="25"/>
              </a:spcBef>
            </a:pPr>
            <a:endParaRPr sz="1250" dirty="0">
              <a:latin typeface="Microsoft Sans Serif"/>
              <a:cs typeface="Microsoft Sans Serif"/>
            </a:endParaRPr>
          </a:p>
          <a:p>
            <a:pPr marL="12700">
              <a:lnSpc>
                <a:spcPct val="100000"/>
              </a:lnSpc>
            </a:pPr>
            <a:r>
              <a:rPr sz="1200" spc="-5" dirty="0">
                <a:latin typeface="Microsoft Sans Serif"/>
                <a:cs typeface="Microsoft Sans Serif"/>
              </a:rPr>
              <a:t>&lt;div&gt;Hover</a:t>
            </a:r>
            <a:r>
              <a:rPr sz="1200" dirty="0">
                <a:latin typeface="Microsoft Sans Serif"/>
                <a:cs typeface="Microsoft Sans Serif"/>
              </a:rPr>
              <a:t> </a:t>
            </a:r>
            <a:r>
              <a:rPr sz="1200" spc="-5" dirty="0">
                <a:latin typeface="Microsoft Sans Serif"/>
                <a:cs typeface="Microsoft Sans Serif"/>
              </a:rPr>
              <a:t>over</a:t>
            </a:r>
            <a:r>
              <a:rPr sz="1200" spc="5" dirty="0">
                <a:latin typeface="Microsoft Sans Serif"/>
                <a:cs typeface="Microsoft Sans Serif"/>
              </a:rPr>
              <a:t> </a:t>
            </a:r>
            <a:r>
              <a:rPr sz="1200" dirty="0">
                <a:latin typeface="Microsoft Sans Serif"/>
                <a:cs typeface="Microsoft Sans Serif"/>
              </a:rPr>
              <a:t>me to</a:t>
            </a:r>
            <a:r>
              <a:rPr sz="1200" spc="15" dirty="0">
                <a:latin typeface="Microsoft Sans Serif"/>
                <a:cs typeface="Microsoft Sans Serif"/>
              </a:rPr>
              <a:t> </a:t>
            </a:r>
            <a:r>
              <a:rPr sz="1200" dirty="0">
                <a:latin typeface="Microsoft Sans Serif"/>
                <a:cs typeface="Microsoft Sans Serif"/>
              </a:rPr>
              <a:t>show</a:t>
            </a:r>
            <a:r>
              <a:rPr sz="1200" spc="-15" dirty="0">
                <a:latin typeface="Microsoft Sans Serif"/>
                <a:cs typeface="Microsoft Sans Serif"/>
              </a:rPr>
              <a:t> </a:t>
            </a:r>
            <a:r>
              <a:rPr sz="1200" dirty="0">
                <a:latin typeface="Microsoft Sans Serif"/>
                <a:cs typeface="Microsoft Sans Serif"/>
              </a:rPr>
              <a:t>the </a:t>
            </a:r>
            <a:r>
              <a:rPr sz="1200" spc="-5" dirty="0">
                <a:latin typeface="Microsoft Sans Serif"/>
                <a:cs typeface="Microsoft Sans Serif"/>
              </a:rPr>
              <a:t>p</a:t>
            </a:r>
            <a:r>
              <a:rPr sz="1200" dirty="0">
                <a:latin typeface="Microsoft Sans Serif"/>
                <a:cs typeface="Microsoft Sans Serif"/>
              </a:rPr>
              <a:t> </a:t>
            </a:r>
            <a:r>
              <a:rPr sz="1200" spc="-5" dirty="0">
                <a:latin typeface="Microsoft Sans Serif"/>
                <a:cs typeface="Microsoft Sans Serif"/>
              </a:rPr>
              <a:t>element</a:t>
            </a:r>
            <a:endParaRPr sz="1200" dirty="0">
              <a:latin typeface="Microsoft Sans Serif"/>
              <a:cs typeface="Microsoft Sans Serif"/>
            </a:endParaRPr>
          </a:p>
          <a:p>
            <a:pPr marL="97790">
              <a:lnSpc>
                <a:spcPct val="100000"/>
              </a:lnSpc>
              <a:spcBef>
                <a:spcPts val="5"/>
              </a:spcBef>
            </a:pPr>
            <a:r>
              <a:rPr sz="1200" spc="-15" dirty="0">
                <a:latin typeface="Microsoft Sans Serif"/>
                <a:cs typeface="Microsoft Sans Serif"/>
              </a:rPr>
              <a:t>&lt;p&gt;Tada!</a:t>
            </a:r>
            <a:r>
              <a:rPr sz="1200" spc="-35" dirty="0">
                <a:latin typeface="Microsoft Sans Serif"/>
                <a:cs typeface="Microsoft Sans Serif"/>
              </a:rPr>
              <a:t> </a:t>
            </a:r>
            <a:r>
              <a:rPr sz="1200" spc="-5" dirty="0">
                <a:latin typeface="Microsoft Sans Serif"/>
                <a:cs typeface="Microsoft Sans Serif"/>
              </a:rPr>
              <a:t>Here</a:t>
            </a:r>
            <a:r>
              <a:rPr sz="1200" spc="-10" dirty="0">
                <a:latin typeface="Microsoft Sans Serif"/>
                <a:cs typeface="Microsoft Sans Serif"/>
              </a:rPr>
              <a:t> </a:t>
            </a:r>
            <a:r>
              <a:rPr sz="1200" dirty="0">
                <a:latin typeface="Microsoft Sans Serif"/>
                <a:cs typeface="Microsoft Sans Serif"/>
              </a:rPr>
              <a:t>I am!&lt;/p&gt;</a:t>
            </a:r>
          </a:p>
          <a:p>
            <a:pPr marL="12700">
              <a:lnSpc>
                <a:spcPct val="100000"/>
              </a:lnSpc>
            </a:pPr>
            <a:r>
              <a:rPr sz="1200" spc="-5" dirty="0">
                <a:latin typeface="Microsoft Sans Serif"/>
                <a:cs typeface="Microsoft Sans Serif"/>
              </a:rPr>
              <a:t>&lt;/div&gt;</a:t>
            </a:r>
            <a:endParaRPr sz="1200" dirty="0">
              <a:latin typeface="Microsoft Sans Serif"/>
              <a:cs typeface="Microsoft Sans Serif"/>
            </a:endParaRPr>
          </a:p>
          <a:p>
            <a:pPr>
              <a:lnSpc>
                <a:spcPct val="100000"/>
              </a:lnSpc>
              <a:spcBef>
                <a:spcPts val="20"/>
              </a:spcBef>
            </a:pPr>
            <a:endParaRPr sz="1250" dirty="0">
              <a:latin typeface="Microsoft Sans Serif"/>
              <a:cs typeface="Microsoft Sans Serif"/>
            </a:endParaRPr>
          </a:p>
          <a:p>
            <a:pPr marL="12700">
              <a:lnSpc>
                <a:spcPct val="100000"/>
              </a:lnSpc>
              <a:spcBef>
                <a:spcPts val="5"/>
              </a:spcBef>
            </a:pPr>
            <a:r>
              <a:rPr sz="1200" spc="-5" dirty="0">
                <a:latin typeface="Microsoft Sans Serif"/>
                <a:cs typeface="Microsoft Sans Serif"/>
              </a:rPr>
              <a:t>&lt;/body&gt;</a:t>
            </a:r>
            <a:endParaRPr sz="1200" dirty="0">
              <a:latin typeface="Microsoft Sans Serif"/>
              <a:cs typeface="Microsoft Sans Serif"/>
            </a:endParaRPr>
          </a:p>
          <a:p>
            <a:pPr marL="12700">
              <a:lnSpc>
                <a:spcPct val="100000"/>
              </a:lnSpc>
            </a:pPr>
            <a:r>
              <a:rPr sz="1200" spc="-5" dirty="0">
                <a:latin typeface="Microsoft Sans Serif"/>
                <a:cs typeface="Microsoft Sans Serif"/>
              </a:rPr>
              <a:t>&lt;/html&gt;</a:t>
            </a:r>
            <a:endParaRPr sz="1200" dirty="0">
              <a:latin typeface="Microsoft Sans Serif"/>
              <a:cs typeface="Microsoft Sans Serif"/>
            </a:endParaRPr>
          </a:p>
        </p:txBody>
      </p:sp>
      <p:grpSp>
        <p:nvGrpSpPr>
          <p:cNvPr id="5" name="object 5"/>
          <p:cNvGrpSpPr/>
          <p:nvPr/>
        </p:nvGrpSpPr>
        <p:grpSpPr>
          <a:xfrm>
            <a:off x="3811513" y="2820923"/>
            <a:ext cx="7620634" cy="2226945"/>
            <a:chOff x="3811513" y="2820923"/>
            <a:chExt cx="7620634" cy="2226945"/>
          </a:xfrm>
        </p:grpSpPr>
        <p:pic>
          <p:nvPicPr>
            <p:cNvPr id="6" name="object 6"/>
            <p:cNvPicPr/>
            <p:nvPr/>
          </p:nvPicPr>
          <p:blipFill>
            <a:blip r:embed="rId2" cstate="print"/>
            <a:stretch>
              <a:fillRect/>
            </a:stretch>
          </p:blipFill>
          <p:spPr>
            <a:xfrm>
              <a:off x="3811513" y="2820923"/>
              <a:ext cx="7620014" cy="2226564"/>
            </a:xfrm>
            <a:prstGeom prst="rect">
              <a:avLst/>
            </a:prstGeom>
          </p:spPr>
        </p:pic>
        <p:pic>
          <p:nvPicPr>
            <p:cNvPr id="7" name="object 7"/>
            <p:cNvPicPr/>
            <p:nvPr/>
          </p:nvPicPr>
          <p:blipFill>
            <a:blip r:embed="rId3" cstate="print"/>
            <a:stretch>
              <a:fillRect/>
            </a:stretch>
          </p:blipFill>
          <p:spPr>
            <a:xfrm>
              <a:off x="3957065" y="2979546"/>
              <a:ext cx="7104507" cy="1711833"/>
            </a:xfrm>
            <a:prstGeom prst="rect">
              <a:avLst/>
            </a:prstGeom>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199" y="217373"/>
            <a:ext cx="64668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10" dirty="0">
                <a:solidFill>
                  <a:srgbClr val="000000"/>
                </a:solidFill>
              </a:rPr>
              <a:t> </a:t>
            </a:r>
            <a:r>
              <a:rPr sz="5400" spc="-5" dirty="0">
                <a:solidFill>
                  <a:srgbClr val="000000"/>
                </a:solidFill>
              </a:rPr>
              <a:t>Pseudo-classes</a:t>
            </a:r>
            <a:endParaRPr sz="5400"/>
          </a:p>
        </p:txBody>
      </p:sp>
      <p:sp>
        <p:nvSpPr>
          <p:cNvPr id="4" name="object 4"/>
          <p:cNvSpPr txBox="1"/>
          <p:nvPr/>
        </p:nvSpPr>
        <p:spPr>
          <a:xfrm>
            <a:off x="1051356" y="1219580"/>
            <a:ext cx="7151370" cy="548322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CSS</a:t>
            </a:r>
            <a:r>
              <a:rPr sz="1800" b="1" spc="5"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The</a:t>
            </a:r>
            <a:r>
              <a:rPr sz="1800" b="1" spc="-10" dirty="0">
                <a:latin typeface="Arial"/>
                <a:cs typeface="Arial"/>
              </a:rPr>
              <a:t> </a:t>
            </a:r>
            <a:r>
              <a:rPr sz="1800" b="1" spc="-5" dirty="0">
                <a:latin typeface="Arial"/>
                <a:cs typeface="Arial"/>
              </a:rPr>
              <a:t>:first-child</a:t>
            </a:r>
            <a:r>
              <a:rPr sz="1800" b="1" spc="5" dirty="0">
                <a:latin typeface="Arial"/>
                <a:cs typeface="Arial"/>
              </a:rPr>
              <a:t> </a:t>
            </a:r>
            <a:r>
              <a:rPr sz="1800" b="1" spc="-5" dirty="0">
                <a:latin typeface="Arial"/>
                <a:cs typeface="Arial"/>
              </a:rPr>
              <a:t>Pseudo-class</a:t>
            </a:r>
            <a:endParaRPr sz="1800">
              <a:latin typeface="Arial"/>
              <a:cs typeface="Arial"/>
            </a:endParaRPr>
          </a:p>
          <a:p>
            <a:pPr marL="12700" marR="271780">
              <a:lnSpc>
                <a:spcPct val="100000"/>
              </a:lnSpc>
            </a:pPr>
            <a:r>
              <a:rPr sz="1800" dirty="0">
                <a:latin typeface="Microsoft Sans Serif"/>
                <a:cs typeface="Microsoft Sans Serif"/>
              </a:rPr>
              <a:t>The </a:t>
            </a:r>
            <a:r>
              <a:rPr sz="1800" spc="-5" dirty="0">
                <a:latin typeface="Microsoft Sans Serif"/>
                <a:cs typeface="Microsoft Sans Serif"/>
              </a:rPr>
              <a:t>:first-child</a:t>
            </a:r>
            <a:r>
              <a:rPr sz="1800" spc="15" dirty="0">
                <a:latin typeface="Microsoft Sans Serif"/>
                <a:cs typeface="Microsoft Sans Serif"/>
              </a:rPr>
              <a:t> </a:t>
            </a:r>
            <a:r>
              <a:rPr sz="1800" spc="-5" dirty="0">
                <a:latin typeface="Microsoft Sans Serif"/>
                <a:cs typeface="Microsoft Sans Serif"/>
              </a:rPr>
              <a:t>pseudo-class</a:t>
            </a:r>
            <a:r>
              <a:rPr sz="1800" spc="45" dirty="0">
                <a:latin typeface="Microsoft Sans Serif"/>
                <a:cs typeface="Microsoft Sans Serif"/>
              </a:rPr>
              <a:t> </a:t>
            </a:r>
            <a:r>
              <a:rPr sz="1800" spc="-5" dirty="0">
                <a:latin typeface="Microsoft Sans Serif"/>
                <a:cs typeface="Microsoft Sans Serif"/>
              </a:rPr>
              <a:t>matches</a:t>
            </a:r>
            <a:r>
              <a:rPr sz="1800" spc="35" dirty="0">
                <a:latin typeface="Microsoft Sans Serif"/>
                <a:cs typeface="Microsoft Sans Serif"/>
              </a:rPr>
              <a:t> </a:t>
            </a:r>
            <a:r>
              <a:rPr sz="1800" spc="-5" dirty="0">
                <a:latin typeface="Microsoft Sans Serif"/>
                <a:cs typeface="Microsoft Sans Serif"/>
              </a:rPr>
              <a:t>a</a:t>
            </a:r>
            <a:r>
              <a:rPr sz="1800" spc="20" dirty="0">
                <a:latin typeface="Microsoft Sans Serif"/>
                <a:cs typeface="Microsoft Sans Serif"/>
              </a:rPr>
              <a:t> </a:t>
            </a:r>
            <a:r>
              <a:rPr sz="1800" spc="-5" dirty="0">
                <a:latin typeface="Microsoft Sans Serif"/>
                <a:cs typeface="Microsoft Sans Serif"/>
              </a:rPr>
              <a:t>specified</a:t>
            </a:r>
            <a:r>
              <a:rPr sz="1800" spc="25" dirty="0">
                <a:latin typeface="Microsoft Sans Serif"/>
                <a:cs typeface="Microsoft Sans Serif"/>
              </a:rPr>
              <a:t> </a:t>
            </a:r>
            <a:r>
              <a:rPr sz="1800" spc="-5" dirty="0">
                <a:latin typeface="Microsoft Sans Serif"/>
                <a:cs typeface="Microsoft Sans Serif"/>
              </a:rPr>
              <a:t>element</a:t>
            </a:r>
            <a:r>
              <a:rPr sz="1800" spc="30" dirty="0">
                <a:latin typeface="Microsoft Sans Serif"/>
                <a:cs typeface="Microsoft Sans Serif"/>
              </a:rPr>
              <a:t> </a:t>
            </a:r>
            <a:r>
              <a:rPr sz="1800" spc="-5" dirty="0">
                <a:latin typeface="Microsoft Sans Serif"/>
                <a:cs typeface="Microsoft Sans Serif"/>
              </a:rPr>
              <a:t>that</a:t>
            </a:r>
            <a:r>
              <a:rPr sz="1800" spc="25" dirty="0">
                <a:latin typeface="Microsoft Sans Serif"/>
                <a:cs typeface="Microsoft Sans Serif"/>
              </a:rPr>
              <a:t> </a:t>
            </a:r>
            <a:r>
              <a:rPr sz="1800" spc="-10" dirty="0">
                <a:latin typeface="Microsoft Sans Serif"/>
                <a:cs typeface="Microsoft Sans Serif"/>
              </a:rPr>
              <a:t>is</a:t>
            </a:r>
            <a:r>
              <a:rPr sz="1800" spc="20" dirty="0">
                <a:latin typeface="Microsoft Sans Serif"/>
                <a:cs typeface="Microsoft Sans Serif"/>
              </a:rPr>
              <a:t> </a:t>
            </a:r>
            <a:r>
              <a:rPr sz="1800" dirty="0">
                <a:latin typeface="Microsoft Sans Serif"/>
                <a:cs typeface="Microsoft Sans Serif"/>
              </a:rPr>
              <a:t>the </a:t>
            </a:r>
            <a:r>
              <a:rPr sz="1800" spc="-465" dirty="0">
                <a:latin typeface="Microsoft Sans Serif"/>
                <a:cs typeface="Microsoft Sans Serif"/>
              </a:rPr>
              <a:t> </a:t>
            </a:r>
            <a:r>
              <a:rPr sz="1800" spc="-5" dirty="0">
                <a:latin typeface="Microsoft Sans Serif"/>
                <a:cs typeface="Microsoft Sans Serif"/>
              </a:rPr>
              <a:t>first</a:t>
            </a:r>
            <a:r>
              <a:rPr sz="1800" spc="15" dirty="0">
                <a:latin typeface="Microsoft Sans Serif"/>
                <a:cs typeface="Microsoft Sans Serif"/>
              </a:rPr>
              <a:t> </a:t>
            </a:r>
            <a:r>
              <a:rPr sz="1800" spc="-10" dirty="0">
                <a:latin typeface="Microsoft Sans Serif"/>
                <a:cs typeface="Microsoft Sans Serif"/>
              </a:rPr>
              <a:t>child</a:t>
            </a:r>
            <a:r>
              <a:rPr sz="1800" spc="30" dirty="0">
                <a:latin typeface="Microsoft Sans Serif"/>
                <a:cs typeface="Microsoft Sans Serif"/>
              </a:rPr>
              <a:t> </a:t>
            </a:r>
            <a:r>
              <a:rPr sz="1800" dirty="0">
                <a:latin typeface="Microsoft Sans Serif"/>
                <a:cs typeface="Microsoft Sans Serif"/>
              </a:rPr>
              <a:t>of</a:t>
            </a:r>
            <a:r>
              <a:rPr sz="1800" spc="20" dirty="0">
                <a:latin typeface="Microsoft Sans Serif"/>
                <a:cs typeface="Microsoft Sans Serif"/>
              </a:rPr>
              <a:t> </a:t>
            </a:r>
            <a:r>
              <a:rPr sz="1800" spc="-5" dirty="0">
                <a:latin typeface="Microsoft Sans Serif"/>
                <a:cs typeface="Microsoft Sans Serif"/>
              </a:rPr>
              <a:t>another</a:t>
            </a:r>
            <a:r>
              <a:rPr sz="1800" spc="30" dirty="0">
                <a:latin typeface="Microsoft Sans Serif"/>
                <a:cs typeface="Microsoft Sans Serif"/>
              </a:rPr>
              <a:t> </a:t>
            </a:r>
            <a:r>
              <a:rPr sz="1800" spc="-5" dirty="0">
                <a:latin typeface="Microsoft Sans Serif"/>
                <a:cs typeface="Microsoft Sans Serif"/>
              </a:rPr>
              <a:t>element.</a:t>
            </a:r>
            <a:endParaRPr sz="1800">
              <a:latin typeface="Microsoft Sans Serif"/>
              <a:cs typeface="Microsoft Sans Serif"/>
            </a:endParaRPr>
          </a:p>
          <a:p>
            <a:pPr>
              <a:lnSpc>
                <a:spcPct val="100000"/>
              </a:lnSpc>
              <a:spcBef>
                <a:spcPts val="5"/>
              </a:spcBef>
            </a:pPr>
            <a:endParaRPr sz="1900">
              <a:latin typeface="Microsoft Sans Serif"/>
              <a:cs typeface="Microsoft Sans Serif"/>
            </a:endParaRPr>
          </a:p>
          <a:p>
            <a:pPr marL="12700">
              <a:lnSpc>
                <a:spcPct val="100000"/>
              </a:lnSpc>
              <a:spcBef>
                <a:spcPts val="5"/>
              </a:spcBef>
            </a:pPr>
            <a:r>
              <a:rPr sz="1800" dirty="0">
                <a:latin typeface="Microsoft Sans Serif"/>
                <a:cs typeface="Microsoft Sans Serif"/>
              </a:rPr>
              <a:t>Match</a:t>
            </a:r>
            <a:r>
              <a:rPr sz="1800" spc="5" dirty="0">
                <a:latin typeface="Microsoft Sans Serif"/>
                <a:cs typeface="Microsoft Sans Serif"/>
              </a:rPr>
              <a:t> </a:t>
            </a:r>
            <a:r>
              <a:rPr sz="1800" dirty="0">
                <a:latin typeface="Microsoft Sans Serif"/>
                <a:cs typeface="Microsoft Sans Serif"/>
              </a:rPr>
              <a:t>the</a:t>
            </a:r>
            <a:r>
              <a:rPr sz="1800" spc="5" dirty="0">
                <a:latin typeface="Microsoft Sans Serif"/>
                <a:cs typeface="Microsoft Sans Serif"/>
              </a:rPr>
              <a:t> </a:t>
            </a:r>
            <a:r>
              <a:rPr sz="1800" spc="-5" dirty="0">
                <a:latin typeface="Microsoft Sans Serif"/>
                <a:cs typeface="Microsoft Sans Serif"/>
              </a:rPr>
              <a:t>first</a:t>
            </a:r>
            <a:r>
              <a:rPr sz="1800" spc="5" dirty="0">
                <a:latin typeface="Microsoft Sans Serif"/>
                <a:cs typeface="Microsoft Sans Serif"/>
              </a:rPr>
              <a:t> </a:t>
            </a:r>
            <a:r>
              <a:rPr sz="1800" dirty="0">
                <a:latin typeface="Microsoft Sans Serif"/>
                <a:cs typeface="Microsoft Sans Serif"/>
              </a:rPr>
              <a:t>&lt;p&gt;</a:t>
            </a:r>
            <a:r>
              <a:rPr sz="1800" spc="10" dirty="0">
                <a:latin typeface="Microsoft Sans Serif"/>
                <a:cs typeface="Microsoft Sans Serif"/>
              </a:rPr>
              <a:t> </a:t>
            </a:r>
            <a:r>
              <a:rPr sz="1800" spc="-10" dirty="0">
                <a:latin typeface="Microsoft Sans Serif"/>
                <a:cs typeface="Microsoft Sans Serif"/>
              </a:rPr>
              <a:t>element</a:t>
            </a:r>
            <a:endParaRPr sz="1800">
              <a:latin typeface="Microsoft Sans Serif"/>
              <a:cs typeface="Microsoft Sans Serif"/>
            </a:endParaRPr>
          </a:p>
          <a:p>
            <a:pPr marL="12700">
              <a:lnSpc>
                <a:spcPct val="100000"/>
              </a:lnSpc>
            </a:pPr>
            <a:r>
              <a:rPr sz="1800" dirty="0">
                <a:latin typeface="Microsoft Sans Serif"/>
                <a:cs typeface="Microsoft Sans Serif"/>
              </a:rPr>
              <a:t>In</a:t>
            </a:r>
            <a:r>
              <a:rPr sz="1800" spc="20"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15" dirty="0">
                <a:latin typeface="Microsoft Sans Serif"/>
                <a:cs typeface="Microsoft Sans Serif"/>
              </a:rPr>
              <a:t>following</a:t>
            </a:r>
            <a:r>
              <a:rPr sz="1800" spc="80" dirty="0">
                <a:latin typeface="Microsoft Sans Serif"/>
                <a:cs typeface="Microsoft Sans Serif"/>
              </a:rPr>
              <a:t> </a:t>
            </a:r>
            <a:r>
              <a:rPr sz="1800" spc="-10" dirty="0">
                <a:latin typeface="Microsoft Sans Serif"/>
                <a:cs typeface="Microsoft Sans Serif"/>
              </a:rPr>
              <a:t>example,</a:t>
            </a:r>
            <a:r>
              <a:rPr sz="1800" spc="55" dirty="0">
                <a:latin typeface="Microsoft Sans Serif"/>
                <a:cs typeface="Microsoft Sans Serif"/>
              </a:rPr>
              <a:t> </a:t>
            </a:r>
            <a:r>
              <a:rPr sz="1800" dirty="0">
                <a:latin typeface="Microsoft Sans Serif"/>
                <a:cs typeface="Microsoft Sans Serif"/>
              </a:rPr>
              <a:t>the</a:t>
            </a:r>
            <a:r>
              <a:rPr sz="1800" spc="15" dirty="0">
                <a:latin typeface="Microsoft Sans Serif"/>
                <a:cs typeface="Microsoft Sans Serif"/>
              </a:rPr>
              <a:t> </a:t>
            </a:r>
            <a:r>
              <a:rPr sz="1800" spc="-5" dirty="0">
                <a:latin typeface="Microsoft Sans Serif"/>
                <a:cs typeface="Microsoft Sans Serif"/>
              </a:rPr>
              <a:t>selector</a:t>
            </a:r>
            <a:r>
              <a:rPr sz="1800" spc="25" dirty="0">
                <a:latin typeface="Microsoft Sans Serif"/>
                <a:cs typeface="Microsoft Sans Serif"/>
              </a:rPr>
              <a:t> </a:t>
            </a:r>
            <a:r>
              <a:rPr sz="1800" spc="-5" dirty="0">
                <a:latin typeface="Microsoft Sans Serif"/>
                <a:cs typeface="Microsoft Sans Serif"/>
              </a:rPr>
              <a:t>matches</a:t>
            </a:r>
            <a:r>
              <a:rPr sz="1800" spc="40" dirty="0">
                <a:latin typeface="Microsoft Sans Serif"/>
                <a:cs typeface="Microsoft Sans Serif"/>
              </a:rPr>
              <a:t> </a:t>
            </a:r>
            <a:r>
              <a:rPr sz="1800" spc="-10" dirty="0">
                <a:latin typeface="Microsoft Sans Serif"/>
                <a:cs typeface="Microsoft Sans Serif"/>
              </a:rPr>
              <a:t>any</a:t>
            </a:r>
            <a:r>
              <a:rPr sz="1800" spc="25" dirty="0">
                <a:latin typeface="Microsoft Sans Serif"/>
                <a:cs typeface="Microsoft Sans Serif"/>
              </a:rPr>
              <a:t> </a:t>
            </a:r>
            <a:r>
              <a:rPr sz="1800" dirty="0">
                <a:latin typeface="Microsoft Sans Serif"/>
                <a:cs typeface="Microsoft Sans Serif"/>
              </a:rPr>
              <a:t>&lt;p&gt;</a:t>
            </a:r>
            <a:r>
              <a:rPr sz="1800" spc="15" dirty="0">
                <a:latin typeface="Microsoft Sans Serif"/>
                <a:cs typeface="Microsoft Sans Serif"/>
              </a:rPr>
              <a:t> </a:t>
            </a:r>
            <a:r>
              <a:rPr sz="1800" spc="-10" dirty="0">
                <a:latin typeface="Microsoft Sans Serif"/>
                <a:cs typeface="Microsoft Sans Serif"/>
              </a:rPr>
              <a:t>element</a:t>
            </a:r>
            <a:r>
              <a:rPr sz="1800" spc="40" dirty="0">
                <a:latin typeface="Microsoft Sans Serif"/>
                <a:cs typeface="Microsoft Sans Serif"/>
              </a:rPr>
              <a:t> </a:t>
            </a:r>
            <a:r>
              <a:rPr sz="1800" spc="-5" dirty="0">
                <a:latin typeface="Microsoft Sans Serif"/>
                <a:cs typeface="Microsoft Sans Serif"/>
              </a:rPr>
              <a:t>that</a:t>
            </a:r>
            <a:r>
              <a:rPr sz="1800" spc="25" dirty="0">
                <a:latin typeface="Microsoft Sans Serif"/>
                <a:cs typeface="Microsoft Sans Serif"/>
              </a:rPr>
              <a:t> </a:t>
            </a:r>
            <a:r>
              <a:rPr sz="1800" spc="-5" dirty="0">
                <a:latin typeface="Microsoft Sans Serif"/>
                <a:cs typeface="Microsoft Sans Serif"/>
              </a:rPr>
              <a:t>is</a:t>
            </a:r>
            <a:endParaRPr sz="1800">
              <a:latin typeface="Microsoft Sans Serif"/>
              <a:cs typeface="Microsoft Sans Serif"/>
            </a:endParaRPr>
          </a:p>
          <a:p>
            <a:pPr marL="12700">
              <a:lnSpc>
                <a:spcPct val="100000"/>
              </a:lnSpc>
            </a:pPr>
            <a:r>
              <a:rPr sz="1800" spc="-5" dirty="0">
                <a:latin typeface="Microsoft Sans Serif"/>
                <a:cs typeface="Microsoft Sans Serif"/>
              </a:rPr>
              <a:t>the</a:t>
            </a:r>
            <a:r>
              <a:rPr sz="1800" spc="10" dirty="0">
                <a:latin typeface="Microsoft Sans Serif"/>
                <a:cs typeface="Microsoft Sans Serif"/>
              </a:rPr>
              <a:t> </a:t>
            </a:r>
            <a:r>
              <a:rPr sz="1800" spc="-5" dirty="0">
                <a:latin typeface="Microsoft Sans Serif"/>
                <a:cs typeface="Microsoft Sans Serif"/>
              </a:rPr>
              <a:t>first</a:t>
            </a:r>
            <a:r>
              <a:rPr sz="1800" spc="10" dirty="0">
                <a:latin typeface="Microsoft Sans Serif"/>
                <a:cs typeface="Microsoft Sans Serif"/>
              </a:rPr>
              <a:t> </a:t>
            </a:r>
            <a:r>
              <a:rPr sz="1800" spc="-10" dirty="0">
                <a:latin typeface="Microsoft Sans Serif"/>
                <a:cs typeface="Microsoft Sans Serif"/>
              </a:rPr>
              <a:t>child</a:t>
            </a:r>
            <a:r>
              <a:rPr sz="1800" spc="20" dirty="0">
                <a:latin typeface="Microsoft Sans Serif"/>
                <a:cs typeface="Microsoft Sans Serif"/>
              </a:rPr>
              <a:t> </a:t>
            </a:r>
            <a:r>
              <a:rPr sz="1800" dirty="0">
                <a:latin typeface="Microsoft Sans Serif"/>
                <a:cs typeface="Microsoft Sans Serif"/>
              </a:rPr>
              <a:t>of</a:t>
            </a:r>
            <a:r>
              <a:rPr sz="1800" spc="15" dirty="0">
                <a:latin typeface="Microsoft Sans Serif"/>
                <a:cs typeface="Microsoft Sans Serif"/>
              </a:rPr>
              <a:t> </a:t>
            </a:r>
            <a:r>
              <a:rPr sz="1800" spc="-5" dirty="0">
                <a:latin typeface="Microsoft Sans Serif"/>
                <a:cs typeface="Microsoft Sans Serif"/>
              </a:rPr>
              <a:t>any</a:t>
            </a:r>
            <a:r>
              <a:rPr sz="1800" spc="15" dirty="0">
                <a:latin typeface="Microsoft Sans Serif"/>
                <a:cs typeface="Microsoft Sans Serif"/>
              </a:rPr>
              <a:t> </a:t>
            </a:r>
            <a:r>
              <a:rPr sz="1800" spc="-5" dirty="0">
                <a:latin typeface="Microsoft Sans Serif"/>
                <a:cs typeface="Microsoft Sans Serif"/>
              </a:rPr>
              <a:t>element:</a:t>
            </a:r>
            <a:endParaRPr sz="1800">
              <a:latin typeface="Microsoft Sans Serif"/>
              <a:cs typeface="Microsoft Sans Serif"/>
            </a:endParaRPr>
          </a:p>
          <a:p>
            <a:pPr>
              <a:lnSpc>
                <a:spcPct val="100000"/>
              </a:lnSpc>
              <a:spcBef>
                <a:spcPts val="10"/>
              </a:spcBef>
            </a:pPr>
            <a:endParaRPr sz="1900">
              <a:latin typeface="Microsoft Sans Serif"/>
              <a:cs typeface="Microsoft Sans Serif"/>
            </a:endParaRPr>
          </a:p>
          <a:p>
            <a:pPr marL="12700">
              <a:lnSpc>
                <a:spcPct val="100000"/>
              </a:lnSpc>
            </a:pPr>
            <a:r>
              <a:rPr sz="1800" spc="-10" dirty="0">
                <a:solidFill>
                  <a:srgbClr val="3182BD"/>
                </a:solidFill>
                <a:latin typeface="Microsoft Sans Serif"/>
                <a:cs typeface="Microsoft Sans Serif"/>
              </a:rPr>
              <a:t>Example:</a:t>
            </a:r>
            <a:endParaRPr sz="1800">
              <a:latin typeface="Microsoft Sans Serif"/>
              <a:cs typeface="Microsoft Sans Serif"/>
            </a:endParaRPr>
          </a:p>
          <a:p>
            <a:pPr marL="12700">
              <a:lnSpc>
                <a:spcPct val="100000"/>
              </a:lnSpc>
              <a:spcBef>
                <a:spcPts val="5"/>
              </a:spcBef>
            </a:pPr>
            <a:r>
              <a:rPr sz="1400" spc="-10" dirty="0">
                <a:latin typeface="Microsoft Sans Serif"/>
                <a:cs typeface="Microsoft Sans Serif"/>
              </a:rPr>
              <a:t>&lt;!DOCTYPE</a:t>
            </a:r>
            <a:r>
              <a:rPr sz="1400" spc="30" dirty="0">
                <a:latin typeface="Microsoft Sans Serif"/>
                <a:cs typeface="Microsoft Sans Serif"/>
              </a:rPr>
              <a:t> </a:t>
            </a:r>
            <a:r>
              <a:rPr sz="1400" spc="-5" dirty="0">
                <a:latin typeface="Microsoft Sans Serif"/>
                <a:cs typeface="Microsoft Sans Serif"/>
              </a:rPr>
              <a:t>html&gt;</a:t>
            </a:r>
            <a:endParaRPr sz="1400">
              <a:latin typeface="Microsoft Sans Serif"/>
              <a:cs typeface="Microsoft Sans Serif"/>
            </a:endParaRPr>
          </a:p>
          <a:p>
            <a:pPr marL="12700">
              <a:lnSpc>
                <a:spcPct val="100000"/>
              </a:lnSpc>
            </a:pPr>
            <a:r>
              <a:rPr sz="1400" spc="-5" dirty="0">
                <a:latin typeface="Microsoft Sans Serif"/>
                <a:cs typeface="Microsoft Sans Serif"/>
              </a:rPr>
              <a:t>&lt;html&gt;</a:t>
            </a:r>
            <a:endParaRPr sz="1400">
              <a:latin typeface="Microsoft Sans Serif"/>
              <a:cs typeface="Microsoft Sans Serif"/>
            </a:endParaRPr>
          </a:p>
          <a:p>
            <a:pPr marL="12700">
              <a:lnSpc>
                <a:spcPct val="100000"/>
              </a:lnSpc>
            </a:pPr>
            <a:r>
              <a:rPr sz="1400" dirty="0">
                <a:latin typeface="Microsoft Sans Serif"/>
                <a:cs typeface="Microsoft Sans Serif"/>
              </a:rPr>
              <a:t>&lt;head&gt;</a:t>
            </a:r>
            <a:endParaRPr sz="1400">
              <a:latin typeface="Microsoft Sans Serif"/>
              <a:cs typeface="Microsoft Sans Serif"/>
            </a:endParaRPr>
          </a:p>
          <a:p>
            <a:pPr marL="12700" marR="6163945">
              <a:lnSpc>
                <a:spcPct val="100000"/>
              </a:lnSpc>
            </a:pPr>
            <a:r>
              <a:rPr sz="1400" spc="-5" dirty="0">
                <a:latin typeface="Microsoft Sans Serif"/>
                <a:cs typeface="Microsoft Sans Serif"/>
              </a:rPr>
              <a:t>&lt;style&gt; </a:t>
            </a:r>
            <a:r>
              <a:rPr sz="1400" dirty="0">
                <a:latin typeface="Microsoft Sans Serif"/>
                <a:cs typeface="Microsoft Sans Serif"/>
              </a:rPr>
              <a:t> </a:t>
            </a:r>
            <a:r>
              <a:rPr sz="1400" spc="-5" dirty="0">
                <a:latin typeface="Microsoft Sans Serif"/>
                <a:cs typeface="Microsoft Sans Serif"/>
              </a:rPr>
              <a:t>p:first-child</a:t>
            </a:r>
            <a:r>
              <a:rPr sz="1400" spc="-75" dirty="0">
                <a:latin typeface="Microsoft Sans Serif"/>
                <a:cs typeface="Microsoft Sans Serif"/>
              </a:rPr>
              <a:t> </a:t>
            </a:r>
            <a:r>
              <a:rPr sz="1400" dirty="0">
                <a:latin typeface="Microsoft Sans Serif"/>
                <a:cs typeface="Microsoft Sans Serif"/>
              </a:rPr>
              <a:t>{ </a:t>
            </a:r>
            <a:r>
              <a:rPr sz="1400" spc="-360" dirty="0">
                <a:latin typeface="Microsoft Sans Serif"/>
                <a:cs typeface="Microsoft Sans Serif"/>
              </a:rPr>
              <a:t> </a:t>
            </a:r>
            <a:r>
              <a:rPr sz="1400" dirty="0">
                <a:latin typeface="Microsoft Sans Serif"/>
                <a:cs typeface="Microsoft Sans Serif"/>
              </a:rPr>
              <a:t>color:</a:t>
            </a:r>
            <a:r>
              <a:rPr sz="1400" spc="-55" dirty="0">
                <a:latin typeface="Microsoft Sans Serif"/>
                <a:cs typeface="Microsoft Sans Serif"/>
              </a:rPr>
              <a:t> </a:t>
            </a:r>
            <a:r>
              <a:rPr sz="1400" dirty="0">
                <a:latin typeface="Microsoft Sans Serif"/>
                <a:cs typeface="Microsoft Sans Serif"/>
              </a:rPr>
              <a:t>blue;</a:t>
            </a:r>
            <a:endParaRPr sz="1400">
              <a:latin typeface="Microsoft Sans Serif"/>
              <a:cs typeface="Microsoft Sans Serif"/>
            </a:endParaRPr>
          </a:p>
          <a:p>
            <a:pPr marL="12700">
              <a:lnSpc>
                <a:spcPct val="100000"/>
              </a:lnSpc>
            </a:pPr>
            <a:r>
              <a:rPr sz="1400" dirty="0">
                <a:latin typeface="Microsoft Sans Serif"/>
                <a:cs typeface="Microsoft Sans Serif"/>
              </a:rPr>
              <a:t>}</a:t>
            </a:r>
            <a:endParaRPr sz="1400">
              <a:latin typeface="Microsoft Sans Serif"/>
              <a:cs typeface="Microsoft Sans Serif"/>
            </a:endParaRPr>
          </a:p>
          <a:p>
            <a:pPr marL="12700">
              <a:lnSpc>
                <a:spcPct val="100000"/>
              </a:lnSpc>
            </a:pPr>
            <a:r>
              <a:rPr sz="1400" spc="-5" dirty="0">
                <a:latin typeface="Microsoft Sans Serif"/>
                <a:cs typeface="Microsoft Sans Serif"/>
              </a:rPr>
              <a:t>&lt;/style&gt;</a:t>
            </a:r>
            <a:endParaRPr sz="1400">
              <a:latin typeface="Microsoft Sans Serif"/>
              <a:cs typeface="Microsoft Sans Serif"/>
            </a:endParaRPr>
          </a:p>
          <a:p>
            <a:pPr marL="12700">
              <a:lnSpc>
                <a:spcPct val="100000"/>
              </a:lnSpc>
            </a:pPr>
            <a:r>
              <a:rPr sz="1400" dirty="0">
                <a:latin typeface="Microsoft Sans Serif"/>
                <a:cs typeface="Microsoft Sans Serif"/>
              </a:rPr>
              <a:t>&lt;/head&gt;</a:t>
            </a:r>
            <a:endParaRPr sz="1400">
              <a:latin typeface="Microsoft Sans Serif"/>
              <a:cs typeface="Microsoft Sans Serif"/>
            </a:endParaRPr>
          </a:p>
          <a:p>
            <a:pPr marL="12700">
              <a:lnSpc>
                <a:spcPct val="100000"/>
              </a:lnSpc>
            </a:pPr>
            <a:r>
              <a:rPr sz="1400" spc="-5" dirty="0">
                <a:latin typeface="Microsoft Sans Serif"/>
                <a:cs typeface="Microsoft Sans Serif"/>
              </a:rPr>
              <a:t>&lt;body&gt;</a:t>
            </a:r>
            <a:endParaRPr sz="1400">
              <a:latin typeface="Microsoft Sans Serif"/>
              <a:cs typeface="Microsoft Sans Serif"/>
            </a:endParaRPr>
          </a:p>
          <a:p>
            <a:pPr marL="12700">
              <a:lnSpc>
                <a:spcPct val="100000"/>
              </a:lnSpc>
              <a:spcBef>
                <a:spcPts val="5"/>
              </a:spcBef>
            </a:pPr>
            <a:r>
              <a:rPr sz="1400" spc="-5" dirty="0">
                <a:latin typeface="Microsoft Sans Serif"/>
                <a:cs typeface="Microsoft Sans Serif"/>
              </a:rPr>
              <a:t>&lt;p&gt;This</a:t>
            </a:r>
            <a:r>
              <a:rPr sz="1400" spc="-15" dirty="0">
                <a:latin typeface="Microsoft Sans Serif"/>
                <a:cs typeface="Microsoft Sans Serif"/>
              </a:rPr>
              <a:t> </a:t>
            </a:r>
            <a:r>
              <a:rPr sz="1400" spc="-5" dirty="0">
                <a:latin typeface="Microsoft Sans Serif"/>
                <a:cs typeface="Microsoft Sans Serif"/>
              </a:rPr>
              <a:t>is</a:t>
            </a:r>
            <a:r>
              <a:rPr sz="1400" spc="10" dirty="0">
                <a:latin typeface="Microsoft Sans Serif"/>
                <a:cs typeface="Microsoft Sans Serif"/>
              </a:rPr>
              <a:t> </a:t>
            </a:r>
            <a:r>
              <a:rPr sz="1400" spc="-5" dirty="0">
                <a:latin typeface="Microsoft Sans Serif"/>
                <a:cs typeface="Microsoft Sans Serif"/>
              </a:rPr>
              <a:t>some</a:t>
            </a:r>
            <a:r>
              <a:rPr sz="1400" spc="-20" dirty="0">
                <a:latin typeface="Microsoft Sans Serif"/>
                <a:cs typeface="Microsoft Sans Serif"/>
              </a:rPr>
              <a:t> </a:t>
            </a:r>
            <a:r>
              <a:rPr sz="1400" spc="-5" dirty="0">
                <a:latin typeface="Microsoft Sans Serif"/>
                <a:cs typeface="Microsoft Sans Serif"/>
              </a:rPr>
              <a:t>text.&lt;/p&gt;</a:t>
            </a:r>
            <a:endParaRPr sz="1400">
              <a:latin typeface="Microsoft Sans Serif"/>
              <a:cs typeface="Microsoft Sans Serif"/>
            </a:endParaRPr>
          </a:p>
          <a:p>
            <a:pPr marL="12700">
              <a:lnSpc>
                <a:spcPct val="100000"/>
              </a:lnSpc>
            </a:pPr>
            <a:r>
              <a:rPr sz="1400" spc="-5" dirty="0">
                <a:latin typeface="Microsoft Sans Serif"/>
                <a:cs typeface="Microsoft Sans Serif"/>
              </a:rPr>
              <a:t>&lt;p&gt;This</a:t>
            </a:r>
            <a:r>
              <a:rPr sz="1400" spc="-15" dirty="0">
                <a:latin typeface="Microsoft Sans Serif"/>
                <a:cs typeface="Microsoft Sans Serif"/>
              </a:rPr>
              <a:t> </a:t>
            </a:r>
            <a:r>
              <a:rPr sz="1400" spc="-5" dirty="0">
                <a:latin typeface="Microsoft Sans Serif"/>
                <a:cs typeface="Microsoft Sans Serif"/>
              </a:rPr>
              <a:t>is</a:t>
            </a:r>
            <a:r>
              <a:rPr sz="1400" spc="10" dirty="0">
                <a:latin typeface="Microsoft Sans Serif"/>
                <a:cs typeface="Microsoft Sans Serif"/>
              </a:rPr>
              <a:t> </a:t>
            </a:r>
            <a:r>
              <a:rPr sz="1400" spc="-5" dirty="0">
                <a:latin typeface="Microsoft Sans Serif"/>
                <a:cs typeface="Microsoft Sans Serif"/>
              </a:rPr>
              <a:t>some</a:t>
            </a:r>
            <a:r>
              <a:rPr sz="1400" spc="-15" dirty="0">
                <a:latin typeface="Microsoft Sans Serif"/>
                <a:cs typeface="Microsoft Sans Serif"/>
              </a:rPr>
              <a:t> </a:t>
            </a:r>
            <a:r>
              <a:rPr sz="1400" spc="-5" dirty="0">
                <a:latin typeface="Microsoft Sans Serif"/>
                <a:cs typeface="Microsoft Sans Serif"/>
              </a:rPr>
              <a:t>text.&lt;/p&gt;</a:t>
            </a:r>
            <a:endParaRPr sz="1400">
              <a:latin typeface="Microsoft Sans Serif"/>
              <a:cs typeface="Microsoft Sans Serif"/>
            </a:endParaRPr>
          </a:p>
          <a:p>
            <a:pPr marL="12700">
              <a:lnSpc>
                <a:spcPct val="100000"/>
              </a:lnSpc>
            </a:pPr>
            <a:r>
              <a:rPr sz="1400" spc="-5" dirty="0">
                <a:latin typeface="Microsoft Sans Serif"/>
                <a:cs typeface="Microsoft Sans Serif"/>
              </a:rPr>
              <a:t>&lt;/body&gt;</a:t>
            </a:r>
            <a:endParaRPr sz="1400">
              <a:latin typeface="Microsoft Sans Serif"/>
              <a:cs typeface="Microsoft Sans Serif"/>
            </a:endParaRPr>
          </a:p>
          <a:p>
            <a:pPr marL="12700">
              <a:lnSpc>
                <a:spcPct val="100000"/>
              </a:lnSpc>
            </a:pPr>
            <a:r>
              <a:rPr sz="1400" dirty="0">
                <a:latin typeface="Microsoft Sans Serif"/>
                <a:cs typeface="Microsoft Sans Serif"/>
              </a:rPr>
              <a:t>&lt;/html&gt;</a:t>
            </a:r>
            <a:endParaRPr sz="1400">
              <a:latin typeface="Microsoft Sans Serif"/>
              <a:cs typeface="Microsoft Sans Serif"/>
            </a:endParaRPr>
          </a:p>
        </p:txBody>
      </p:sp>
      <p:grpSp>
        <p:nvGrpSpPr>
          <p:cNvPr id="5" name="object 5"/>
          <p:cNvGrpSpPr/>
          <p:nvPr/>
        </p:nvGrpSpPr>
        <p:grpSpPr>
          <a:xfrm>
            <a:off x="5951220" y="3514344"/>
            <a:ext cx="3877310" cy="2144395"/>
            <a:chOff x="5951220" y="3514344"/>
            <a:chExt cx="3877310" cy="2144395"/>
          </a:xfrm>
        </p:grpSpPr>
        <p:pic>
          <p:nvPicPr>
            <p:cNvPr id="6" name="object 6"/>
            <p:cNvPicPr/>
            <p:nvPr/>
          </p:nvPicPr>
          <p:blipFill>
            <a:blip r:embed="rId2" cstate="print"/>
            <a:stretch>
              <a:fillRect/>
            </a:stretch>
          </p:blipFill>
          <p:spPr>
            <a:xfrm>
              <a:off x="5951220" y="3514344"/>
              <a:ext cx="3877056" cy="2144267"/>
            </a:xfrm>
            <a:prstGeom prst="rect">
              <a:avLst/>
            </a:prstGeom>
          </p:spPr>
        </p:pic>
        <p:pic>
          <p:nvPicPr>
            <p:cNvPr id="7" name="object 7"/>
            <p:cNvPicPr/>
            <p:nvPr/>
          </p:nvPicPr>
          <p:blipFill>
            <a:blip r:embed="rId3" cstate="print"/>
            <a:stretch>
              <a:fillRect/>
            </a:stretch>
          </p:blipFill>
          <p:spPr>
            <a:xfrm>
              <a:off x="6096000" y="3672713"/>
              <a:ext cx="3362832" cy="1629028"/>
            </a:xfrm>
            <a:prstGeom prst="rect">
              <a:avLst/>
            </a:prstGeom>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199" y="217373"/>
            <a:ext cx="64668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10" dirty="0">
                <a:solidFill>
                  <a:srgbClr val="000000"/>
                </a:solidFill>
              </a:rPr>
              <a:t> </a:t>
            </a:r>
            <a:r>
              <a:rPr sz="5400" spc="-5" dirty="0">
                <a:solidFill>
                  <a:srgbClr val="000000"/>
                </a:solidFill>
              </a:rPr>
              <a:t>Pseudo-classes</a:t>
            </a:r>
            <a:endParaRPr sz="5400"/>
          </a:p>
        </p:txBody>
      </p:sp>
      <p:sp>
        <p:nvSpPr>
          <p:cNvPr id="4" name="object 4"/>
          <p:cNvSpPr txBox="1"/>
          <p:nvPr/>
        </p:nvSpPr>
        <p:spPr>
          <a:xfrm>
            <a:off x="1051356" y="1219580"/>
            <a:ext cx="7022465" cy="551307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Match</a:t>
            </a:r>
            <a:r>
              <a:rPr sz="1800" b="1" spc="5" dirty="0">
                <a:latin typeface="Arial"/>
                <a:cs typeface="Arial"/>
              </a:rPr>
              <a:t> </a:t>
            </a:r>
            <a:r>
              <a:rPr sz="1800" b="1" spc="-5" dirty="0">
                <a:latin typeface="Arial"/>
                <a:cs typeface="Arial"/>
              </a:rPr>
              <a:t>the</a:t>
            </a:r>
            <a:r>
              <a:rPr sz="1800" b="1" dirty="0">
                <a:latin typeface="Arial"/>
                <a:cs typeface="Arial"/>
              </a:rPr>
              <a:t> </a:t>
            </a:r>
            <a:r>
              <a:rPr sz="1800" b="1" spc="-5" dirty="0">
                <a:latin typeface="Arial"/>
                <a:cs typeface="Arial"/>
              </a:rPr>
              <a:t>first</a:t>
            </a:r>
            <a:r>
              <a:rPr sz="1800" b="1" dirty="0">
                <a:latin typeface="Arial"/>
                <a:cs typeface="Arial"/>
              </a:rPr>
              <a:t> &lt;i&gt;</a:t>
            </a:r>
            <a:r>
              <a:rPr sz="1800" b="1" spc="-15" dirty="0">
                <a:latin typeface="Arial"/>
                <a:cs typeface="Arial"/>
              </a:rPr>
              <a:t> </a:t>
            </a:r>
            <a:r>
              <a:rPr sz="1800" b="1" spc="-5" dirty="0">
                <a:latin typeface="Arial"/>
                <a:cs typeface="Arial"/>
              </a:rPr>
              <a:t>element</a:t>
            </a:r>
            <a:r>
              <a:rPr sz="1800" b="1" spc="5" dirty="0">
                <a:latin typeface="Arial"/>
                <a:cs typeface="Arial"/>
              </a:rPr>
              <a:t> </a:t>
            </a:r>
            <a:r>
              <a:rPr sz="1800" b="1" dirty="0">
                <a:latin typeface="Arial"/>
                <a:cs typeface="Arial"/>
              </a:rPr>
              <a:t>in</a:t>
            </a:r>
            <a:r>
              <a:rPr sz="1800" b="1" spc="-5" dirty="0">
                <a:latin typeface="Arial"/>
                <a:cs typeface="Arial"/>
              </a:rPr>
              <a:t> all</a:t>
            </a:r>
            <a:r>
              <a:rPr sz="1800" b="1" dirty="0">
                <a:latin typeface="Arial"/>
                <a:cs typeface="Arial"/>
              </a:rPr>
              <a:t> &lt;p&gt;</a:t>
            </a:r>
            <a:r>
              <a:rPr sz="1800" b="1" spc="-20" dirty="0">
                <a:latin typeface="Arial"/>
                <a:cs typeface="Arial"/>
              </a:rPr>
              <a:t> </a:t>
            </a:r>
            <a:r>
              <a:rPr sz="1800" b="1" spc="-5" dirty="0">
                <a:latin typeface="Arial"/>
                <a:cs typeface="Arial"/>
              </a:rPr>
              <a:t>elements</a:t>
            </a:r>
            <a:endParaRPr sz="1800" dirty="0">
              <a:latin typeface="Arial"/>
              <a:cs typeface="Arial"/>
            </a:endParaRPr>
          </a:p>
          <a:p>
            <a:pPr marL="12700" marR="5080">
              <a:lnSpc>
                <a:spcPct val="100000"/>
              </a:lnSpc>
            </a:pPr>
            <a:r>
              <a:rPr sz="1800" dirty="0">
                <a:latin typeface="Microsoft Sans Serif"/>
                <a:cs typeface="Microsoft Sans Serif"/>
              </a:rPr>
              <a:t>In</a:t>
            </a:r>
            <a:r>
              <a:rPr sz="1800" spc="25" dirty="0">
                <a:latin typeface="Microsoft Sans Serif"/>
                <a:cs typeface="Microsoft Sans Serif"/>
              </a:rPr>
              <a:t> </a:t>
            </a:r>
            <a:r>
              <a:rPr sz="1800" spc="-5" dirty="0">
                <a:latin typeface="Microsoft Sans Serif"/>
                <a:cs typeface="Microsoft Sans Serif"/>
              </a:rPr>
              <a:t>the</a:t>
            </a:r>
            <a:r>
              <a:rPr sz="1800" spc="15" dirty="0">
                <a:latin typeface="Microsoft Sans Serif"/>
                <a:cs typeface="Microsoft Sans Serif"/>
              </a:rPr>
              <a:t> </a:t>
            </a:r>
            <a:r>
              <a:rPr sz="1800" spc="-15" dirty="0">
                <a:latin typeface="Microsoft Sans Serif"/>
                <a:cs typeface="Microsoft Sans Serif"/>
              </a:rPr>
              <a:t>following</a:t>
            </a:r>
            <a:r>
              <a:rPr sz="1800" spc="80" dirty="0">
                <a:latin typeface="Microsoft Sans Serif"/>
                <a:cs typeface="Microsoft Sans Serif"/>
              </a:rPr>
              <a:t> </a:t>
            </a:r>
            <a:r>
              <a:rPr sz="1800" spc="-10" dirty="0">
                <a:latin typeface="Microsoft Sans Serif"/>
                <a:cs typeface="Microsoft Sans Serif"/>
              </a:rPr>
              <a:t>example,</a:t>
            </a:r>
            <a:r>
              <a:rPr sz="1800" spc="5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selector</a:t>
            </a:r>
            <a:r>
              <a:rPr sz="1800" spc="25" dirty="0">
                <a:latin typeface="Microsoft Sans Serif"/>
                <a:cs typeface="Microsoft Sans Serif"/>
              </a:rPr>
              <a:t> </a:t>
            </a:r>
            <a:r>
              <a:rPr sz="1800" spc="-5" dirty="0">
                <a:latin typeface="Microsoft Sans Serif"/>
                <a:cs typeface="Microsoft Sans Serif"/>
              </a:rPr>
              <a:t>matches</a:t>
            </a:r>
            <a:r>
              <a:rPr sz="1800" spc="3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first</a:t>
            </a:r>
            <a:r>
              <a:rPr sz="1800" spc="20" dirty="0">
                <a:latin typeface="Microsoft Sans Serif"/>
                <a:cs typeface="Microsoft Sans Serif"/>
              </a:rPr>
              <a:t> </a:t>
            </a:r>
            <a:r>
              <a:rPr sz="1800" spc="-5" dirty="0">
                <a:latin typeface="Microsoft Sans Serif"/>
                <a:cs typeface="Microsoft Sans Serif"/>
              </a:rPr>
              <a:t>&lt;i&gt;</a:t>
            </a:r>
            <a:r>
              <a:rPr sz="1800" spc="20" dirty="0">
                <a:latin typeface="Microsoft Sans Serif"/>
                <a:cs typeface="Microsoft Sans Serif"/>
              </a:rPr>
              <a:t> </a:t>
            </a:r>
            <a:r>
              <a:rPr sz="1800" spc="-5" dirty="0">
                <a:latin typeface="Microsoft Sans Serif"/>
                <a:cs typeface="Microsoft Sans Serif"/>
              </a:rPr>
              <a:t>element</a:t>
            </a:r>
            <a:r>
              <a:rPr sz="1800" spc="35" dirty="0">
                <a:latin typeface="Microsoft Sans Serif"/>
                <a:cs typeface="Microsoft Sans Serif"/>
              </a:rPr>
              <a:t> </a:t>
            </a:r>
            <a:r>
              <a:rPr sz="1800" spc="-10" dirty="0">
                <a:latin typeface="Microsoft Sans Serif"/>
                <a:cs typeface="Microsoft Sans Serif"/>
              </a:rPr>
              <a:t>in </a:t>
            </a:r>
            <a:r>
              <a:rPr sz="1800" spc="-459" dirty="0">
                <a:latin typeface="Microsoft Sans Serif"/>
                <a:cs typeface="Microsoft Sans Serif"/>
              </a:rPr>
              <a:t> </a:t>
            </a:r>
            <a:r>
              <a:rPr sz="1800" spc="-15" dirty="0">
                <a:latin typeface="Microsoft Sans Serif"/>
                <a:cs typeface="Microsoft Sans Serif"/>
              </a:rPr>
              <a:t>all</a:t>
            </a:r>
            <a:r>
              <a:rPr sz="1800" spc="25" dirty="0">
                <a:latin typeface="Microsoft Sans Serif"/>
                <a:cs typeface="Microsoft Sans Serif"/>
              </a:rPr>
              <a:t> </a:t>
            </a:r>
            <a:r>
              <a:rPr sz="1800" dirty="0">
                <a:latin typeface="Microsoft Sans Serif"/>
                <a:cs typeface="Microsoft Sans Serif"/>
              </a:rPr>
              <a:t>&lt;p&gt;</a:t>
            </a:r>
            <a:r>
              <a:rPr sz="1800" spc="20" dirty="0">
                <a:latin typeface="Microsoft Sans Serif"/>
                <a:cs typeface="Microsoft Sans Serif"/>
              </a:rPr>
              <a:t> </a:t>
            </a:r>
            <a:r>
              <a:rPr sz="1800" spc="-5" dirty="0">
                <a:latin typeface="Microsoft Sans Serif"/>
                <a:cs typeface="Microsoft Sans Serif"/>
              </a:rPr>
              <a:t>elements:</a:t>
            </a:r>
            <a:endParaRPr sz="1800" dirty="0">
              <a:latin typeface="Microsoft Sans Serif"/>
              <a:cs typeface="Microsoft Sans Serif"/>
            </a:endParaRPr>
          </a:p>
          <a:p>
            <a:pPr>
              <a:lnSpc>
                <a:spcPct val="100000"/>
              </a:lnSpc>
              <a:spcBef>
                <a:spcPts val="5"/>
              </a:spcBef>
            </a:pPr>
            <a:endParaRPr sz="1900" dirty="0">
              <a:latin typeface="Microsoft Sans Serif"/>
              <a:cs typeface="Microsoft Sans Serif"/>
            </a:endParaRPr>
          </a:p>
          <a:p>
            <a:pPr marL="12700">
              <a:lnSpc>
                <a:spcPct val="100000"/>
              </a:lnSpc>
              <a:spcBef>
                <a:spcPts val="5"/>
              </a:spcBef>
            </a:pPr>
            <a:r>
              <a:rPr sz="1800" spc="-10" dirty="0">
                <a:latin typeface="Microsoft Sans Serif"/>
                <a:cs typeface="Microsoft Sans Serif"/>
              </a:rPr>
              <a:t>Example:</a:t>
            </a:r>
            <a:endParaRPr sz="1800" dirty="0">
              <a:latin typeface="Microsoft Sans Serif"/>
              <a:cs typeface="Microsoft Sans Serif"/>
            </a:endParaRPr>
          </a:p>
          <a:p>
            <a:pPr>
              <a:lnSpc>
                <a:spcPct val="100000"/>
              </a:lnSpc>
              <a:spcBef>
                <a:spcPts val="10"/>
              </a:spcBef>
            </a:pPr>
            <a:endParaRPr sz="1900" dirty="0">
              <a:latin typeface="Microsoft Sans Serif"/>
              <a:cs typeface="Microsoft Sans Serif"/>
            </a:endParaRPr>
          </a:p>
          <a:p>
            <a:pPr marL="12700">
              <a:lnSpc>
                <a:spcPct val="100000"/>
              </a:lnSpc>
            </a:pPr>
            <a:r>
              <a:rPr sz="1800" spc="-5" dirty="0">
                <a:latin typeface="Microsoft Sans Serif"/>
                <a:cs typeface="Microsoft Sans Serif"/>
              </a:rPr>
              <a:t>&lt;!DOCTYPE</a:t>
            </a:r>
            <a:r>
              <a:rPr sz="1800" spc="10" dirty="0">
                <a:latin typeface="Microsoft Sans Serif"/>
                <a:cs typeface="Microsoft Sans Serif"/>
              </a:rPr>
              <a:t> </a:t>
            </a:r>
            <a:r>
              <a:rPr sz="1800" spc="-5" dirty="0">
                <a:latin typeface="Microsoft Sans Serif"/>
                <a:cs typeface="Microsoft Sans Serif"/>
              </a:rPr>
              <a:t>html&gt;</a:t>
            </a:r>
            <a:endParaRPr sz="1800" dirty="0">
              <a:latin typeface="Microsoft Sans Serif"/>
              <a:cs typeface="Microsoft Sans Serif"/>
            </a:endParaRPr>
          </a:p>
          <a:p>
            <a:pPr marL="12700">
              <a:lnSpc>
                <a:spcPct val="100000"/>
              </a:lnSpc>
            </a:pPr>
            <a:r>
              <a:rPr sz="1800" spc="-5" dirty="0">
                <a:latin typeface="Microsoft Sans Serif"/>
                <a:cs typeface="Microsoft Sans Serif"/>
              </a:rPr>
              <a:t>&lt;html&gt;</a:t>
            </a:r>
            <a:endParaRPr sz="1800" dirty="0">
              <a:latin typeface="Microsoft Sans Serif"/>
              <a:cs typeface="Microsoft Sans Serif"/>
            </a:endParaRPr>
          </a:p>
          <a:p>
            <a:pPr marL="12700">
              <a:lnSpc>
                <a:spcPct val="100000"/>
              </a:lnSpc>
            </a:pPr>
            <a:r>
              <a:rPr sz="1800" spc="-5" dirty="0">
                <a:latin typeface="Microsoft Sans Serif"/>
                <a:cs typeface="Microsoft Sans Serif"/>
              </a:rPr>
              <a:t>&lt;head&gt;</a:t>
            </a:r>
            <a:endParaRPr sz="1800" dirty="0">
              <a:latin typeface="Microsoft Sans Serif"/>
              <a:cs typeface="Microsoft Sans Serif"/>
            </a:endParaRPr>
          </a:p>
          <a:p>
            <a:pPr marL="12700">
              <a:lnSpc>
                <a:spcPct val="100000"/>
              </a:lnSpc>
            </a:pPr>
            <a:r>
              <a:rPr sz="1800" spc="-10" dirty="0">
                <a:latin typeface="Microsoft Sans Serif"/>
                <a:cs typeface="Microsoft Sans Serif"/>
              </a:rPr>
              <a:t>&lt;style&gt;</a:t>
            </a:r>
            <a:endParaRPr sz="1800" dirty="0">
              <a:latin typeface="Microsoft Sans Serif"/>
              <a:cs typeface="Microsoft Sans Serif"/>
            </a:endParaRPr>
          </a:p>
          <a:p>
            <a:pPr marL="12700">
              <a:lnSpc>
                <a:spcPct val="100000"/>
              </a:lnSpc>
            </a:pPr>
            <a:r>
              <a:rPr sz="1800" spc="-5" dirty="0">
                <a:latin typeface="Microsoft Sans Serif"/>
                <a:cs typeface="Microsoft Sans Serif"/>
              </a:rPr>
              <a:t>p i:first-child</a:t>
            </a:r>
            <a:r>
              <a:rPr sz="1800" dirty="0">
                <a:latin typeface="Microsoft Sans Serif"/>
                <a:cs typeface="Microsoft Sans Serif"/>
              </a:rPr>
              <a:t> {</a:t>
            </a:r>
          </a:p>
          <a:p>
            <a:pPr marL="139065">
              <a:lnSpc>
                <a:spcPct val="100000"/>
              </a:lnSpc>
              <a:spcBef>
                <a:spcPts val="5"/>
              </a:spcBef>
            </a:pPr>
            <a:r>
              <a:rPr sz="1800" spc="-5" dirty="0">
                <a:latin typeface="Microsoft Sans Serif"/>
                <a:cs typeface="Microsoft Sans Serif"/>
              </a:rPr>
              <a:t>color:</a:t>
            </a:r>
            <a:r>
              <a:rPr sz="1800" spc="-10" dirty="0">
                <a:latin typeface="Microsoft Sans Serif"/>
                <a:cs typeface="Microsoft Sans Serif"/>
              </a:rPr>
              <a:t> blue;</a:t>
            </a:r>
            <a:endParaRPr sz="1800" dirty="0">
              <a:latin typeface="Microsoft Sans Serif"/>
              <a:cs typeface="Microsoft Sans Serif"/>
            </a:endParaRPr>
          </a:p>
          <a:p>
            <a:pPr marL="12700">
              <a:lnSpc>
                <a:spcPct val="100000"/>
              </a:lnSpc>
            </a:pPr>
            <a:r>
              <a:rPr sz="1800" dirty="0">
                <a:latin typeface="Microsoft Sans Serif"/>
                <a:cs typeface="Microsoft Sans Serif"/>
              </a:rPr>
              <a:t>}</a:t>
            </a:r>
          </a:p>
          <a:p>
            <a:pPr marL="12700">
              <a:lnSpc>
                <a:spcPct val="100000"/>
              </a:lnSpc>
            </a:pPr>
            <a:r>
              <a:rPr sz="1800" spc="-5" dirty="0">
                <a:latin typeface="Microsoft Sans Serif"/>
                <a:cs typeface="Microsoft Sans Serif"/>
              </a:rPr>
              <a:t>&lt;/style&gt;</a:t>
            </a:r>
            <a:endParaRPr sz="1800" dirty="0">
              <a:latin typeface="Microsoft Sans Serif"/>
              <a:cs typeface="Microsoft Sans Serif"/>
            </a:endParaRPr>
          </a:p>
          <a:p>
            <a:pPr marL="12700">
              <a:lnSpc>
                <a:spcPct val="100000"/>
              </a:lnSpc>
            </a:pPr>
            <a:r>
              <a:rPr sz="1800" spc="-5" dirty="0">
                <a:latin typeface="Microsoft Sans Serif"/>
                <a:cs typeface="Microsoft Sans Serif"/>
              </a:rPr>
              <a:t>&lt;/head&gt;</a:t>
            </a:r>
            <a:endParaRPr sz="1800" dirty="0">
              <a:latin typeface="Microsoft Sans Serif"/>
              <a:cs typeface="Microsoft Sans Serif"/>
            </a:endParaRPr>
          </a:p>
          <a:p>
            <a:pPr marL="12700">
              <a:lnSpc>
                <a:spcPct val="100000"/>
              </a:lnSpc>
            </a:pPr>
            <a:r>
              <a:rPr sz="1800" spc="-10" dirty="0">
                <a:latin typeface="Microsoft Sans Serif"/>
                <a:cs typeface="Microsoft Sans Serif"/>
              </a:rPr>
              <a:t>&lt;body&gt;</a:t>
            </a:r>
            <a:endParaRPr sz="1800" dirty="0">
              <a:latin typeface="Microsoft Sans Serif"/>
              <a:cs typeface="Microsoft Sans Serif"/>
            </a:endParaRPr>
          </a:p>
          <a:p>
            <a:pPr>
              <a:lnSpc>
                <a:spcPct val="100000"/>
              </a:lnSpc>
              <a:spcBef>
                <a:spcPts val="10"/>
              </a:spcBef>
            </a:pPr>
            <a:endParaRPr sz="1900" dirty="0">
              <a:latin typeface="Microsoft Sans Serif"/>
              <a:cs typeface="Microsoft Sans Serif"/>
            </a:endParaRPr>
          </a:p>
          <a:p>
            <a:pPr marL="12700">
              <a:lnSpc>
                <a:spcPct val="100000"/>
              </a:lnSpc>
            </a:pPr>
            <a:r>
              <a:rPr sz="1800" dirty="0">
                <a:latin typeface="Microsoft Sans Serif"/>
                <a:cs typeface="Microsoft Sans Serif"/>
              </a:rPr>
              <a:t>&lt;p&gt;I</a:t>
            </a:r>
            <a:r>
              <a:rPr sz="1800" spc="25" dirty="0">
                <a:latin typeface="Microsoft Sans Serif"/>
                <a:cs typeface="Microsoft Sans Serif"/>
              </a:rPr>
              <a:t> </a:t>
            </a:r>
            <a:r>
              <a:rPr sz="1800" spc="-5" dirty="0">
                <a:latin typeface="Microsoft Sans Serif"/>
                <a:cs typeface="Microsoft Sans Serif"/>
              </a:rPr>
              <a:t>am</a:t>
            </a:r>
            <a:r>
              <a:rPr sz="1800" spc="25" dirty="0">
                <a:latin typeface="Microsoft Sans Serif"/>
                <a:cs typeface="Microsoft Sans Serif"/>
              </a:rPr>
              <a:t> </a:t>
            </a:r>
            <a:r>
              <a:rPr sz="1800" spc="-5" dirty="0">
                <a:latin typeface="Microsoft Sans Serif"/>
                <a:cs typeface="Microsoft Sans Serif"/>
              </a:rPr>
              <a:t>a</a:t>
            </a:r>
            <a:r>
              <a:rPr sz="1800" spc="30" dirty="0">
                <a:latin typeface="Microsoft Sans Serif"/>
                <a:cs typeface="Microsoft Sans Serif"/>
              </a:rPr>
              <a:t> </a:t>
            </a:r>
            <a:r>
              <a:rPr sz="1800" spc="-5" dirty="0">
                <a:latin typeface="Microsoft Sans Serif"/>
                <a:cs typeface="Microsoft Sans Serif"/>
              </a:rPr>
              <a:t>&lt;i&gt;strong&lt;/i&gt;</a:t>
            </a:r>
            <a:r>
              <a:rPr sz="1800" spc="10" dirty="0">
                <a:latin typeface="Microsoft Sans Serif"/>
                <a:cs typeface="Microsoft Sans Serif"/>
              </a:rPr>
              <a:t> </a:t>
            </a:r>
            <a:r>
              <a:rPr sz="1800" spc="-5" dirty="0">
                <a:latin typeface="Microsoft Sans Serif"/>
                <a:cs typeface="Microsoft Sans Serif"/>
              </a:rPr>
              <a:t>person.</a:t>
            </a:r>
            <a:r>
              <a:rPr sz="1800" spc="45" dirty="0">
                <a:latin typeface="Microsoft Sans Serif"/>
                <a:cs typeface="Microsoft Sans Serif"/>
              </a:rPr>
              <a:t> </a:t>
            </a:r>
            <a:r>
              <a:rPr sz="1800" dirty="0">
                <a:latin typeface="Microsoft Sans Serif"/>
                <a:cs typeface="Microsoft Sans Serif"/>
              </a:rPr>
              <a:t>I</a:t>
            </a:r>
            <a:r>
              <a:rPr sz="1800" spc="30" dirty="0">
                <a:latin typeface="Microsoft Sans Serif"/>
                <a:cs typeface="Microsoft Sans Serif"/>
              </a:rPr>
              <a:t> </a:t>
            </a:r>
            <a:r>
              <a:rPr sz="1800" spc="-10" dirty="0">
                <a:latin typeface="Microsoft Sans Serif"/>
                <a:cs typeface="Microsoft Sans Serif"/>
              </a:rPr>
              <a:t>am</a:t>
            </a:r>
            <a:r>
              <a:rPr sz="1800" spc="3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5" dirty="0">
                <a:latin typeface="Microsoft Sans Serif"/>
                <a:cs typeface="Microsoft Sans Serif"/>
              </a:rPr>
              <a:t>&lt;i&gt;strong&lt;/i&gt;</a:t>
            </a:r>
            <a:r>
              <a:rPr sz="1800" spc="30" dirty="0">
                <a:latin typeface="Microsoft Sans Serif"/>
                <a:cs typeface="Microsoft Sans Serif"/>
              </a:rPr>
              <a:t> </a:t>
            </a:r>
            <a:r>
              <a:rPr sz="1800" spc="-5" dirty="0">
                <a:latin typeface="Microsoft Sans Serif"/>
                <a:cs typeface="Microsoft Sans Serif"/>
              </a:rPr>
              <a:t>person.&lt;/p&gt;</a:t>
            </a:r>
            <a:endParaRPr sz="1800" dirty="0">
              <a:latin typeface="Microsoft Sans Serif"/>
              <a:cs typeface="Microsoft Sans Serif"/>
            </a:endParaRPr>
          </a:p>
          <a:p>
            <a:pPr marL="12700">
              <a:lnSpc>
                <a:spcPct val="100000"/>
              </a:lnSpc>
            </a:pPr>
            <a:r>
              <a:rPr sz="1800" dirty="0">
                <a:latin typeface="Microsoft Sans Serif"/>
                <a:cs typeface="Microsoft Sans Serif"/>
              </a:rPr>
              <a:t>&lt;p&gt;I</a:t>
            </a:r>
            <a:r>
              <a:rPr sz="1800" spc="25" dirty="0">
                <a:latin typeface="Microsoft Sans Serif"/>
                <a:cs typeface="Microsoft Sans Serif"/>
              </a:rPr>
              <a:t> </a:t>
            </a:r>
            <a:r>
              <a:rPr sz="1800" spc="-5" dirty="0">
                <a:latin typeface="Microsoft Sans Serif"/>
                <a:cs typeface="Microsoft Sans Serif"/>
              </a:rPr>
              <a:t>am</a:t>
            </a:r>
            <a:r>
              <a:rPr sz="1800" spc="25" dirty="0">
                <a:latin typeface="Microsoft Sans Serif"/>
                <a:cs typeface="Microsoft Sans Serif"/>
              </a:rPr>
              <a:t> </a:t>
            </a:r>
            <a:r>
              <a:rPr sz="1800" spc="-5" dirty="0">
                <a:latin typeface="Microsoft Sans Serif"/>
                <a:cs typeface="Microsoft Sans Serif"/>
              </a:rPr>
              <a:t>a</a:t>
            </a:r>
            <a:r>
              <a:rPr sz="1800" spc="30" dirty="0">
                <a:latin typeface="Microsoft Sans Serif"/>
                <a:cs typeface="Microsoft Sans Serif"/>
              </a:rPr>
              <a:t> </a:t>
            </a:r>
            <a:r>
              <a:rPr sz="1800" spc="-5" dirty="0">
                <a:latin typeface="Microsoft Sans Serif"/>
                <a:cs typeface="Microsoft Sans Serif"/>
              </a:rPr>
              <a:t>&lt;i&gt;strong&lt;/i&gt;</a:t>
            </a:r>
            <a:r>
              <a:rPr sz="1800" spc="10" dirty="0">
                <a:latin typeface="Microsoft Sans Serif"/>
                <a:cs typeface="Microsoft Sans Serif"/>
              </a:rPr>
              <a:t> </a:t>
            </a:r>
            <a:r>
              <a:rPr sz="1800" spc="-5" dirty="0">
                <a:latin typeface="Microsoft Sans Serif"/>
                <a:cs typeface="Microsoft Sans Serif"/>
              </a:rPr>
              <a:t>person.</a:t>
            </a:r>
            <a:r>
              <a:rPr sz="1800" spc="45" dirty="0">
                <a:latin typeface="Microsoft Sans Serif"/>
                <a:cs typeface="Microsoft Sans Serif"/>
              </a:rPr>
              <a:t> </a:t>
            </a:r>
            <a:r>
              <a:rPr sz="1800" dirty="0">
                <a:latin typeface="Microsoft Sans Serif"/>
                <a:cs typeface="Microsoft Sans Serif"/>
              </a:rPr>
              <a:t>I</a:t>
            </a:r>
            <a:r>
              <a:rPr sz="1800" spc="30" dirty="0">
                <a:latin typeface="Microsoft Sans Serif"/>
                <a:cs typeface="Microsoft Sans Serif"/>
              </a:rPr>
              <a:t> </a:t>
            </a:r>
            <a:r>
              <a:rPr sz="1800" spc="-10" dirty="0">
                <a:latin typeface="Microsoft Sans Serif"/>
                <a:cs typeface="Microsoft Sans Serif"/>
              </a:rPr>
              <a:t>am</a:t>
            </a:r>
            <a:r>
              <a:rPr sz="1800" spc="3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5" dirty="0">
                <a:latin typeface="Microsoft Sans Serif"/>
                <a:cs typeface="Microsoft Sans Serif"/>
              </a:rPr>
              <a:t>&lt;i&gt;strong&lt;/i&gt;</a:t>
            </a:r>
            <a:r>
              <a:rPr sz="1800" spc="30" dirty="0">
                <a:latin typeface="Microsoft Sans Serif"/>
                <a:cs typeface="Microsoft Sans Serif"/>
              </a:rPr>
              <a:t> </a:t>
            </a:r>
            <a:r>
              <a:rPr sz="1800" spc="-5" dirty="0">
                <a:latin typeface="Microsoft Sans Serif"/>
                <a:cs typeface="Microsoft Sans Serif"/>
              </a:rPr>
              <a:t>person.&lt;/p&gt;</a:t>
            </a:r>
            <a:endParaRPr sz="1800" dirty="0">
              <a:latin typeface="Microsoft Sans Serif"/>
              <a:cs typeface="Microsoft Sans Serif"/>
            </a:endParaRPr>
          </a:p>
          <a:p>
            <a:pPr marL="12700">
              <a:lnSpc>
                <a:spcPct val="100000"/>
              </a:lnSpc>
            </a:pPr>
            <a:r>
              <a:rPr sz="1800" spc="-5" dirty="0">
                <a:latin typeface="Microsoft Sans Serif"/>
                <a:cs typeface="Microsoft Sans Serif"/>
              </a:rPr>
              <a:t>&lt;/body&gt;&lt;/html&gt;</a:t>
            </a:r>
            <a:endParaRPr sz="1800" dirty="0">
              <a:latin typeface="Microsoft Sans Serif"/>
              <a:cs typeface="Microsoft Sans Serif"/>
            </a:endParaRPr>
          </a:p>
        </p:txBody>
      </p:sp>
      <p:grpSp>
        <p:nvGrpSpPr>
          <p:cNvPr id="5" name="object 5"/>
          <p:cNvGrpSpPr/>
          <p:nvPr/>
        </p:nvGrpSpPr>
        <p:grpSpPr>
          <a:xfrm>
            <a:off x="5852175" y="2432283"/>
            <a:ext cx="4802505" cy="2705735"/>
            <a:chOff x="5852175" y="2432283"/>
            <a:chExt cx="4802505" cy="2705735"/>
          </a:xfrm>
        </p:grpSpPr>
        <p:pic>
          <p:nvPicPr>
            <p:cNvPr id="6" name="object 6"/>
            <p:cNvPicPr/>
            <p:nvPr/>
          </p:nvPicPr>
          <p:blipFill>
            <a:blip r:embed="rId2" cstate="print"/>
            <a:stretch>
              <a:fillRect/>
            </a:stretch>
          </p:blipFill>
          <p:spPr>
            <a:xfrm>
              <a:off x="5852175" y="2432283"/>
              <a:ext cx="4802101" cy="2705140"/>
            </a:xfrm>
            <a:prstGeom prst="rect">
              <a:avLst/>
            </a:prstGeom>
          </p:spPr>
        </p:pic>
        <p:pic>
          <p:nvPicPr>
            <p:cNvPr id="7" name="object 7"/>
            <p:cNvPicPr/>
            <p:nvPr/>
          </p:nvPicPr>
          <p:blipFill>
            <a:blip r:embed="rId3" cstate="print"/>
            <a:stretch>
              <a:fillRect/>
            </a:stretch>
          </p:blipFill>
          <p:spPr>
            <a:xfrm>
              <a:off x="5997194" y="2590418"/>
              <a:ext cx="4286884" cy="2191004"/>
            </a:xfrm>
            <a:prstGeom prst="rect">
              <a:avLst/>
            </a:prstGeom>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199" y="217373"/>
            <a:ext cx="64668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10" dirty="0">
                <a:solidFill>
                  <a:srgbClr val="000000"/>
                </a:solidFill>
              </a:rPr>
              <a:t> </a:t>
            </a:r>
            <a:r>
              <a:rPr sz="5400" spc="-5" dirty="0">
                <a:solidFill>
                  <a:srgbClr val="000000"/>
                </a:solidFill>
              </a:rPr>
              <a:t>Pseudo-classes</a:t>
            </a:r>
            <a:endParaRPr sz="5400"/>
          </a:p>
        </p:txBody>
      </p:sp>
      <p:sp>
        <p:nvSpPr>
          <p:cNvPr id="4" name="object 4"/>
          <p:cNvSpPr txBox="1"/>
          <p:nvPr/>
        </p:nvSpPr>
        <p:spPr>
          <a:xfrm>
            <a:off x="1051356" y="1219580"/>
            <a:ext cx="7073900" cy="551307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Match</a:t>
            </a:r>
            <a:r>
              <a:rPr sz="1800" b="1" spc="5" dirty="0">
                <a:latin typeface="Arial"/>
                <a:cs typeface="Arial"/>
              </a:rPr>
              <a:t> </a:t>
            </a:r>
            <a:r>
              <a:rPr sz="1800" b="1" spc="-5" dirty="0">
                <a:latin typeface="Arial"/>
                <a:cs typeface="Arial"/>
              </a:rPr>
              <a:t>all</a:t>
            </a:r>
            <a:r>
              <a:rPr sz="1800" b="1" spc="-10" dirty="0">
                <a:latin typeface="Arial"/>
                <a:cs typeface="Arial"/>
              </a:rPr>
              <a:t> </a:t>
            </a:r>
            <a:r>
              <a:rPr sz="1800" b="1" dirty="0">
                <a:latin typeface="Arial"/>
                <a:cs typeface="Arial"/>
              </a:rPr>
              <a:t>&lt;i&gt; </a:t>
            </a:r>
            <a:r>
              <a:rPr sz="1800" b="1" spc="-5" dirty="0">
                <a:latin typeface="Arial"/>
                <a:cs typeface="Arial"/>
              </a:rPr>
              <a:t>elements</a:t>
            </a:r>
            <a:r>
              <a:rPr sz="1800" b="1" dirty="0">
                <a:latin typeface="Arial"/>
                <a:cs typeface="Arial"/>
              </a:rPr>
              <a:t> in </a:t>
            </a:r>
            <a:r>
              <a:rPr sz="1800" b="1" spc="-5" dirty="0">
                <a:latin typeface="Arial"/>
                <a:cs typeface="Arial"/>
              </a:rPr>
              <a:t>all</a:t>
            </a:r>
            <a:r>
              <a:rPr sz="1800" b="1" spc="10" dirty="0">
                <a:latin typeface="Arial"/>
                <a:cs typeface="Arial"/>
              </a:rPr>
              <a:t> </a:t>
            </a:r>
            <a:r>
              <a:rPr sz="1800" b="1" spc="-5" dirty="0">
                <a:latin typeface="Arial"/>
                <a:cs typeface="Arial"/>
              </a:rPr>
              <a:t>first</a:t>
            </a:r>
            <a:r>
              <a:rPr sz="1800" b="1" dirty="0">
                <a:latin typeface="Arial"/>
                <a:cs typeface="Arial"/>
              </a:rPr>
              <a:t> child</a:t>
            </a:r>
            <a:r>
              <a:rPr sz="1800" b="1" spc="-15" dirty="0">
                <a:latin typeface="Arial"/>
                <a:cs typeface="Arial"/>
              </a:rPr>
              <a:t> </a:t>
            </a:r>
            <a:r>
              <a:rPr sz="1800" b="1" dirty="0">
                <a:latin typeface="Arial"/>
                <a:cs typeface="Arial"/>
              </a:rPr>
              <a:t>&lt;p&gt; </a:t>
            </a:r>
            <a:r>
              <a:rPr sz="1800" b="1" spc="-5" dirty="0">
                <a:latin typeface="Arial"/>
                <a:cs typeface="Arial"/>
              </a:rPr>
              <a:t>elements</a:t>
            </a:r>
            <a:endParaRPr sz="1800" dirty="0">
              <a:latin typeface="Arial"/>
              <a:cs typeface="Arial"/>
            </a:endParaRPr>
          </a:p>
          <a:p>
            <a:pPr marL="12700" marR="5080">
              <a:lnSpc>
                <a:spcPct val="100000"/>
              </a:lnSpc>
            </a:pPr>
            <a:r>
              <a:rPr sz="1800" dirty="0">
                <a:latin typeface="Microsoft Sans Serif"/>
                <a:cs typeface="Microsoft Sans Serif"/>
              </a:rPr>
              <a:t>In</a:t>
            </a:r>
            <a:r>
              <a:rPr sz="1800" spc="25" dirty="0">
                <a:latin typeface="Microsoft Sans Serif"/>
                <a:cs typeface="Microsoft Sans Serif"/>
              </a:rPr>
              <a:t> </a:t>
            </a:r>
            <a:r>
              <a:rPr sz="1800" spc="-5" dirty="0">
                <a:latin typeface="Microsoft Sans Serif"/>
                <a:cs typeface="Microsoft Sans Serif"/>
              </a:rPr>
              <a:t>the</a:t>
            </a:r>
            <a:r>
              <a:rPr sz="1800" spc="15" dirty="0">
                <a:latin typeface="Microsoft Sans Serif"/>
                <a:cs typeface="Microsoft Sans Serif"/>
              </a:rPr>
              <a:t> </a:t>
            </a:r>
            <a:r>
              <a:rPr sz="1800" spc="-15" dirty="0">
                <a:latin typeface="Microsoft Sans Serif"/>
                <a:cs typeface="Microsoft Sans Serif"/>
              </a:rPr>
              <a:t>following</a:t>
            </a:r>
            <a:r>
              <a:rPr sz="1800" spc="80" dirty="0">
                <a:latin typeface="Microsoft Sans Serif"/>
                <a:cs typeface="Microsoft Sans Serif"/>
              </a:rPr>
              <a:t> </a:t>
            </a:r>
            <a:r>
              <a:rPr sz="1800" spc="-10" dirty="0">
                <a:latin typeface="Microsoft Sans Serif"/>
                <a:cs typeface="Microsoft Sans Serif"/>
              </a:rPr>
              <a:t>example,</a:t>
            </a:r>
            <a:r>
              <a:rPr sz="1800" spc="55" dirty="0">
                <a:latin typeface="Microsoft Sans Serif"/>
                <a:cs typeface="Microsoft Sans Serif"/>
              </a:rPr>
              <a:t> </a:t>
            </a:r>
            <a:r>
              <a:rPr sz="1800" dirty="0">
                <a:latin typeface="Microsoft Sans Serif"/>
                <a:cs typeface="Microsoft Sans Serif"/>
              </a:rPr>
              <a:t>the</a:t>
            </a:r>
            <a:r>
              <a:rPr sz="1800" spc="20" dirty="0">
                <a:latin typeface="Microsoft Sans Serif"/>
                <a:cs typeface="Microsoft Sans Serif"/>
              </a:rPr>
              <a:t> </a:t>
            </a:r>
            <a:r>
              <a:rPr sz="1800" spc="-5" dirty="0">
                <a:latin typeface="Microsoft Sans Serif"/>
                <a:cs typeface="Microsoft Sans Serif"/>
              </a:rPr>
              <a:t>selector</a:t>
            </a:r>
            <a:r>
              <a:rPr sz="1800" spc="25" dirty="0">
                <a:latin typeface="Microsoft Sans Serif"/>
                <a:cs typeface="Microsoft Sans Serif"/>
              </a:rPr>
              <a:t> </a:t>
            </a:r>
            <a:r>
              <a:rPr sz="1800" spc="-5" dirty="0">
                <a:latin typeface="Microsoft Sans Serif"/>
                <a:cs typeface="Microsoft Sans Serif"/>
              </a:rPr>
              <a:t>matches</a:t>
            </a:r>
            <a:r>
              <a:rPr sz="1800" spc="35" dirty="0">
                <a:latin typeface="Microsoft Sans Serif"/>
                <a:cs typeface="Microsoft Sans Serif"/>
              </a:rPr>
              <a:t> </a:t>
            </a:r>
            <a:r>
              <a:rPr sz="1800" spc="-15" dirty="0">
                <a:latin typeface="Microsoft Sans Serif"/>
                <a:cs typeface="Microsoft Sans Serif"/>
              </a:rPr>
              <a:t>all</a:t>
            </a:r>
            <a:r>
              <a:rPr sz="1800" spc="25" dirty="0">
                <a:latin typeface="Microsoft Sans Serif"/>
                <a:cs typeface="Microsoft Sans Serif"/>
              </a:rPr>
              <a:t> </a:t>
            </a:r>
            <a:r>
              <a:rPr sz="1800" spc="-5" dirty="0">
                <a:latin typeface="Microsoft Sans Serif"/>
                <a:cs typeface="Microsoft Sans Serif"/>
              </a:rPr>
              <a:t>&lt;i&gt;</a:t>
            </a:r>
            <a:r>
              <a:rPr sz="1800" spc="20" dirty="0">
                <a:latin typeface="Microsoft Sans Serif"/>
                <a:cs typeface="Microsoft Sans Serif"/>
              </a:rPr>
              <a:t> </a:t>
            </a:r>
            <a:r>
              <a:rPr sz="1800" spc="-5" dirty="0">
                <a:latin typeface="Microsoft Sans Serif"/>
                <a:cs typeface="Microsoft Sans Serif"/>
              </a:rPr>
              <a:t>elements</a:t>
            </a:r>
            <a:r>
              <a:rPr sz="1800" spc="35" dirty="0">
                <a:latin typeface="Microsoft Sans Serif"/>
                <a:cs typeface="Microsoft Sans Serif"/>
              </a:rPr>
              <a:t> </a:t>
            </a:r>
            <a:r>
              <a:rPr sz="1800" spc="-10" dirty="0">
                <a:latin typeface="Microsoft Sans Serif"/>
                <a:cs typeface="Microsoft Sans Serif"/>
              </a:rPr>
              <a:t>in</a:t>
            </a:r>
            <a:r>
              <a:rPr sz="1800" spc="30" dirty="0">
                <a:latin typeface="Microsoft Sans Serif"/>
                <a:cs typeface="Microsoft Sans Serif"/>
              </a:rPr>
              <a:t> </a:t>
            </a:r>
            <a:r>
              <a:rPr sz="1800" dirty="0">
                <a:latin typeface="Microsoft Sans Serif"/>
                <a:cs typeface="Microsoft Sans Serif"/>
              </a:rPr>
              <a:t>&lt;p&gt; </a:t>
            </a:r>
            <a:r>
              <a:rPr sz="1800" spc="-465" dirty="0">
                <a:latin typeface="Microsoft Sans Serif"/>
                <a:cs typeface="Microsoft Sans Serif"/>
              </a:rPr>
              <a:t> </a:t>
            </a:r>
            <a:r>
              <a:rPr sz="1800" spc="-5" dirty="0">
                <a:latin typeface="Microsoft Sans Serif"/>
                <a:cs typeface="Microsoft Sans Serif"/>
              </a:rPr>
              <a:t>elements</a:t>
            </a:r>
            <a:r>
              <a:rPr sz="1800" spc="25" dirty="0">
                <a:latin typeface="Microsoft Sans Serif"/>
                <a:cs typeface="Microsoft Sans Serif"/>
              </a:rPr>
              <a:t> </a:t>
            </a:r>
            <a:r>
              <a:rPr sz="1800" spc="-5" dirty="0">
                <a:latin typeface="Microsoft Sans Serif"/>
                <a:cs typeface="Microsoft Sans Serif"/>
              </a:rPr>
              <a:t>that</a:t>
            </a:r>
            <a:r>
              <a:rPr sz="1800" spc="25" dirty="0">
                <a:latin typeface="Microsoft Sans Serif"/>
                <a:cs typeface="Microsoft Sans Serif"/>
              </a:rPr>
              <a:t> </a:t>
            </a:r>
            <a:r>
              <a:rPr sz="1800" spc="-5" dirty="0">
                <a:latin typeface="Microsoft Sans Serif"/>
                <a:cs typeface="Microsoft Sans Serif"/>
              </a:rPr>
              <a:t>are</a:t>
            </a:r>
            <a:r>
              <a:rPr sz="1800" spc="10" dirty="0">
                <a:latin typeface="Microsoft Sans Serif"/>
                <a:cs typeface="Microsoft Sans Serif"/>
              </a:rPr>
              <a:t> </a:t>
            </a:r>
            <a:r>
              <a:rPr sz="1800" dirty="0">
                <a:latin typeface="Microsoft Sans Serif"/>
                <a:cs typeface="Microsoft Sans Serif"/>
              </a:rPr>
              <a:t>the</a:t>
            </a:r>
            <a:r>
              <a:rPr sz="1800" spc="10" dirty="0">
                <a:latin typeface="Microsoft Sans Serif"/>
                <a:cs typeface="Microsoft Sans Serif"/>
              </a:rPr>
              <a:t> </a:t>
            </a:r>
            <a:r>
              <a:rPr sz="1800" spc="-5" dirty="0">
                <a:latin typeface="Microsoft Sans Serif"/>
                <a:cs typeface="Microsoft Sans Serif"/>
              </a:rPr>
              <a:t>first</a:t>
            </a:r>
            <a:r>
              <a:rPr sz="1800" spc="15" dirty="0">
                <a:latin typeface="Microsoft Sans Serif"/>
                <a:cs typeface="Microsoft Sans Serif"/>
              </a:rPr>
              <a:t> </a:t>
            </a:r>
            <a:r>
              <a:rPr sz="1800" spc="-10" dirty="0">
                <a:latin typeface="Microsoft Sans Serif"/>
                <a:cs typeface="Microsoft Sans Serif"/>
              </a:rPr>
              <a:t>child</a:t>
            </a:r>
            <a:r>
              <a:rPr sz="1800" spc="25" dirty="0">
                <a:latin typeface="Microsoft Sans Serif"/>
                <a:cs typeface="Microsoft Sans Serif"/>
              </a:rPr>
              <a:t> </a:t>
            </a:r>
            <a:r>
              <a:rPr sz="1800" dirty="0">
                <a:latin typeface="Microsoft Sans Serif"/>
                <a:cs typeface="Microsoft Sans Serif"/>
              </a:rPr>
              <a:t>of</a:t>
            </a:r>
            <a:r>
              <a:rPr sz="1800" spc="20" dirty="0">
                <a:latin typeface="Microsoft Sans Serif"/>
                <a:cs typeface="Microsoft Sans Serif"/>
              </a:rPr>
              <a:t> </a:t>
            </a:r>
            <a:r>
              <a:rPr sz="1800" spc="-5" dirty="0">
                <a:latin typeface="Microsoft Sans Serif"/>
                <a:cs typeface="Microsoft Sans Serif"/>
              </a:rPr>
              <a:t>another</a:t>
            </a:r>
            <a:r>
              <a:rPr sz="1800" spc="30" dirty="0">
                <a:latin typeface="Microsoft Sans Serif"/>
                <a:cs typeface="Microsoft Sans Serif"/>
              </a:rPr>
              <a:t> </a:t>
            </a:r>
            <a:r>
              <a:rPr sz="1800" spc="-5" dirty="0">
                <a:latin typeface="Microsoft Sans Serif"/>
                <a:cs typeface="Microsoft Sans Serif"/>
              </a:rPr>
              <a:t>element:</a:t>
            </a:r>
            <a:endParaRPr sz="1800" dirty="0">
              <a:latin typeface="Microsoft Sans Serif"/>
              <a:cs typeface="Microsoft Sans Serif"/>
            </a:endParaRPr>
          </a:p>
          <a:p>
            <a:pPr>
              <a:lnSpc>
                <a:spcPct val="100000"/>
              </a:lnSpc>
              <a:spcBef>
                <a:spcPts val="5"/>
              </a:spcBef>
            </a:pPr>
            <a:endParaRPr sz="1900" dirty="0">
              <a:latin typeface="Microsoft Sans Serif"/>
              <a:cs typeface="Microsoft Sans Serif"/>
            </a:endParaRPr>
          </a:p>
          <a:p>
            <a:pPr marL="12700">
              <a:lnSpc>
                <a:spcPct val="100000"/>
              </a:lnSpc>
              <a:spcBef>
                <a:spcPts val="5"/>
              </a:spcBef>
            </a:pPr>
            <a:r>
              <a:rPr sz="1800" spc="-10" dirty="0">
                <a:latin typeface="Microsoft Sans Serif"/>
                <a:cs typeface="Microsoft Sans Serif"/>
              </a:rPr>
              <a:t>Example:</a:t>
            </a:r>
            <a:endParaRPr sz="1800" dirty="0">
              <a:latin typeface="Microsoft Sans Serif"/>
              <a:cs typeface="Microsoft Sans Serif"/>
            </a:endParaRPr>
          </a:p>
          <a:p>
            <a:pPr>
              <a:lnSpc>
                <a:spcPct val="100000"/>
              </a:lnSpc>
              <a:spcBef>
                <a:spcPts val="10"/>
              </a:spcBef>
            </a:pPr>
            <a:endParaRPr sz="1900" dirty="0">
              <a:latin typeface="Microsoft Sans Serif"/>
              <a:cs typeface="Microsoft Sans Serif"/>
            </a:endParaRPr>
          </a:p>
          <a:p>
            <a:pPr marL="12700">
              <a:lnSpc>
                <a:spcPct val="100000"/>
              </a:lnSpc>
            </a:pPr>
            <a:r>
              <a:rPr sz="1800" spc="-5" dirty="0">
                <a:latin typeface="Microsoft Sans Serif"/>
                <a:cs typeface="Microsoft Sans Serif"/>
              </a:rPr>
              <a:t>&lt;!DOCTYPE</a:t>
            </a:r>
            <a:r>
              <a:rPr sz="1800" spc="10" dirty="0">
                <a:latin typeface="Microsoft Sans Serif"/>
                <a:cs typeface="Microsoft Sans Serif"/>
              </a:rPr>
              <a:t> </a:t>
            </a:r>
            <a:r>
              <a:rPr sz="1800" spc="-5" dirty="0">
                <a:latin typeface="Microsoft Sans Serif"/>
                <a:cs typeface="Microsoft Sans Serif"/>
              </a:rPr>
              <a:t>html&gt;</a:t>
            </a:r>
            <a:endParaRPr sz="1800" dirty="0">
              <a:latin typeface="Microsoft Sans Serif"/>
              <a:cs typeface="Microsoft Sans Serif"/>
            </a:endParaRPr>
          </a:p>
          <a:p>
            <a:pPr marL="12700">
              <a:lnSpc>
                <a:spcPct val="100000"/>
              </a:lnSpc>
            </a:pPr>
            <a:r>
              <a:rPr sz="1800" spc="-5" dirty="0">
                <a:latin typeface="Microsoft Sans Serif"/>
                <a:cs typeface="Microsoft Sans Serif"/>
              </a:rPr>
              <a:t>&lt;html&gt;</a:t>
            </a:r>
            <a:endParaRPr sz="1800" dirty="0">
              <a:latin typeface="Microsoft Sans Serif"/>
              <a:cs typeface="Microsoft Sans Serif"/>
            </a:endParaRPr>
          </a:p>
          <a:p>
            <a:pPr marL="12700">
              <a:lnSpc>
                <a:spcPct val="100000"/>
              </a:lnSpc>
            </a:pPr>
            <a:r>
              <a:rPr sz="1800" spc="-5" dirty="0">
                <a:latin typeface="Microsoft Sans Serif"/>
                <a:cs typeface="Microsoft Sans Serif"/>
              </a:rPr>
              <a:t>&lt;head&gt;</a:t>
            </a:r>
            <a:endParaRPr sz="1800" dirty="0">
              <a:latin typeface="Microsoft Sans Serif"/>
              <a:cs typeface="Microsoft Sans Serif"/>
            </a:endParaRPr>
          </a:p>
          <a:p>
            <a:pPr marL="12700">
              <a:lnSpc>
                <a:spcPct val="100000"/>
              </a:lnSpc>
            </a:pPr>
            <a:r>
              <a:rPr sz="1800" spc="-10" dirty="0">
                <a:latin typeface="Microsoft Sans Serif"/>
                <a:cs typeface="Microsoft Sans Serif"/>
              </a:rPr>
              <a:t>&lt;style&gt;</a:t>
            </a:r>
            <a:endParaRPr sz="1800" dirty="0">
              <a:latin typeface="Microsoft Sans Serif"/>
              <a:cs typeface="Microsoft Sans Serif"/>
            </a:endParaRPr>
          </a:p>
          <a:p>
            <a:pPr marL="12700">
              <a:lnSpc>
                <a:spcPct val="100000"/>
              </a:lnSpc>
            </a:pPr>
            <a:r>
              <a:rPr sz="1800" spc="-5" dirty="0">
                <a:latin typeface="Microsoft Sans Serif"/>
                <a:cs typeface="Microsoft Sans Serif"/>
              </a:rPr>
              <a:t>p:first-child</a:t>
            </a:r>
            <a:r>
              <a:rPr sz="1800" dirty="0">
                <a:latin typeface="Microsoft Sans Serif"/>
                <a:cs typeface="Microsoft Sans Serif"/>
              </a:rPr>
              <a:t> </a:t>
            </a:r>
            <a:r>
              <a:rPr sz="1800" spc="-15" dirty="0" err="1">
                <a:latin typeface="Microsoft Sans Serif"/>
                <a:cs typeface="Microsoft Sans Serif"/>
              </a:rPr>
              <a:t>i</a:t>
            </a:r>
            <a:r>
              <a:rPr sz="1800" dirty="0">
                <a:latin typeface="Microsoft Sans Serif"/>
                <a:cs typeface="Microsoft Sans Serif"/>
              </a:rPr>
              <a:t> {</a:t>
            </a:r>
          </a:p>
          <a:p>
            <a:pPr marL="139065">
              <a:lnSpc>
                <a:spcPct val="100000"/>
              </a:lnSpc>
              <a:spcBef>
                <a:spcPts val="5"/>
              </a:spcBef>
            </a:pPr>
            <a:r>
              <a:rPr sz="1800" spc="-5" dirty="0">
                <a:latin typeface="Microsoft Sans Serif"/>
                <a:cs typeface="Microsoft Sans Serif"/>
              </a:rPr>
              <a:t>color:</a:t>
            </a:r>
            <a:r>
              <a:rPr sz="1800" spc="-10" dirty="0">
                <a:latin typeface="Microsoft Sans Serif"/>
                <a:cs typeface="Microsoft Sans Serif"/>
              </a:rPr>
              <a:t> blue;</a:t>
            </a:r>
            <a:endParaRPr sz="1800" dirty="0">
              <a:latin typeface="Microsoft Sans Serif"/>
              <a:cs typeface="Microsoft Sans Serif"/>
            </a:endParaRPr>
          </a:p>
          <a:p>
            <a:pPr marL="12700">
              <a:lnSpc>
                <a:spcPct val="100000"/>
              </a:lnSpc>
            </a:pPr>
            <a:r>
              <a:rPr sz="1800" dirty="0">
                <a:latin typeface="Microsoft Sans Serif"/>
                <a:cs typeface="Microsoft Sans Serif"/>
              </a:rPr>
              <a:t>}</a:t>
            </a:r>
          </a:p>
          <a:p>
            <a:pPr marL="12700">
              <a:lnSpc>
                <a:spcPct val="100000"/>
              </a:lnSpc>
            </a:pPr>
            <a:r>
              <a:rPr sz="1800" spc="-5" dirty="0">
                <a:latin typeface="Microsoft Sans Serif"/>
                <a:cs typeface="Microsoft Sans Serif"/>
              </a:rPr>
              <a:t>&lt;/style&gt;</a:t>
            </a:r>
            <a:endParaRPr sz="1800" dirty="0">
              <a:latin typeface="Microsoft Sans Serif"/>
              <a:cs typeface="Microsoft Sans Serif"/>
            </a:endParaRPr>
          </a:p>
          <a:p>
            <a:pPr marL="12700">
              <a:lnSpc>
                <a:spcPct val="100000"/>
              </a:lnSpc>
            </a:pPr>
            <a:r>
              <a:rPr sz="1800" spc="-5" dirty="0">
                <a:latin typeface="Microsoft Sans Serif"/>
                <a:cs typeface="Microsoft Sans Serif"/>
              </a:rPr>
              <a:t>&lt;/head&gt;</a:t>
            </a:r>
            <a:endParaRPr sz="1800" dirty="0">
              <a:latin typeface="Microsoft Sans Serif"/>
              <a:cs typeface="Microsoft Sans Serif"/>
            </a:endParaRPr>
          </a:p>
          <a:p>
            <a:pPr marL="12700">
              <a:lnSpc>
                <a:spcPct val="100000"/>
              </a:lnSpc>
            </a:pPr>
            <a:r>
              <a:rPr sz="1800" spc="-10" dirty="0">
                <a:latin typeface="Microsoft Sans Serif"/>
                <a:cs typeface="Microsoft Sans Serif"/>
              </a:rPr>
              <a:t>&lt;body&gt;</a:t>
            </a:r>
            <a:endParaRPr sz="1800" dirty="0">
              <a:latin typeface="Microsoft Sans Serif"/>
              <a:cs typeface="Microsoft Sans Serif"/>
            </a:endParaRPr>
          </a:p>
          <a:p>
            <a:pPr>
              <a:lnSpc>
                <a:spcPct val="100000"/>
              </a:lnSpc>
              <a:spcBef>
                <a:spcPts val="10"/>
              </a:spcBef>
            </a:pPr>
            <a:endParaRPr sz="1900" dirty="0">
              <a:latin typeface="Microsoft Sans Serif"/>
              <a:cs typeface="Microsoft Sans Serif"/>
            </a:endParaRPr>
          </a:p>
          <a:p>
            <a:pPr marL="12700">
              <a:lnSpc>
                <a:spcPct val="100000"/>
              </a:lnSpc>
            </a:pPr>
            <a:r>
              <a:rPr sz="1800" dirty="0">
                <a:latin typeface="Microsoft Sans Serif"/>
                <a:cs typeface="Microsoft Sans Serif"/>
              </a:rPr>
              <a:t>&lt;p&gt;I</a:t>
            </a:r>
            <a:r>
              <a:rPr sz="1800" spc="25" dirty="0">
                <a:latin typeface="Microsoft Sans Serif"/>
                <a:cs typeface="Microsoft Sans Serif"/>
              </a:rPr>
              <a:t> </a:t>
            </a:r>
            <a:r>
              <a:rPr sz="1800" spc="-5" dirty="0">
                <a:latin typeface="Microsoft Sans Serif"/>
                <a:cs typeface="Microsoft Sans Serif"/>
              </a:rPr>
              <a:t>am</a:t>
            </a:r>
            <a:r>
              <a:rPr sz="1800" spc="25" dirty="0">
                <a:latin typeface="Microsoft Sans Serif"/>
                <a:cs typeface="Microsoft Sans Serif"/>
              </a:rPr>
              <a:t> </a:t>
            </a:r>
            <a:r>
              <a:rPr sz="1800" spc="-5" dirty="0">
                <a:latin typeface="Microsoft Sans Serif"/>
                <a:cs typeface="Microsoft Sans Serif"/>
              </a:rPr>
              <a:t>a</a:t>
            </a:r>
            <a:r>
              <a:rPr sz="1800" spc="30" dirty="0">
                <a:latin typeface="Microsoft Sans Serif"/>
                <a:cs typeface="Microsoft Sans Serif"/>
              </a:rPr>
              <a:t> </a:t>
            </a:r>
            <a:r>
              <a:rPr sz="1800" spc="-5" dirty="0">
                <a:latin typeface="Microsoft Sans Serif"/>
                <a:cs typeface="Microsoft Sans Serif"/>
              </a:rPr>
              <a:t>&lt;i&gt;strong&lt;/i&gt;</a:t>
            </a:r>
            <a:r>
              <a:rPr sz="1800" spc="10" dirty="0">
                <a:latin typeface="Microsoft Sans Serif"/>
                <a:cs typeface="Microsoft Sans Serif"/>
              </a:rPr>
              <a:t> </a:t>
            </a:r>
            <a:r>
              <a:rPr sz="1800" spc="-5" dirty="0">
                <a:latin typeface="Microsoft Sans Serif"/>
                <a:cs typeface="Microsoft Sans Serif"/>
              </a:rPr>
              <a:t>person.</a:t>
            </a:r>
            <a:r>
              <a:rPr sz="1800" spc="45" dirty="0">
                <a:latin typeface="Microsoft Sans Serif"/>
                <a:cs typeface="Microsoft Sans Serif"/>
              </a:rPr>
              <a:t> </a:t>
            </a:r>
            <a:r>
              <a:rPr sz="1800" dirty="0">
                <a:latin typeface="Microsoft Sans Serif"/>
                <a:cs typeface="Microsoft Sans Serif"/>
              </a:rPr>
              <a:t>I</a:t>
            </a:r>
            <a:r>
              <a:rPr sz="1800" spc="30" dirty="0">
                <a:latin typeface="Microsoft Sans Serif"/>
                <a:cs typeface="Microsoft Sans Serif"/>
              </a:rPr>
              <a:t> </a:t>
            </a:r>
            <a:r>
              <a:rPr sz="1800" spc="-10" dirty="0">
                <a:latin typeface="Microsoft Sans Serif"/>
                <a:cs typeface="Microsoft Sans Serif"/>
              </a:rPr>
              <a:t>am</a:t>
            </a:r>
            <a:r>
              <a:rPr sz="1800" spc="3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5" dirty="0">
                <a:latin typeface="Microsoft Sans Serif"/>
                <a:cs typeface="Microsoft Sans Serif"/>
              </a:rPr>
              <a:t>&lt;i&gt;strong&lt;/i&gt;</a:t>
            </a:r>
            <a:r>
              <a:rPr sz="1800" spc="30" dirty="0">
                <a:latin typeface="Microsoft Sans Serif"/>
                <a:cs typeface="Microsoft Sans Serif"/>
              </a:rPr>
              <a:t> </a:t>
            </a:r>
            <a:r>
              <a:rPr sz="1800" spc="-5" dirty="0">
                <a:latin typeface="Microsoft Sans Serif"/>
                <a:cs typeface="Microsoft Sans Serif"/>
              </a:rPr>
              <a:t>person.&lt;/p&gt;</a:t>
            </a:r>
            <a:endParaRPr sz="1800" dirty="0">
              <a:latin typeface="Microsoft Sans Serif"/>
              <a:cs typeface="Microsoft Sans Serif"/>
            </a:endParaRPr>
          </a:p>
          <a:p>
            <a:pPr marL="12700">
              <a:lnSpc>
                <a:spcPct val="100000"/>
              </a:lnSpc>
            </a:pPr>
            <a:r>
              <a:rPr sz="1800" dirty="0">
                <a:latin typeface="Microsoft Sans Serif"/>
                <a:cs typeface="Microsoft Sans Serif"/>
              </a:rPr>
              <a:t>&lt;p&gt;I</a:t>
            </a:r>
            <a:r>
              <a:rPr sz="1800" spc="25" dirty="0">
                <a:latin typeface="Microsoft Sans Serif"/>
                <a:cs typeface="Microsoft Sans Serif"/>
              </a:rPr>
              <a:t> </a:t>
            </a:r>
            <a:r>
              <a:rPr sz="1800" spc="-5" dirty="0">
                <a:latin typeface="Microsoft Sans Serif"/>
                <a:cs typeface="Microsoft Sans Serif"/>
              </a:rPr>
              <a:t>am</a:t>
            </a:r>
            <a:r>
              <a:rPr sz="1800" spc="25" dirty="0">
                <a:latin typeface="Microsoft Sans Serif"/>
                <a:cs typeface="Microsoft Sans Serif"/>
              </a:rPr>
              <a:t> </a:t>
            </a:r>
            <a:r>
              <a:rPr sz="1800" spc="-5" dirty="0">
                <a:latin typeface="Microsoft Sans Serif"/>
                <a:cs typeface="Microsoft Sans Serif"/>
              </a:rPr>
              <a:t>a</a:t>
            </a:r>
            <a:r>
              <a:rPr sz="1800" spc="30" dirty="0">
                <a:latin typeface="Microsoft Sans Serif"/>
                <a:cs typeface="Microsoft Sans Serif"/>
              </a:rPr>
              <a:t> </a:t>
            </a:r>
            <a:r>
              <a:rPr sz="1800" spc="-5" dirty="0">
                <a:latin typeface="Microsoft Sans Serif"/>
                <a:cs typeface="Microsoft Sans Serif"/>
              </a:rPr>
              <a:t>&lt;i&gt;strong&lt;/i&gt;</a:t>
            </a:r>
            <a:r>
              <a:rPr sz="1800" spc="10" dirty="0">
                <a:latin typeface="Microsoft Sans Serif"/>
                <a:cs typeface="Microsoft Sans Serif"/>
              </a:rPr>
              <a:t> </a:t>
            </a:r>
            <a:r>
              <a:rPr sz="1800" spc="-5" dirty="0">
                <a:latin typeface="Microsoft Sans Serif"/>
                <a:cs typeface="Microsoft Sans Serif"/>
              </a:rPr>
              <a:t>person.</a:t>
            </a:r>
            <a:r>
              <a:rPr sz="1800" spc="45" dirty="0">
                <a:latin typeface="Microsoft Sans Serif"/>
                <a:cs typeface="Microsoft Sans Serif"/>
              </a:rPr>
              <a:t> </a:t>
            </a:r>
            <a:r>
              <a:rPr sz="1800" dirty="0">
                <a:latin typeface="Microsoft Sans Serif"/>
                <a:cs typeface="Microsoft Sans Serif"/>
              </a:rPr>
              <a:t>I</a:t>
            </a:r>
            <a:r>
              <a:rPr sz="1800" spc="30" dirty="0">
                <a:latin typeface="Microsoft Sans Serif"/>
                <a:cs typeface="Microsoft Sans Serif"/>
              </a:rPr>
              <a:t> </a:t>
            </a:r>
            <a:r>
              <a:rPr sz="1800" spc="-10" dirty="0">
                <a:latin typeface="Microsoft Sans Serif"/>
                <a:cs typeface="Microsoft Sans Serif"/>
              </a:rPr>
              <a:t>am</a:t>
            </a:r>
            <a:r>
              <a:rPr sz="1800" spc="30" dirty="0">
                <a:latin typeface="Microsoft Sans Serif"/>
                <a:cs typeface="Microsoft Sans Serif"/>
              </a:rPr>
              <a:t> </a:t>
            </a:r>
            <a:r>
              <a:rPr sz="1800" spc="-5" dirty="0">
                <a:latin typeface="Microsoft Sans Serif"/>
                <a:cs typeface="Microsoft Sans Serif"/>
              </a:rPr>
              <a:t>a</a:t>
            </a:r>
            <a:r>
              <a:rPr sz="1800" spc="25" dirty="0">
                <a:latin typeface="Microsoft Sans Serif"/>
                <a:cs typeface="Microsoft Sans Serif"/>
              </a:rPr>
              <a:t> </a:t>
            </a:r>
            <a:r>
              <a:rPr sz="1800" spc="-5" dirty="0">
                <a:latin typeface="Microsoft Sans Serif"/>
                <a:cs typeface="Microsoft Sans Serif"/>
              </a:rPr>
              <a:t>&lt;i&gt;strong&lt;/i&gt;</a:t>
            </a:r>
            <a:r>
              <a:rPr sz="1800" spc="30" dirty="0">
                <a:latin typeface="Microsoft Sans Serif"/>
                <a:cs typeface="Microsoft Sans Serif"/>
              </a:rPr>
              <a:t> </a:t>
            </a:r>
            <a:r>
              <a:rPr sz="1800" spc="-5" dirty="0">
                <a:latin typeface="Microsoft Sans Serif"/>
                <a:cs typeface="Microsoft Sans Serif"/>
              </a:rPr>
              <a:t>person.&lt;/p&gt;</a:t>
            </a:r>
            <a:endParaRPr sz="1800" dirty="0">
              <a:latin typeface="Microsoft Sans Serif"/>
              <a:cs typeface="Microsoft Sans Serif"/>
            </a:endParaRPr>
          </a:p>
          <a:p>
            <a:pPr marL="12700">
              <a:lnSpc>
                <a:spcPct val="100000"/>
              </a:lnSpc>
            </a:pPr>
            <a:r>
              <a:rPr sz="1800" spc="-5" dirty="0">
                <a:latin typeface="Microsoft Sans Serif"/>
                <a:cs typeface="Microsoft Sans Serif"/>
              </a:rPr>
              <a:t>&lt;/body&gt;&lt;/html&gt;</a:t>
            </a:r>
            <a:endParaRPr sz="1800" dirty="0">
              <a:latin typeface="Microsoft Sans Serif"/>
              <a:cs typeface="Microsoft Sans Serif"/>
            </a:endParaRPr>
          </a:p>
        </p:txBody>
      </p:sp>
      <p:grpSp>
        <p:nvGrpSpPr>
          <p:cNvPr id="5" name="object 5"/>
          <p:cNvGrpSpPr/>
          <p:nvPr/>
        </p:nvGrpSpPr>
        <p:grpSpPr>
          <a:xfrm>
            <a:off x="5288296" y="2631948"/>
            <a:ext cx="4573905" cy="2715895"/>
            <a:chOff x="5288296" y="2631948"/>
            <a:chExt cx="4573905" cy="2715895"/>
          </a:xfrm>
        </p:grpSpPr>
        <p:pic>
          <p:nvPicPr>
            <p:cNvPr id="6" name="object 6"/>
            <p:cNvPicPr/>
            <p:nvPr/>
          </p:nvPicPr>
          <p:blipFill>
            <a:blip r:embed="rId2" cstate="print"/>
            <a:stretch>
              <a:fillRect/>
            </a:stretch>
          </p:blipFill>
          <p:spPr>
            <a:xfrm>
              <a:off x="5288296" y="2631948"/>
              <a:ext cx="4573499" cy="2715767"/>
            </a:xfrm>
            <a:prstGeom prst="rect">
              <a:avLst/>
            </a:prstGeom>
          </p:spPr>
        </p:pic>
        <p:pic>
          <p:nvPicPr>
            <p:cNvPr id="7" name="object 7"/>
            <p:cNvPicPr/>
            <p:nvPr/>
          </p:nvPicPr>
          <p:blipFill>
            <a:blip r:embed="rId3" cstate="print"/>
            <a:stretch>
              <a:fillRect/>
            </a:stretch>
          </p:blipFill>
          <p:spPr>
            <a:xfrm>
              <a:off x="5433314" y="2791079"/>
              <a:ext cx="4058158" cy="2200529"/>
            </a:xfrm>
            <a:prstGeom prst="rect">
              <a:avLst/>
            </a:prstGeom>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1106" y="2955163"/>
            <a:ext cx="4039870" cy="936154"/>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Session</a:t>
            </a:r>
            <a:r>
              <a:rPr sz="3600" b="1" spc="-30" dirty="0">
                <a:latin typeface="Arial"/>
                <a:cs typeface="Arial"/>
              </a:rPr>
              <a:t> </a:t>
            </a:r>
            <a:r>
              <a:rPr sz="3600" b="1" spc="-5" dirty="0">
                <a:latin typeface="Arial"/>
                <a:cs typeface="Arial"/>
              </a:rPr>
              <a:t>:</a:t>
            </a:r>
            <a:endParaRPr sz="3600" dirty="0">
              <a:latin typeface="Arial"/>
              <a:cs typeface="Arial"/>
            </a:endParaRPr>
          </a:p>
          <a:p>
            <a:pPr marL="914400" algn="ctr">
              <a:lnSpc>
                <a:spcPct val="100000"/>
              </a:lnSpc>
            </a:pPr>
            <a:r>
              <a:rPr lang="en-GB" sz="2400" b="1" spc="-5" dirty="0">
                <a:latin typeface="Arial"/>
                <a:cs typeface="Arial"/>
              </a:rPr>
              <a:t>PSEUDO ELEMENTS</a:t>
            </a:r>
            <a:endParaRPr sz="2400" dirty="0">
              <a:latin typeface="Arial"/>
              <a:cs typeface="Arial"/>
            </a:endParaRPr>
          </a:p>
        </p:txBody>
      </p:sp>
    </p:spTree>
    <p:extLst>
      <p:ext uri="{BB962C8B-B14F-4D97-AF65-F5344CB8AC3E}">
        <p14:creationId xmlns:p14="http://schemas.microsoft.com/office/powerpoint/2010/main" val="2724324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211" y="217373"/>
            <a:ext cx="70383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 </a:t>
            </a:r>
            <a:r>
              <a:rPr sz="5400" spc="-5" dirty="0">
                <a:solidFill>
                  <a:srgbClr val="000000"/>
                </a:solidFill>
              </a:rPr>
              <a:t>Pseudo-Elements</a:t>
            </a:r>
            <a:endParaRPr sz="5400"/>
          </a:p>
        </p:txBody>
      </p:sp>
      <p:sp>
        <p:nvSpPr>
          <p:cNvPr id="4" name="object 4"/>
          <p:cNvSpPr txBox="1"/>
          <p:nvPr/>
        </p:nvSpPr>
        <p:spPr>
          <a:xfrm>
            <a:off x="1051356" y="1218057"/>
            <a:ext cx="7800340" cy="36842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3182BD"/>
                </a:solidFill>
                <a:latin typeface="Arial"/>
                <a:cs typeface="Arial"/>
              </a:rPr>
              <a:t>What</a:t>
            </a:r>
            <a:r>
              <a:rPr sz="2000" b="1" spc="-45" dirty="0">
                <a:solidFill>
                  <a:srgbClr val="3182BD"/>
                </a:solidFill>
                <a:latin typeface="Arial"/>
                <a:cs typeface="Arial"/>
              </a:rPr>
              <a:t> </a:t>
            </a:r>
            <a:r>
              <a:rPr sz="2000" b="1" dirty="0">
                <a:solidFill>
                  <a:srgbClr val="3182BD"/>
                </a:solidFill>
                <a:latin typeface="Arial"/>
                <a:cs typeface="Arial"/>
              </a:rPr>
              <a:t>are</a:t>
            </a:r>
            <a:r>
              <a:rPr sz="2000" b="1" spc="-30" dirty="0">
                <a:solidFill>
                  <a:srgbClr val="3182BD"/>
                </a:solidFill>
                <a:latin typeface="Arial"/>
                <a:cs typeface="Arial"/>
              </a:rPr>
              <a:t> </a:t>
            </a:r>
            <a:r>
              <a:rPr sz="2000" b="1" dirty="0">
                <a:solidFill>
                  <a:srgbClr val="3182BD"/>
                </a:solidFill>
                <a:latin typeface="Arial"/>
                <a:cs typeface="Arial"/>
              </a:rPr>
              <a:t>Pseudo-Elements?</a:t>
            </a:r>
            <a:endParaRPr sz="2000">
              <a:latin typeface="Arial"/>
              <a:cs typeface="Arial"/>
            </a:endParaRPr>
          </a:p>
          <a:p>
            <a:pPr marL="12700">
              <a:lnSpc>
                <a:spcPct val="100000"/>
              </a:lnSpc>
            </a:pPr>
            <a:r>
              <a:rPr sz="2000" dirty="0">
                <a:latin typeface="Microsoft Sans Serif"/>
                <a:cs typeface="Microsoft Sans Serif"/>
              </a:rPr>
              <a:t>A</a:t>
            </a:r>
            <a:r>
              <a:rPr sz="2000" spc="-85" dirty="0">
                <a:latin typeface="Microsoft Sans Serif"/>
                <a:cs typeface="Microsoft Sans Serif"/>
              </a:rPr>
              <a:t> </a:t>
            </a:r>
            <a:r>
              <a:rPr sz="2000" dirty="0">
                <a:latin typeface="Microsoft Sans Serif"/>
                <a:cs typeface="Microsoft Sans Serif"/>
              </a:rPr>
              <a:t>CSS</a:t>
            </a:r>
            <a:r>
              <a:rPr sz="2000" spc="25" dirty="0">
                <a:latin typeface="Microsoft Sans Serif"/>
                <a:cs typeface="Microsoft Sans Serif"/>
              </a:rPr>
              <a:t> </a:t>
            </a:r>
            <a:r>
              <a:rPr sz="2000" dirty="0">
                <a:latin typeface="Microsoft Sans Serif"/>
                <a:cs typeface="Microsoft Sans Serif"/>
              </a:rPr>
              <a:t>pseudo-element</a:t>
            </a:r>
            <a:r>
              <a:rPr sz="2000" spc="-30" dirty="0">
                <a:latin typeface="Microsoft Sans Serif"/>
                <a:cs typeface="Microsoft Sans Serif"/>
              </a:rPr>
              <a:t> </a:t>
            </a:r>
            <a:r>
              <a:rPr sz="2000" spc="-5" dirty="0">
                <a:latin typeface="Microsoft Sans Serif"/>
                <a:cs typeface="Microsoft Sans Serif"/>
              </a:rPr>
              <a:t>is</a:t>
            </a:r>
            <a:r>
              <a:rPr sz="2000" spc="30" dirty="0">
                <a:latin typeface="Microsoft Sans Serif"/>
                <a:cs typeface="Microsoft Sans Serif"/>
              </a:rPr>
              <a:t> </a:t>
            </a:r>
            <a:r>
              <a:rPr sz="2000" dirty="0">
                <a:latin typeface="Microsoft Sans Serif"/>
                <a:cs typeface="Microsoft Sans Serif"/>
              </a:rPr>
              <a:t>used</a:t>
            </a:r>
            <a:r>
              <a:rPr sz="2000" spc="-5" dirty="0">
                <a:latin typeface="Microsoft Sans Serif"/>
                <a:cs typeface="Microsoft Sans Serif"/>
              </a:rPr>
              <a:t> </a:t>
            </a:r>
            <a:r>
              <a:rPr sz="2000" dirty="0">
                <a:latin typeface="Microsoft Sans Serif"/>
                <a:cs typeface="Microsoft Sans Serif"/>
              </a:rPr>
              <a:t>to</a:t>
            </a:r>
            <a:r>
              <a:rPr sz="2000" spc="15" dirty="0">
                <a:latin typeface="Microsoft Sans Serif"/>
                <a:cs typeface="Microsoft Sans Serif"/>
              </a:rPr>
              <a:t> </a:t>
            </a:r>
            <a:r>
              <a:rPr sz="2000" spc="-5" dirty="0">
                <a:latin typeface="Microsoft Sans Serif"/>
                <a:cs typeface="Microsoft Sans Serif"/>
              </a:rPr>
              <a:t>style</a:t>
            </a:r>
            <a:r>
              <a:rPr sz="2000" spc="5" dirty="0">
                <a:latin typeface="Microsoft Sans Serif"/>
                <a:cs typeface="Microsoft Sans Serif"/>
              </a:rPr>
              <a:t> </a:t>
            </a:r>
            <a:r>
              <a:rPr sz="2000" spc="-5" dirty="0">
                <a:latin typeface="Microsoft Sans Serif"/>
                <a:cs typeface="Microsoft Sans Serif"/>
              </a:rPr>
              <a:t>specified </a:t>
            </a:r>
            <a:r>
              <a:rPr sz="2000" dirty="0">
                <a:latin typeface="Microsoft Sans Serif"/>
                <a:cs typeface="Microsoft Sans Serif"/>
              </a:rPr>
              <a:t>parts</a:t>
            </a:r>
            <a:r>
              <a:rPr sz="2000" spc="-5" dirty="0">
                <a:latin typeface="Microsoft Sans Serif"/>
                <a:cs typeface="Microsoft Sans Serif"/>
              </a:rPr>
              <a:t> </a:t>
            </a:r>
            <a:r>
              <a:rPr sz="2000" dirty="0">
                <a:latin typeface="Microsoft Sans Serif"/>
                <a:cs typeface="Microsoft Sans Serif"/>
              </a:rPr>
              <a:t>of</a:t>
            </a:r>
            <a:r>
              <a:rPr sz="2000" spc="10" dirty="0">
                <a:latin typeface="Microsoft Sans Serif"/>
                <a:cs typeface="Microsoft Sans Serif"/>
              </a:rPr>
              <a:t> </a:t>
            </a:r>
            <a:r>
              <a:rPr sz="2000" dirty="0">
                <a:latin typeface="Microsoft Sans Serif"/>
                <a:cs typeface="Microsoft Sans Serif"/>
              </a:rPr>
              <a:t>an</a:t>
            </a:r>
            <a:r>
              <a:rPr sz="2000" spc="25" dirty="0">
                <a:latin typeface="Microsoft Sans Serif"/>
                <a:cs typeface="Microsoft Sans Serif"/>
              </a:rPr>
              <a:t> </a:t>
            </a:r>
            <a:r>
              <a:rPr sz="2000" dirty="0">
                <a:latin typeface="Microsoft Sans Serif"/>
                <a:cs typeface="Microsoft Sans Serif"/>
              </a:rPr>
              <a:t>element.</a:t>
            </a:r>
            <a:endParaRPr sz="2000">
              <a:latin typeface="Microsoft Sans Serif"/>
              <a:cs typeface="Microsoft Sans Serif"/>
            </a:endParaRPr>
          </a:p>
          <a:p>
            <a:pPr>
              <a:lnSpc>
                <a:spcPct val="100000"/>
              </a:lnSpc>
              <a:spcBef>
                <a:spcPts val="20"/>
              </a:spcBef>
            </a:pPr>
            <a:endParaRPr sz="2100">
              <a:latin typeface="Microsoft Sans Serif"/>
              <a:cs typeface="Microsoft Sans Serif"/>
            </a:endParaRPr>
          </a:p>
          <a:p>
            <a:pPr marL="12700">
              <a:lnSpc>
                <a:spcPct val="100000"/>
              </a:lnSpc>
            </a:pPr>
            <a:r>
              <a:rPr sz="2000" dirty="0">
                <a:latin typeface="Microsoft Sans Serif"/>
                <a:cs typeface="Microsoft Sans Serif"/>
              </a:rPr>
              <a:t>For</a:t>
            </a:r>
            <a:r>
              <a:rPr sz="2000" spc="5" dirty="0">
                <a:latin typeface="Microsoft Sans Serif"/>
                <a:cs typeface="Microsoft Sans Serif"/>
              </a:rPr>
              <a:t> </a:t>
            </a:r>
            <a:r>
              <a:rPr sz="2000" dirty="0">
                <a:latin typeface="Microsoft Sans Serif"/>
                <a:cs typeface="Microsoft Sans Serif"/>
              </a:rPr>
              <a:t>example,</a:t>
            </a:r>
            <a:r>
              <a:rPr sz="2000" spc="-5" dirty="0">
                <a:latin typeface="Microsoft Sans Serif"/>
                <a:cs typeface="Microsoft Sans Serif"/>
              </a:rPr>
              <a:t> it</a:t>
            </a:r>
            <a:r>
              <a:rPr sz="2000" dirty="0">
                <a:latin typeface="Microsoft Sans Serif"/>
                <a:cs typeface="Microsoft Sans Serif"/>
              </a:rPr>
              <a:t> can</a:t>
            </a:r>
            <a:r>
              <a:rPr sz="2000" spc="-10" dirty="0">
                <a:latin typeface="Microsoft Sans Serif"/>
                <a:cs typeface="Microsoft Sans Serif"/>
              </a:rPr>
              <a:t> </a:t>
            </a:r>
            <a:r>
              <a:rPr sz="2000" dirty="0">
                <a:latin typeface="Microsoft Sans Serif"/>
                <a:cs typeface="Microsoft Sans Serif"/>
              </a:rPr>
              <a:t>be</a:t>
            </a:r>
            <a:r>
              <a:rPr sz="2000" spc="15" dirty="0">
                <a:latin typeface="Microsoft Sans Serif"/>
                <a:cs typeface="Microsoft Sans Serif"/>
              </a:rPr>
              <a:t> </a:t>
            </a:r>
            <a:r>
              <a:rPr sz="2000" dirty="0">
                <a:latin typeface="Microsoft Sans Serif"/>
                <a:cs typeface="Microsoft Sans Serif"/>
              </a:rPr>
              <a:t>used</a:t>
            </a:r>
            <a:r>
              <a:rPr sz="2000" spc="-15" dirty="0">
                <a:latin typeface="Microsoft Sans Serif"/>
                <a:cs typeface="Microsoft Sans Serif"/>
              </a:rPr>
              <a:t> </a:t>
            </a:r>
            <a:r>
              <a:rPr sz="2000" dirty="0">
                <a:latin typeface="Microsoft Sans Serif"/>
                <a:cs typeface="Microsoft Sans Serif"/>
              </a:rPr>
              <a:t>to:</a:t>
            </a:r>
            <a:endParaRPr sz="2000">
              <a:latin typeface="Microsoft Sans Serif"/>
              <a:cs typeface="Microsoft Sans Serif"/>
            </a:endParaRPr>
          </a:p>
          <a:p>
            <a:pPr marL="299085" indent="-287020">
              <a:lnSpc>
                <a:spcPct val="100000"/>
              </a:lnSpc>
              <a:buChar char="•"/>
              <a:tabLst>
                <a:tab pos="299085" algn="l"/>
                <a:tab pos="299720" algn="l"/>
              </a:tabLst>
            </a:pPr>
            <a:r>
              <a:rPr sz="2000" spc="-5" dirty="0">
                <a:latin typeface="Microsoft Sans Serif"/>
                <a:cs typeface="Microsoft Sans Serif"/>
              </a:rPr>
              <a:t>Style</a:t>
            </a:r>
            <a:r>
              <a:rPr sz="2000" spc="25" dirty="0">
                <a:latin typeface="Microsoft Sans Serif"/>
                <a:cs typeface="Microsoft Sans Serif"/>
              </a:rPr>
              <a:t> </a:t>
            </a:r>
            <a:r>
              <a:rPr sz="2000" dirty="0">
                <a:latin typeface="Microsoft Sans Serif"/>
                <a:cs typeface="Microsoft Sans Serif"/>
              </a:rPr>
              <a:t>the </a:t>
            </a:r>
            <a:r>
              <a:rPr sz="2000" spc="-5" dirty="0">
                <a:latin typeface="Microsoft Sans Serif"/>
                <a:cs typeface="Microsoft Sans Serif"/>
              </a:rPr>
              <a:t>first </a:t>
            </a:r>
            <a:r>
              <a:rPr sz="2000" spc="-20" dirty="0">
                <a:latin typeface="Microsoft Sans Serif"/>
                <a:cs typeface="Microsoft Sans Serif"/>
              </a:rPr>
              <a:t>letter,</a:t>
            </a:r>
            <a:r>
              <a:rPr sz="2000" spc="-5" dirty="0">
                <a:latin typeface="Microsoft Sans Serif"/>
                <a:cs typeface="Microsoft Sans Serif"/>
              </a:rPr>
              <a:t> </a:t>
            </a:r>
            <a:r>
              <a:rPr sz="2000" dirty="0">
                <a:latin typeface="Microsoft Sans Serif"/>
                <a:cs typeface="Microsoft Sans Serif"/>
              </a:rPr>
              <a:t>or</a:t>
            </a:r>
            <a:r>
              <a:rPr sz="2000" spc="-5" dirty="0">
                <a:latin typeface="Microsoft Sans Serif"/>
                <a:cs typeface="Microsoft Sans Serif"/>
              </a:rPr>
              <a:t> line,</a:t>
            </a:r>
            <a:r>
              <a:rPr sz="2000" spc="10" dirty="0">
                <a:latin typeface="Microsoft Sans Serif"/>
                <a:cs typeface="Microsoft Sans Serif"/>
              </a:rPr>
              <a:t> </a:t>
            </a:r>
            <a:r>
              <a:rPr sz="2000" dirty="0">
                <a:latin typeface="Microsoft Sans Serif"/>
                <a:cs typeface="Microsoft Sans Serif"/>
              </a:rPr>
              <a:t>of</a:t>
            </a:r>
            <a:r>
              <a:rPr sz="2000" spc="15" dirty="0">
                <a:latin typeface="Microsoft Sans Serif"/>
                <a:cs typeface="Microsoft Sans Serif"/>
              </a:rPr>
              <a:t> </a:t>
            </a:r>
            <a:r>
              <a:rPr sz="2000" dirty="0">
                <a:latin typeface="Microsoft Sans Serif"/>
                <a:cs typeface="Microsoft Sans Serif"/>
              </a:rPr>
              <a:t>an</a:t>
            </a:r>
            <a:r>
              <a:rPr sz="2000" spc="5" dirty="0">
                <a:latin typeface="Microsoft Sans Serif"/>
                <a:cs typeface="Microsoft Sans Serif"/>
              </a:rPr>
              <a:t> </a:t>
            </a:r>
            <a:r>
              <a:rPr sz="2000" dirty="0">
                <a:latin typeface="Microsoft Sans Serif"/>
                <a:cs typeface="Microsoft Sans Serif"/>
              </a:rPr>
              <a:t>element</a:t>
            </a:r>
            <a:endParaRPr sz="2000">
              <a:latin typeface="Microsoft Sans Serif"/>
              <a:cs typeface="Microsoft Sans Serif"/>
            </a:endParaRPr>
          </a:p>
          <a:p>
            <a:pPr marL="299085" indent="-287020">
              <a:lnSpc>
                <a:spcPct val="100000"/>
              </a:lnSpc>
              <a:spcBef>
                <a:spcPts val="5"/>
              </a:spcBef>
              <a:buChar char="•"/>
              <a:tabLst>
                <a:tab pos="299085" algn="l"/>
                <a:tab pos="299720" algn="l"/>
              </a:tabLst>
            </a:pPr>
            <a:r>
              <a:rPr sz="2000" dirty="0">
                <a:latin typeface="Microsoft Sans Serif"/>
                <a:cs typeface="Microsoft Sans Serif"/>
              </a:rPr>
              <a:t>Insert</a:t>
            </a:r>
            <a:r>
              <a:rPr sz="2000" spc="-30" dirty="0">
                <a:latin typeface="Microsoft Sans Serif"/>
                <a:cs typeface="Microsoft Sans Serif"/>
              </a:rPr>
              <a:t> </a:t>
            </a:r>
            <a:r>
              <a:rPr sz="2000" dirty="0">
                <a:latin typeface="Microsoft Sans Serif"/>
                <a:cs typeface="Microsoft Sans Serif"/>
              </a:rPr>
              <a:t>content</a:t>
            </a:r>
            <a:r>
              <a:rPr sz="2000" spc="-10" dirty="0">
                <a:latin typeface="Microsoft Sans Serif"/>
                <a:cs typeface="Microsoft Sans Serif"/>
              </a:rPr>
              <a:t> </a:t>
            </a:r>
            <a:r>
              <a:rPr sz="2000" dirty="0">
                <a:latin typeface="Microsoft Sans Serif"/>
                <a:cs typeface="Microsoft Sans Serif"/>
              </a:rPr>
              <a:t>before,</a:t>
            </a:r>
            <a:r>
              <a:rPr sz="2000" spc="-10" dirty="0">
                <a:latin typeface="Microsoft Sans Serif"/>
                <a:cs typeface="Microsoft Sans Serif"/>
              </a:rPr>
              <a:t> </a:t>
            </a:r>
            <a:r>
              <a:rPr sz="2000" dirty="0">
                <a:latin typeface="Microsoft Sans Serif"/>
                <a:cs typeface="Microsoft Sans Serif"/>
              </a:rPr>
              <a:t>or</a:t>
            </a:r>
            <a:r>
              <a:rPr sz="2000" spc="-5" dirty="0">
                <a:latin typeface="Microsoft Sans Serif"/>
                <a:cs typeface="Microsoft Sans Serif"/>
              </a:rPr>
              <a:t> </a:t>
            </a:r>
            <a:r>
              <a:rPr sz="2000" spc="-20" dirty="0">
                <a:latin typeface="Microsoft Sans Serif"/>
                <a:cs typeface="Microsoft Sans Serif"/>
              </a:rPr>
              <a:t>after,</a:t>
            </a:r>
            <a:r>
              <a:rPr sz="2000" spc="-10" dirty="0">
                <a:latin typeface="Microsoft Sans Serif"/>
                <a:cs typeface="Microsoft Sans Serif"/>
              </a:rPr>
              <a:t> </a:t>
            </a:r>
            <a:r>
              <a:rPr sz="2000" dirty="0">
                <a:latin typeface="Microsoft Sans Serif"/>
                <a:cs typeface="Microsoft Sans Serif"/>
              </a:rPr>
              <a:t>the</a:t>
            </a:r>
            <a:r>
              <a:rPr sz="2000" spc="5" dirty="0">
                <a:latin typeface="Microsoft Sans Serif"/>
                <a:cs typeface="Microsoft Sans Serif"/>
              </a:rPr>
              <a:t> </a:t>
            </a:r>
            <a:r>
              <a:rPr sz="2000" dirty="0">
                <a:latin typeface="Microsoft Sans Serif"/>
                <a:cs typeface="Microsoft Sans Serif"/>
              </a:rPr>
              <a:t>content</a:t>
            </a:r>
            <a:r>
              <a:rPr sz="2000" spc="-10" dirty="0">
                <a:latin typeface="Microsoft Sans Serif"/>
                <a:cs typeface="Microsoft Sans Serif"/>
              </a:rPr>
              <a:t> </a:t>
            </a:r>
            <a:r>
              <a:rPr sz="2000" dirty="0">
                <a:latin typeface="Microsoft Sans Serif"/>
                <a:cs typeface="Microsoft Sans Serif"/>
              </a:rPr>
              <a:t>of</a:t>
            </a:r>
            <a:r>
              <a:rPr sz="2000" spc="5" dirty="0">
                <a:latin typeface="Microsoft Sans Serif"/>
                <a:cs typeface="Microsoft Sans Serif"/>
              </a:rPr>
              <a:t> </a:t>
            </a:r>
            <a:r>
              <a:rPr sz="2000" dirty="0">
                <a:latin typeface="Microsoft Sans Serif"/>
                <a:cs typeface="Microsoft Sans Serif"/>
              </a:rPr>
              <a:t>an</a:t>
            </a:r>
            <a:r>
              <a:rPr sz="2000" spc="35" dirty="0">
                <a:latin typeface="Microsoft Sans Serif"/>
                <a:cs typeface="Microsoft Sans Serif"/>
              </a:rPr>
              <a:t> </a:t>
            </a:r>
            <a:r>
              <a:rPr sz="2000" dirty="0">
                <a:latin typeface="Microsoft Sans Serif"/>
                <a:cs typeface="Microsoft Sans Serif"/>
              </a:rPr>
              <a:t>element</a:t>
            </a:r>
            <a:endParaRPr sz="2000">
              <a:latin typeface="Microsoft Sans Serif"/>
              <a:cs typeface="Microsoft Sans Serif"/>
            </a:endParaRPr>
          </a:p>
          <a:p>
            <a:pPr>
              <a:lnSpc>
                <a:spcPct val="100000"/>
              </a:lnSpc>
              <a:spcBef>
                <a:spcPts val="20"/>
              </a:spcBef>
            </a:pPr>
            <a:endParaRPr sz="2100">
              <a:latin typeface="Microsoft Sans Serif"/>
              <a:cs typeface="Microsoft Sans Serif"/>
            </a:endParaRPr>
          </a:p>
          <a:p>
            <a:pPr marL="12700">
              <a:lnSpc>
                <a:spcPct val="100000"/>
              </a:lnSpc>
            </a:pPr>
            <a:r>
              <a:rPr sz="2000" b="1" spc="-5" dirty="0">
                <a:solidFill>
                  <a:srgbClr val="FF0000"/>
                </a:solidFill>
                <a:latin typeface="Arial"/>
                <a:cs typeface="Arial"/>
              </a:rPr>
              <a:t>Syntax</a:t>
            </a:r>
            <a:endParaRPr sz="2000">
              <a:latin typeface="Arial"/>
              <a:cs typeface="Arial"/>
            </a:endParaRPr>
          </a:p>
          <a:p>
            <a:pPr>
              <a:lnSpc>
                <a:spcPct val="100000"/>
              </a:lnSpc>
              <a:spcBef>
                <a:spcPts val="45"/>
              </a:spcBef>
            </a:pPr>
            <a:endParaRPr sz="2050">
              <a:latin typeface="Arial"/>
              <a:cs typeface="Arial"/>
            </a:endParaRPr>
          </a:p>
          <a:p>
            <a:pPr marL="152400" marR="4773295" indent="-140335">
              <a:lnSpc>
                <a:spcPct val="100000"/>
              </a:lnSpc>
            </a:pPr>
            <a:r>
              <a:rPr sz="2000" spc="-5" dirty="0">
                <a:latin typeface="Microsoft Sans Serif"/>
                <a:cs typeface="Microsoft Sans Serif"/>
              </a:rPr>
              <a:t>selector::pseudo-element </a:t>
            </a:r>
            <a:r>
              <a:rPr sz="2000" dirty="0">
                <a:latin typeface="Microsoft Sans Serif"/>
                <a:cs typeface="Microsoft Sans Serif"/>
              </a:rPr>
              <a:t>{ </a:t>
            </a:r>
            <a:r>
              <a:rPr sz="2000" spc="-520" dirty="0">
                <a:latin typeface="Microsoft Sans Serif"/>
                <a:cs typeface="Microsoft Sans Serif"/>
              </a:rPr>
              <a:t> </a:t>
            </a:r>
            <a:r>
              <a:rPr sz="2000" dirty="0">
                <a:latin typeface="Microsoft Sans Serif"/>
                <a:cs typeface="Microsoft Sans Serif"/>
              </a:rPr>
              <a:t>property:</a:t>
            </a:r>
            <a:r>
              <a:rPr sz="2000" spc="-20" dirty="0">
                <a:latin typeface="Microsoft Sans Serif"/>
                <a:cs typeface="Microsoft Sans Serif"/>
              </a:rPr>
              <a:t> </a:t>
            </a:r>
            <a:r>
              <a:rPr sz="2000" spc="-5" dirty="0">
                <a:latin typeface="Microsoft Sans Serif"/>
                <a:cs typeface="Microsoft Sans Serif"/>
              </a:rPr>
              <a:t>value;</a:t>
            </a:r>
            <a:endParaRPr sz="2000">
              <a:latin typeface="Microsoft Sans Serif"/>
              <a:cs typeface="Microsoft Sans Serif"/>
            </a:endParaRPr>
          </a:p>
          <a:p>
            <a:pPr marL="12700">
              <a:lnSpc>
                <a:spcPct val="100000"/>
              </a:lnSpc>
            </a:pPr>
            <a:r>
              <a:rPr sz="2000" dirty="0">
                <a:latin typeface="Microsoft Sans Serif"/>
                <a:cs typeface="Microsoft Sans Serif"/>
              </a:rPr>
              <a:t>}</a:t>
            </a:r>
            <a:endParaRPr sz="2000">
              <a:latin typeface="Microsoft Sans Serif"/>
              <a:cs typeface="Microsoft Sans Serif"/>
            </a:endParaRPr>
          </a:p>
        </p:txBody>
      </p:sp>
      <p:pic>
        <p:nvPicPr>
          <p:cNvPr id="5" name="object 5"/>
          <p:cNvPicPr/>
          <p:nvPr/>
        </p:nvPicPr>
        <p:blipFill>
          <a:blip r:embed="rId2" cstate="print"/>
          <a:stretch>
            <a:fillRect/>
          </a:stretch>
        </p:blipFill>
        <p:spPr>
          <a:xfrm>
            <a:off x="8460231" y="1833879"/>
            <a:ext cx="3724402" cy="372440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211" y="217373"/>
            <a:ext cx="70383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 </a:t>
            </a:r>
            <a:r>
              <a:rPr sz="5400" spc="-5" dirty="0">
                <a:solidFill>
                  <a:srgbClr val="000000"/>
                </a:solidFill>
              </a:rPr>
              <a:t>Pseudo-Elements</a:t>
            </a:r>
            <a:endParaRPr sz="5400"/>
          </a:p>
        </p:txBody>
      </p:sp>
      <p:sp>
        <p:nvSpPr>
          <p:cNvPr id="4" name="object 4"/>
          <p:cNvSpPr txBox="1"/>
          <p:nvPr/>
        </p:nvSpPr>
        <p:spPr>
          <a:xfrm>
            <a:off x="1051356" y="1218057"/>
            <a:ext cx="7050405" cy="5545455"/>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The</a:t>
            </a:r>
            <a:r>
              <a:rPr sz="2000" b="1" spc="-10" dirty="0">
                <a:latin typeface="Arial"/>
                <a:cs typeface="Arial"/>
              </a:rPr>
              <a:t> </a:t>
            </a:r>
            <a:r>
              <a:rPr sz="2000" b="1" spc="-5" dirty="0">
                <a:latin typeface="Arial"/>
                <a:cs typeface="Arial"/>
              </a:rPr>
              <a:t>::first-line</a:t>
            </a:r>
            <a:r>
              <a:rPr sz="2000" b="1" spc="-50" dirty="0">
                <a:latin typeface="Arial"/>
                <a:cs typeface="Arial"/>
              </a:rPr>
              <a:t> </a:t>
            </a:r>
            <a:r>
              <a:rPr sz="2000" b="1" dirty="0">
                <a:latin typeface="Arial"/>
                <a:cs typeface="Arial"/>
              </a:rPr>
              <a:t>Pseudo-element</a:t>
            </a:r>
            <a:endParaRPr sz="2000">
              <a:latin typeface="Arial"/>
              <a:cs typeface="Arial"/>
            </a:endParaRPr>
          </a:p>
          <a:p>
            <a:pPr marL="12700" marR="5080">
              <a:lnSpc>
                <a:spcPct val="100000"/>
              </a:lnSpc>
            </a:pPr>
            <a:r>
              <a:rPr sz="2000" dirty="0">
                <a:latin typeface="Microsoft Sans Serif"/>
                <a:cs typeface="Microsoft Sans Serif"/>
              </a:rPr>
              <a:t>The</a:t>
            </a:r>
            <a:r>
              <a:rPr sz="2000" spc="10" dirty="0">
                <a:latin typeface="Microsoft Sans Serif"/>
                <a:cs typeface="Microsoft Sans Serif"/>
              </a:rPr>
              <a:t> </a:t>
            </a:r>
            <a:r>
              <a:rPr sz="2000" spc="-5" dirty="0">
                <a:latin typeface="Microsoft Sans Serif"/>
                <a:cs typeface="Microsoft Sans Serif"/>
              </a:rPr>
              <a:t>::first-line </a:t>
            </a:r>
            <a:r>
              <a:rPr sz="2000" dirty="0">
                <a:latin typeface="Microsoft Sans Serif"/>
                <a:cs typeface="Microsoft Sans Serif"/>
              </a:rPr>
              <a:t>pseudo-element</a:t>
            </a:r>
            <a:r>
              <a:rPr sz="2000" spc="-15" dirty="0">
                <a:latin typeface="Microsoft Sans Serif"/>
                <a:cs typeface="Microsoft Sans Serif"/>
              </a:rPr>
              <a:t> </a:t>
            </a:r>
            <a:r>
              <a:rPr sz="2000" spc="-5" dirty="0">
                <a:latin typeface="Microsoft Sans Serif"/>
                <a:cs typeface="Microsoft Sans Serif"/>
              </a:rPr>
              <a:t>is</a:t>
            </a:r>
            <a:r>
              <a:rPr sz="2000" spc="10" dirty="0">
                <a:latin typeface="Microsoft Sans Serif"/>
                <a:cs typeface="Microsoft Sans Serif"/>
              </a:rPr>
              <a:t> </a:t>
            </a:r>
            <a:r>
              <a:rPr sz="2000" dirty="0">
                <a:latin typeface="Microsoft Sans Serif"/>
                <a:cs typeface="Microsoft Sans Serif"/>
              </a:rPr>
              <a:t>used</a:t>
            </a:r>
            <a:r>
              <a:rPr sz="2000" spc="15" dirty="0">
                <a:latin typeface="Microsoft Sans Serif"/>
                <a:cs typeface="Microsoft Sans Serif"/>
              </a:rPr>
              <a:t> </a:t>
            </a:r>
            <a:r>
              <a:rPr sz="2000" dirty="0">
                <a:latin typeface="Microsoft Sans Serif"/>
                <a:cs typeface="Microsoft Sans Serif"/>
              </a:rPr>
              <a:t>to</a:t>
            </a:r>
            <a:r>
              <a:rPr sz="2000" spc="5" dirty="0">
                <a:latin typeface="Microsoft Sans Serif"/>
                <a:cs typeface="Microsoft Sans Serif"/>
              </a:rPr>
              <a:t> </a:t>
            </a:r>
            <a:r>
              <a:rPr sz="2000" dirty="0">
                <a:latin typeface="Microsoft Sans Serif"/>
                <a:cs typeface="Microsoft Sans Serif"/>
              </a:rPr>
              <a:t>add</a:t>
            </a:r>
            <a:r>
              <a:rPr sz="2000" spc="15" dirty="0">
                <a:latin typeface="Microsoft Sans Serif"/>
                <a:cs typeface="Microsoft Sans Serif"/>
              </a:rPr>
              <a:t> </a:t>
            </a:r>
            <a:r>
              <a:rPr sz="2000" dirty="0">
                <a:latin typeface="Microsoft Sans Serif"/>
                <a:cs typeface="Microsoft Sans Serif"/>
              </a:rPr>
              <a:t>a</a:t>
            </a:r>
            <a:r>
              <a:rPr sz="2000" spc="25" dirty="0">
                <a:latin typeface="Microsoft Sans Serif"/>
                <a:cs typeface="Microsoft Sans Serif"/>
              </a:rPr>
              <a:t> </a:t>
            </a:r>
            <a:r>
              <a:rPr sz="2000" spc="-5" dirty="0">
                <a:latin typeface="Microsoft Sans Serif"/>
                <a:cs typeface="Microsoft Sans Serif"/>
              </a:rPr>
              <a:t>special</a:t>
            </a:r>
            <a:r>
              <a:rPr sz="2000" dirty="0">
                <a:latin typeface="Microsoft Sans Serif"/>
                <a:cs typeface="Microsoft Sans Serif"/>
              </a:rPr>
              <a:t> </a:t>
            </a:r>
            <a:r>
              <a:rPr sz="2000" spc="-5" dirty="0">
                <a:latin typeface="Microsoft Sans Serif"/>
                <a:cs typeface="Microsoft Sans Serif"/>
              </a:rPr>
              <a:t>style</a:t>
            </a:r>
            <a:r>
              <a:rPr sz="2000" spc="15" dirty="0">
                <a:latin typeface="Microsoft Sans Serif"/>
                <a:cs typeface="Microsoft Sans Serif"/>
              </a:rPr>
              <a:t> </a:t>
            </a:r>
            <a:r>
              <a:rPr sz="2000" dirty="0">
                <a:latin typeface="Microsoft Sans Serif"/>
                <a:cs typeface="Microsoft Sans Serif"/>
              </a:rPr>
              <a:t>to </a:t>
            </a:r>
            <a:r>
              <a:rPr sz="2000" spc="-515" dirty="0">
                <a:latin typeface="Microsoft Sans Serif"/>
                <a:cs typeface="Microsoft Sans Serif"/>
              </a:rPr>
              <a:t> </a:t>
            </a:r>
            <a:r>
              <a:rPr sz="2000" dirty="0">
                <a:latin typeface="Microsoft Sans Serif"/>
                <a:cs typeface="Microsoft Sans Serif"/>
              </a:rPr>
              <a:t>the </a:t>
            </a:r>
            <a:r>
              <a:rPr sz="2000" spc="-5" dirty="0">
                <a:latin typeface="Microsoft Sans Serif"/>
                <a:cs typeface="Microsoft Sans Serif"/>
              </a:rPr>
              <a:t>first</a:t>
            </a:r>
            <a:r>
              <a:rPr sz="2000" spc="5" dirty="0">
                <a:latin typeface="Microsoft Sans Serif"/>
                <a:cs typeface="Microsoft Sans Serif"/>
              </a:rPr>
              <a:t> </a:t>
            </a:r>
            <a:r>
              <a:rPr sz="2000" spc="-5" dirty="0">
                <a:latin typeface="Microsoft Sans Serif"/>
                <a:cs typeface="Microsoft Sans Serif"/>
              </a:rPr>
              <a:t>line</a:t>
            </a:r>
            <a:r>
              <a:rPr sz="2000" spc="25" dirty="0">
                <a:latin typeface="Microsoft Sans Serif"/>
                <a:cs typeface="Microsoft Sans Serif"/>
              </a:rPr>
              <a:t> </a:t>
            </a:r>
            <a:r>
              <a:rPr sz="2000" dirty="0">
                <a:latin typeface="Microsoft Sans Serif"/>
                <a:cs typeface="Microsoft Sans Serif"/>
              </a:rPr>
              <a:t>of a</a:t>
            </a:r>
            <a:r>
              <a:rPr sz="2000" spc="25" dirty="0">
                <a:latin typeface="Microsoft Sans Serif"/>
                <a:cs typeface="Microsoft Sans Serif"/>
              </a:rPr>
              <a:t> </a:t>
            </a:r>
            <a:r>
              <a:rPr sz="2000" spc="-5" dirty="0">
                <a:latin typeface="Microsoft Sans Serif"/>
                <a:cs typeface="Microsoft Sans Serif"/>
              </a:rPr>
              <a:t>text.</a:t>
            </a:r>
            <a:endParaRPr sz="2000">
              <a:latin typeface="Microsoft Sans Serif"/>
              <a:cs typeface="Microsoft Sans Serif"/>
            </a:endParaRPr>
          </a:p>
          <a:p>
            <a:pPr>
              <a:lnSpc>
                <a:spcPct val="100000"/>
              </a:lnSpc>
              <a:spcBef>
                <a:spcPts val="35"/>
              </a:spcBef>
            </a:pPr>
            <a:endParaRPr sz="2100">
              <a:latin typeface="Microsoft Sans Serif"/>
              <a:cs typeface="Microsoft Sans Serif"/>
            </a:endParaRPr>
          </a:p>
          <a:p>
            <a:pPr marL="12700">
              <a:lnSpc>
                <a:spcPct val="100000"/>
              </a:lnSpc>
            </a:pPr>
            <a:r>
              <a:rPr sz="1600" spc="-5" dirty="0">
                <a:latin typeface="Microsoft Sans Serif"/>
                <a:cs typeface="Microsoft Sans Serif"/>
              </a:rPr>
              <a:t>The</a:t>
            </a:r>
            <a:r>
              <a:rPr sz="1600" spc="35" dirty="0">
                <a:latin typeface="Microsoft Sans Serif"/>
                <a:cs typeface="Microsoft Sans Serif"/>
              </a:rPr>
              <a:t> </a:t>
            </a:r>
            <a:r>
              <a:rPr sz="1600" spc="-10" dirty="0">
                <a:latin typeface="Microsoft Sans Serif"/>
                <a:cs typeface="Microsoft Sans Serif"/>
              </a:rPr>
              <a:t>following</a:t>
            </a:r>
            <a:r>
              <a:rPr sz="1600" spc="5" dirty="0">
                <a:latin typeface="Microsoft Sans Serif"/>
                <a:cs typeface="Microsoft Sans Serif"/>
              </a:rPr>
              <a:t> </a:t>
            </a:r>
            <a:r>
              <a:rPr sz="1600" spc="-5" dirty="0">
                <a:latin typeface="Microsoft Sans Serif"/>
                <a:cs typeface="Microsoft Sans Serif"/>
              </a:rPr>
              <a:t>example</a:t>
            </a:r>
            <a:r>
              <a:rPr sz="1600" spc="20" dirty="0">
                <a:latin typeface="Microsoft Sans Serif"/>
                <a:cs typeface="Microsoft Sans Serif"/>
              </a:rPr>
              <a:t> </a:t>
            </a:r>
            <a:r>
              <a:rPr sz="1600" spc="-5" dirty="0">
                <a:latin typeface="Microsoft Sans Serif"/>
                <a:cs typeface="Microsoft Sans Serif"/>
              </a:rPr>
              <a:t>formats</a:t>
            </a:r>
            <a:r>
              <a:rPr sz="1600" spc="6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first</a:t>
            </a:r>
            <a:r>
              <a:rPr sz="1600" spc="35" dirty="0">
                <a:latin typeface="Microsoft Sans Serif"/>
                <a:cs typeface="Microsoft Sans Serif"/>
              </a:rPr>
              <a:t> </a:t>
            </a:r>
            <a:r>
              <a:rPr sz="1600" spc="-10" dirty="0">
                <a:latin typeface="Microsoft Sans Serif"/>
                <a:cs typeface="Microsoft Sans Serif"/>
              </a:rPr>
              <a:t>line</a:t>
            </a:r>
            <a:r>
              <a:rPr sz="1600" spc="10" dirty="0">
                <a:latin typeface="Microsoft Sans Serif"/>
                <a:cs typeface="Microsoft Sans Serif"/>
              </a:rPr>
              <a:t> </a:t>
            </a:r>
            <a:r>
              <a:rPr sz="1600" spc="-5" dirty="0">
                <a:latin typeface="Microsoft Sans Serif"/>
                <a:cs typeface="Microsoft Sans Serif"/>
              </a:rPr>
              <a:t>of</a:t>
            </a:r>
            <a:r>
              <a:rPr sz="1600" spc="30" dirty="0">
                <a:latin typeface="Microsoft Sans Serif"/>
                <a:cs typeface="Microsoft Sans Serif"/>
              </a:rPr>
              <a:t> </a:t>
            </a:r>
            <a:r>
              <a:rPr sz="1600" spc="-5" dirty="0">
                <a:latin typeface="Microsoft Sans Serif"/>
                <a:cs typeface="Microsoft Sans Serif"/>
              </a:rPr>
              <a:t>the</a:t>
            </a:r>
            <a:r>
              <a:rPr sz="1600" spc="20" dirty="0">
                <a:latin typeface="Microsoft Sans Serif"/>
                <a:cs typeface="Microsoft Sans Serif"/>
              </a:rPr>
              <a:t> </a:t>
            </a:r>
            <a:r>
              <a:rPr sz="1600" spc="-5" dirty="0">
                <a:latin typeface="Microsoft Sans Serif"/>
                <a:cs typeface="Microsoft Sans Serif"/>
              </a:rPr>
              <a:t>text</a:t>
            </a:r>
            <a:r>
              <a:rPr sz="1600" spc="55" dirty="0">
                <a:latin typeface="Microsoft Sans Serif"/>
                <a:cs typeface="Microsoft Sans Serif"/>
              </a:rPr>
              <a:t> </a:t>
            </a:r>
            <a:r>
              <a:rPr sz="1600" spc="-10" dirty="0">
                <a:latin typeface="Microsoft Sans Serif"/>
                <a:cs typeface="Microsoft Sans Serif"/>
              </a:rPr>
              <a:t>in</a:t>
            </a:r>
            <a:r>
              <a:rPr sz="1600" spc="10" dirty="0">
                <a:latin typeface="Microsoft Sans Serif"/>
                <a:cs typeface="Microsoft Sans Serif"/>
              </a:rPr>
              <a:t> </a:t>
            </a:r>
            <a:r>
              <a:rPr sz="1600" spc="-10" dirty="0">
                <a:latin typeface="Microsoft Sans Serif"/>
                <a:cs typeface="Microsoft Sans Serif"/>
              </a:rPr>
              <a:t>all</a:t>
            </a:r>
            <a:r>
              <a:rPr sz="1600" spc="15" dirty="0">
                <a:latin typeface="Microsoft Sans Serif"/>
                <a:cs typeface="Microsoft Sans Serif"/>
              </a:rPr>
              <a:t> </a:t>
            </a:r>
            <a:r>
              <a:rPr sz="1600" spc="-5" dirty="0">
                <a:latin typeface="Microsoft Sans Serif"/>
                <a:cs typeface="Microsoft Sans Serif"/>
              </a:rPr>
              <a:t>&lt;p&gt;</a:t>
            </a:r>
            <a:r>
              <a:rPr sz="1600" spc="40" dirty="0">
                <a:latin typeface="Microsoft Sans Serif"/>
                <a:cs typeface="Microsoft Sans Serif"/>
              </a:rPr>
              <a:t> </a:t>
            </a:r>
            <a:r>
              <a:rPr sz="1600" spc="-5" dirty="0">
                <a:latin typeface="Microsoft Sans Serif"/>
                <a:cs typeface="Microsoft Sans Serif"/>
              </a:rPr>
              <a:t>elements:</a:t>
            </a:r>
            <a:endParaRPr sz="1600">
              <a:latin typeface="Microsoft Sans Serif"/>
              <a:cs typeface="Microsoft Sans Serif"/>
            </a:endParaRPr>
          </a:p>
          <a:p>
            <a:pPr marL="12700">
              <a:lnSpc>
                <a:spcPct val="100000"/>
              </a:lnSpc>
            </a:pPr>
            <a:r>
              <a:rPr sz="1400" b="1" dirty="0">
                <a:latin typeface="Arial"/>
                <a:cs typeface="Arial"/>
              </a:rPr>
              <a:t>Example:</a:t>
            </a:r>
            <a:endParaRPr sz="1400">
              <a:latin typeface="Arial"/>
              <a:cs typeface="Arial"/>
            </a:endParaRPr>
          </a:p>
          <a:p>
            <a:pPr marL="12700">
              <a:lnSpc>
                <a:spcPct val="100000"/>
              </a:lnSpc>
            </a:pPr>
            <a:r>
              <a:rPr sz="1400" spc="-10" dirty="0">
                <a:latin typeface="Microsoft Sans Serif"/>
                <a:cs typeface="Microsoft Sans Serif"/>
              </a:rPr>
              <a:t>&lt;!DOCTYPE</a:t>
            </a:r>
            <a:r>
              <a:rPr sz="1400" spc="30" dirty="0">
                <a:latin typeface="Microsoft Sans Serif"/>
                <a:cs typeface="Microsoft Sans Serif"/>
              </a:rPr>
              <a:t> </a:t>
            </a:r>
            <a:r>
              <a:rPr sz="1400" spc="-5" dirty="0">
                <a:latin typeface="Microsoft Sans Serif"/>
                <a:cs typeface="Microsoft Sans Serif"/>
              </a:rPr>
              <a:t>html&gt;</a:t>
            </a:r>
            <a:endParaRPr sz="1400">
              <a:latin typeface="Microsoft Sans Serif"/>
              <a:cs typeface="Microsoft Sans Serif"/>
            </a:endParaRPr>
          </a:p>
          <a:p>
            <a:pPr marL="12700">
              <a:lnSpc>
                <a:spcPct val="100000"/>
              </a:lnSpc>
            </a:pPr>
            <a:r>
              <a:rPr sz="1400" spc="-5" dirty="0">
                <a:latin typeface="Microsoft Sans Serif"/>
                <a:cs typeface="Microsoft Sans Serif"/>
              </a:rPr>
              <a:t>&lt;html&gt;</a:t>
            </a:r>
            <a:endParaRPr sz="1400">
              <a:latin typeface="Microsoft Sans Serif"/>
              <a:cs typeface="Microsoft Sans Serif"/>
            </a:endParaRPr>
          </a:p>
          <a:p>
            <a:pPr marL="12700">
              <a:lnSpc>
                <a:spcPct val="100000"/>
              </a:lnSpc>
            </a:pPr>
            <a:r>
              <a:rPr sz="1400" dirty="0">
                <a:latin typeface="Microsoft Sans Serif"/>
                <a:cs typeface="Microsoft Sans Serif"/>
              </a:rPr>
              <a:t>&lt;head&gt;</a:t>
            </a:r>
            <a:endParaRPr sz="1400">
              <a:latin typeface="Microsoft Sans Serif"/>
              <a:cs typeface="Microsoft Sans Serif"/>
            </a:endParaRPr>
          </a:p>
          <a:p>
            <a:pPr marL="12700" marR="6102350">
              <a:lnSpc>
                <a:spcPct val="100000"/>
              </a:lnSpc>
            </a:pPr>
            <a:r>
              <a:rPr sz="1400" spc="-5" dirty="0">
                <a:latin typeface="Microsoft Sans Serif"/>
                <a:cs typeface="Microsoft Sans Serif"/>
              </a:rPr>
              <a:t>&lt;style&gt; </a:t>
            </a:r>
            <a:r>
              <a:rPr sz="1400" dirty="0">
                <a:latin typeface="Microsoft Sans Serif"/>
                <a:cs typeface="Microsoft Sans Serif"/>
              </a:rPr>
              <a:t> </a:t>
            </a:r>
            <a:r>
              <a:rPr sz="1400" spc="-5" dirty="0">
                <a:latin typeface="Microsoft Sans Serif"/>
                <a:cs typeface="Microsoft Sans Serif"/>
              </a:rPr>
              <a:t>p::first-line</a:t>
            </a:r>
            <a:r>
              <a:rPr sz="1400" spc="-80" dirty="0">
                <a:latin typeface="Microsoft Sans Serif"/>
                <a:cs typeface="Microsoft Sans Serif"/>
              </a:rPr>
              <a:t> </a:t>
            </a:r>
            <a:r>
              <a:rPr sz="1400" dirty="0">
                <a:latin typeface="Microsoft Sans Serif"/>
                <a:cs typeface="Microsoft Sans Serif"/>
              </a:rPr>
              <a:t>{</a:t>
            </a:r>
            <a:endParaRPr sz="1400">
              <a:latin typeface="Microsoft Sans Serif"/>
              <a:cs typeface="Microsoft Sans Serif"/>
            </a:endParaRPr>
          </a:p>
          <a:p>
            <a:pPr marL="111125">
              <a:lnSpc>
                <a:spcPct val="100000"/>
              </a:lnSpc>
            </a:pPr>
            <a:r>
              <a:rPr sz="1400" dirty="0">
                <a:latin typeface="Microsoft Sans Serif"/>
                <a:cs typeface="Microsoft Sans Serif"/>
              </a:rPr>
              <a:t>color:</a:t>
            </a:r>
            <a:r>
              <a:rPr sz="1400" spc="-50" dirty="0">
                <a:latin typeface="Microsoft Sans Serif"/>
                <a:cs typeface="Microsoft Sans Serif"/>
              </a:rPr>
              <a:t> </a:t>
            </a:r>
            <a:r>
              <a:rPr sz="1400" spc="-5" dirty="0">
                <a:latin typeface="Microsoft Sans Serif"/>
                <a:cs typeface="Microsoft Sans Serif"/>
              </a:rPr>
              <a:t>#ff0000;</a:t>
            </a:r>
            <a:endParaRPr sz="1400">
              <a:latin typeface="Microsoft Sans Serif"/>
              <a:cs typeface="Microsoft Sans Serif"/>
            </a:endParaRPr>
          </a:p>
          <a:p>
            <a:pPr marL="111125">
              <a:lnSpc>
                <a:spcPct val="100000"/>
              </a:lnSpc>
              <a:spcBef>
                <a:spcPts val="5"/>
              </a:spcBef>
            </a:pPr>
            <a:r>
              <a:rPr sz="1400" spc="-5" dirty="0">
                <a:latin typeface="Microsoft Sans Serif"/>
                <a:cs typeface="Microsoft Sans Serif"/>
              </a:rPr>
              <a:t>font-variant:</a:t>
            </a:r>
            <a:r>
              <a:rPr sz="1400" spc="-35" dirty="0">
                <a:latin typeface="Microsoft Sans Serif"/>
                <a:cs typeface="Microsoft Sans Serif"/>
              </a:rPr>
              <a:t> </a:t>
            </a:r>
            <a:r>
              <a:rPr sz="1400" spc="-5" dirty="0">
                <a:latin typeface="Microsoft Sans Serif"/>
                <a:cs typeface="Microsoft Sans Serif"/>
              </a:rPr>
              <a:t>small-caps;</a:t>
            </a:r>
            <a:endParaRPr sz="1400">
              <a:latin typeface="Microsoft Sans Serif"/>
              <a:cs typeface="Microsoft Sans Serif"/>
            </a:endParaRPr>
          </a:p>
          <a:p>
            <a:pPr marL="12700">
              <a:lnSpc>
                <a:spcPct val="100000"/>
              </a:lnSpc>
            </a:pPr>
            <a:r>
              <a:rPr sz="1400" dirty="0">
                <a:latin typeface="Microsoft Sans Serif"/>
                <a:cs typeface="Microsoft Sans Serif"/>
              </a:rPr>
              <a:t>}</a:t>
            </a:r>
            <a:endParaRPr sz="1400">
              <a:latin typeface="Microsoft Sans Serif"/>
              <a:cs typeface="Microsoft Sans Serif"/>
            </a:endParaRPr>
          </a:p>
          <a:p>
            <a:pPr marL="12700">
              <a:lnSpc>
                <a:spcPct val="100000"/>
              </a:lnSpc>
            </a:pPr>
            <a:r>
              <a:rPr sz="1400" spc="-5" dirty="0">
                <a:latin typeface="Microsoft Sans Serif"/>
                <a:cs typeface="Microsoft Sans Serif"/>
              </a:rPr>
              <a:t>&lt;/style&gt;</a:t>
            </a:r>
            <a:endParaRPr sz="1400">
              <a:latin typeface="Microsoft Sans Serif"/>
              <a:cs typeface="Microsoft Sans Serif"/>
            </a:endParaRPr>
          </a:p>
          <a:p>
            <a:pPr marL="12700">
              <a:lnSpc>
                <a:spcPct val="100000"/>
              </a:lnSpc>
            </a:pPr>
            <a:r>
              <a:rPr sz="1400" dirty="0">
                <a:latin typeface="Microsoft Sans Serif"/>
                <a:cs typeface="Microsoft Sans Serif"/>
              </a:rPr>
              <a:t>&lt;/head&gt;</a:t>
            </a:r>
            <a:endParaRPr sz="1400">
              <a:latin typeface="Microsoft Sans Serif"/>
              <a:cs typeface="Microsoft Sans Serif"/>
            </a:endParaRPr>
          </a:p>
          <a:p>
            <a:pPr marL="12700">
              <a:lnSpc>
                <a:spcPct val="100000"/>
              </a:lnSpc>
            </a:pPr>
            <a:r>
              <a:rPr sz="1400" spc="-5" dirty="0">
                <a:latin typeface="Microsoft Sans Serif"/>
                <a:cs typeface="Microsoft Sans Serif"/>
              </a:rPr>
              <a:t>&lt;body&gt;</a:t>
            </a:r>
            <a:endParaRPr sz="1400">
              <a:latin typeface="Microsoft Sans Serif"/>
              <a:cs typeface="Microsoft Sans Serif"/>
            </a:endParaRPr>
          </a:p>
          <a:p>
            <a:pPr>
              <a:lnSpc>
                <a:spcPct val="100000"/>
              </a:lnSpc>
              <a:spcBef>
                <a:spcPts val="35"/>
              </a:spcBef>
            </a:pPr>
            <a:endParaRPr sz="1450">
              <a:latin typeface="Microsoft Sans Serif"/>
              <a:cs typeface="Microsoft Sans Serif"/>
            </a:endParaRPr>
          </a:p>
          <a:p>
            <a:pPr marL="12700" marR="105410">
              <a:lnSpc>
                <a:spcPct val="100000"/>
              </a:lnSpc>
            </a:pPr>
            <a:r>
              <a:rPr sz="1400" spc="-25" dirty="0">
                <a:latin typeface="Microsoft Sans Serif"/>
                <a:cs typeface="Microsoft Sans Serif"/>
              </a:rPr>
              <a:t>&lt;p&gt;You </a:t>
            </a:r>
            <a:r>
              <a:rPr sz="1400" dirty="0">
                <a:latin typeface="Microsoft Sans Serif"/>
                <a:cs typeface="Microsoft Sans Serif"/>
              </a:rPr>
              <a:t>can use the ::first-line </a:t>
            </a:r>
            <a:r>
              <a:rPr sz="1400" spc="-5" dirty="0">
                <a:latin typeface="Microsoft Sans Serif"/>
                <a:cs typeface="Microsoft Sans Serif"/>
              </a:rPr>
              <a:t>pseudo-element </a:t>
            </a:r>
            <a:r>
              <a:rPr sz="1400" dirty="0">
                <a:latin typeface="Microsoft Sans Serif"/>
                <a:cs typeface="Microsoft Sans Serif"/>
              </a:rPr>
              <a:t>to add a </a:t>
            </a:r>
            <a:r>
              <a:rPr sz="1400" spc="-5" dirty="0">
                <a:latin typeface="Microsoft Sans Serif"/>
                <a:cs typeface="Microsoft Sans Serif"/>
              </a:rPr>
              <a:t>special effect </a:t>
            </a:r>
            <a:r>
              <a:rPr sz="1400" dirty="0">
                <a:latin typeface="Microsoft Sans Serif"/>
                <a:cs typeface="Microsoft Sans Serif"/>
              </a:rPr>
              <a:t>to the first </a:t>
            </a:r>
            <a:r>
              <a:rPr sz="1400" spc="-5" dirty="0">
                <a:latin typeface="Microsoft Sans Serif"/>
                <a:cs typeface="Microsoft Sans Serif"/>
              </a:rPr>
              <a:t>line </a:t>
            </a:r>
            <a:r>
              <a:rPr sz="1400" dirty="0">
                <a:latin typeface="Microsoft Sans Serif"/>
                <a:cs typeface="Microsoft Sans Serif"/>
              </a:rPr>
              <a:t>of a </a:t>
            </a:r>
            <a:r>
              <a:rPr sz="1400" spc="-360" dirty="0">
                <a:latin typeface="Microsoft Sans Serif"/>
                <a:cs typeface="Microsoft Sans Serif"/>
              </a:rPr>
              <a:t> </a:t>
            </a:r>
            <a:r>
              <a:rPr sz="1400" spc="-5" dirty="0">
                <a:latin typeface="Microsoft Sans Serif"/>
                <a:cs typeface="Microsoft Sans Serif"/>
              </a:rPr>
              <a:t>text. </a:t>
            </a:r>
            <a:r>
              <a:rPr sz="1400" dirty="0">
                <a:latin typeface="Microsoft Sans Serif"/>
                <a:cs typeface="Microsoft Sans Serif"/>
              </a:rPr>
              <a:t>Some </a:t>
            </a:r>
            <a:r>
              <a:rPr sz="1400" spc="-5" dirty="0">
                <a:latin typeface="Microsoft Sans Serif"/>
                <a:cs typeface="Microsoft Sans Serif"/>
              </a:rPr>
              <a:t>more text. </a:t>
            </a:r>
            <a:r>
              <a:rPr sz="1400" dirty="0">
                <a:latin typeface="Microsoft Sans Serif"/>
                <a:cs typeface="Microsoft Sans Serif"/>
              </a:rPr>
              <a:t>And </a:t>
            </a:r>
            <a:r>
              <a:rPr sz="1400" spc="-5" dirty="0">
                <a:latin typeface="Microsoft Sans Serif"/>
                <a:cs typeface="Microsoft Sans Serif"/>
              </a:rPr>
              <a:t>even </a:t>
            </a:r>
            <a:r>
              <a:rPr sz="1400" dirty="0">
                <a:latin typeface="Microsoft Sans Serif"/>
                <a:cs typeface="Microsoft Sans Serif"/>
              </a:rPr>
              <a:t>more, and more, and more, and more, and more, and </a:t>
            </a:r>
            <a:r>
              <a:rPr sz="1400" spc="5" dirty="0">
                <a:latin typeface="Microsoft Sans Serif"/>
                <a:cs typeface="Microsoft Sans Serif"/>
              </a:rPr>
              <a:t> </a:t>
            </a:r>
            <a:r>
              <a:rPr sz="1400" dirty="0">
                <a:latin typeface="Microsoft Sans Serif"/>
                <a:cs typeface="Microsoft Sans Serif"/>
              </a:rPr>
              <a:t>more,</a:t>
            </a:r>
            <a:r>
              <a:rPr sz="1400" spc="-15" dirty="0">
                <a:latin typeface="Microsoft Sans Serif"/>
                <a:cs typeface="Microsoft Sans Serif"/>
              </a:rPr>
              <a:t> </a:t>
            </a:r>
            <a:r>
              <a:rPr sz="1400" dirty="0">
                <a:latin typeface="Microsoft Sans Serif"/>
                <a:cs typeface="Microsoft Sans Serif"/>
              </a:rPr>
              <a:t>and</a:t>
            </a:r>
            <a:r>
              <a:rPr sz="1400" spc="-5" dirty="0">
                <a:latin typeface="Microsoft Sans Serif"/>
                <a:cs typeface="Microsoft Sans Serif"/>
              </a:rPr>
              <a:t> </a:t>
            </a:r>
            <a:r>
              <a:rPr sz="1400" dirty="0">
                <a:latin typeface="Microsoft Sans Serif"/>
                <a:cs typeface="Microsoft Sans Serif"/>
              </a:rPr>
              <a:t>more,</a:t>
            </a:r>
            <a:r>
              <a:rPr sz="1400" spc="-10" dirty="0">
                <a:latin typeface="Microsoft Sans Serif"/>
                <a:cs typeface="Microsoft Sans Serif"/>
              </a:rPr>
              <a:t> </a:t>
            </a:r>
            <a:r>
              <a:rPr sz="1400" dirty="0">
                <a:latin typeface="Microsoft Sans Serif"/>
                <a:cs typeface="Microsoft Sans Serif"/>
              </a:rPr>
              <a:t>and</a:t>
            </a:r>
            <a:r>
              <a:rPr sz="1400" spc="-10" dirty="0">
                <a:latin typeface="Microsoft Sans Serif"/>
                <a:cs typeface="Microsoft Sans Serif"/>
              </a:rPr>
              <a:t> </a:t>
            </a:r>
            <a:r>
              <a:rPr sz="1400" dirty="0">
                <a:latin typeface="Microsoft Sans Serif"/>
                <a:cs typeface="Microsoft Sans Serif"/>
              </a:rPr>
              <a:t>more, and</a:t>
            </a:r>
            <a:r>
              <a:rPr sz="1400" spc="-5" dirty="0">
                <a:latin typeface="Microsoft Sans Serif"/>
                <a:cs typeface="Microsoft Sans Serif"/>
              </a:rPr>
              <a:t> </a:t>
            </a:r>
            <a:r>
              <a:rPr sz="1400" dirty="0">
                <a:latin typeface="Microsoft Sans Serif"/>
                <a:cs typeface="Microsoft Sans Serif"/>
              </a:rPr>
              <a:t>more,</a:t>
            </a:r>
            <a:r>
              <a:rPr sz="1400" spc="-15" dirty="0">
                <a:latin typeface="Microsoft Sans Serif"/>
                <a:cs typeface="Microsoft Sans Serif"/>
              </a:rPr>
              <a:t> </a:t>
            </a:r>
            <a:r>
              <a:rPr sz="1400" dirty="0">
                <a:latin typeface="Microsoft Sans Serif"/>
                <a:cs typeface="Microsoft Sans Serif"/>
              </a:rPr>
              <a:t>and</a:t>
            </a:r>
            <a:r>
              <a:rPr sz="1400" spc="-5" dirty="0">
                <a:latin typeface="Microsoft Sans Serif"/>
                <a:cs typeface="Microsoft Sans Serif"/>
              </a:rPr>
              <a:t> </a:t>
            </a:r>
            <a:r>
              <a:rPr sz="1400" dirty="0">
                <a:latin typeface="Microsoft Sans Serif"/>
                <a:cs typeface="Microsoft Sans Serif"/>
              </a:rPr>
              <a:t>more,</a:t>
            </a:r>
            <a:r>
              <a:rPr sz="1400" spc="-10" dirty="0">
                <a:latin typeface="Microsoft Sans Serif"/>
                <a:cs typeface="Microsoft Sans Serif"/>
              </a:rPr>
              <a:t> </a:t>
            </a:r>
            <a:r>
              <a:rPr sz="1400" dirty="0">
                <a:latin typeface="Microsoft Sans Serif"/>
                <a:cs typeface="Microsoft Sans Serif"/>
              </a:rPr>
              <a:t>and</a:t>
            </a:r>
            <a:r>
              <a:rPr sz="1400" spc="-10" dirty="0">
                <a:latin typeface="Microsoft Sans Serif"/>
                <a:cs typeface="Microsoft Sans Serif"/>
              </a:rPr>
              <a:t> </a:t>
            </a:r>
            <a:r>
              <a:rPr sz="1400" dirty="0">
                <a:latin typeface="Microsoft Sans Serif"/>
                <a:cs typeface="Microsoft Sans Serif"/>
              </a:rPr>
              <a:t>more,</a:t>
            </a:r>
            <a:r>
              <a:rPr sz="1400" spc="-10" dirty="0">
                <a:latin typeface="Microsoft Sans Serif"/>
                <a:cs typeface="Microsoft Sans Serif"/>
              </a:rPr>
              <a:t> </a:t>
            </a:r>
            <a:r>
              <a:rPr sz="1400" dirty="0">
                <a:latin typeface="Microsoft Sans Serif"/>
                <a:cs typeface="Microsoft Sans Serif"/>
              </a:rPr>
              <a:t>and</a:t>
            </a:r>
            <a:r>
              <a:rPr sz="1400" spc="-5" dirty="0">
                <a:latin typeface="Microsoft Sans Serif"/>
                <a:cs typeface="Microsoft Sans Serif"/>
              </a:rPr>
              <a:t> </a:t>
            </a:r>
            <a:r>
              <a:rPr sz="1400" dirty="0">
                <a:latin typeface="Microsoft Sans Serif"/>
                <a:cs typeface="Microsoft Sans Serif"/>
              </a:rPr>
              <a:t>more.&lt;/p&gt;</a:t>
            </a:r>
            <a:endParaRPr sz="1400">
              <a:latin typeface="Microsoft Sans Serif"/>
              <a:cs typeface="Microsoft Sans Serif"/>
            </a:endParaRPr>
          </a:p>
          <a:p>
            <a:pPr>
              <a:lnSpc>
                <a:spcPct val="100000"/>
              </a:lnSpc>
              <a:spcBef>
                <a:spcPts val="40"/>
              </a:spcBef>
            </a:pPr>
            <a:endParaRPr sz="1450">
              <a:latin typeface="Microsoft Sans Serif"/>
              <a:cs typeface="Microsoft Sans Serif"/>
            </a:endParaRPr>
          </a:p>
          <a:p>
            <a:pPr marL="12700">
              <a:lnSpc>
                <a:spcPct val="100000"/>
              </a:lnSpc>
              <a:spcBef>
                <a:spcPts val="5"/>
              </a:spcBef>
            </a:pPr>
            <a:r>
              <a:rPr sz="1400" spc="-5" dirty="0">
                <a:latin typeface="Microsoft Sans Serif"/>
                <a:cs typeface="Microsoft Sans Serif"/>
              </a:rPr>
              <a:t>&lt;/body&gt;</a:t>
            </a:r>
            <a:endParaRPr sz="1400">
              <a:latin typeface="Microsoft Sans Serif"/>
              <a:cs typeface="Microsoft Sans Serif"/>
            </a:endParaRPr>
          </a:p>
          <a:p>
            <a:pPr marL="12700">
              <a:lnSpc>
                <a:spcPct val="100000"/>
              </a:lnSpc>
            </a:pPr>
            <a:r>
              <a:rPr sz="1400" dirty="0">
                <a:latin typeface="Microsoft Sans Serif"/>
                <a:cs typeface="Microsoft Sans Serif"/>
              </a:rPr>
              <a:t>&lt;/html&gt;</a:t>
            </a:r>
            <a:endParaRPr sz="1400">
              <a:latin typeface="Microsoft Sans Serif"/>
              <a:cs typeface="Microsoft Sans Serif"/>
            </a:endParaRPr>
          </a:p>
        </p:txBody>
      </p:sp>
      <p:grpSp>
        <p:nvGrpSpPr>
          <p:cNvPr id="5" name="object 5"/>
          <p:cNvGrpSpPr/>
          <p:nvPr/>
        </p:nvGrpSpPr>
        <p:grpSpPr>
          <a:xfrm>
            <a:off x="4960631" y="3360389"/>
            <a:ext cx="6471285" cy="1777364"/>
            <a:chOff x="4960631" y="3360389"/>
            <a:chExt cx="6471285" cy="1777364"/>
          </a:xfrm>
        </p:grpSpPr>
        <p:pic>
          <p:nvPicPr>
            <p:cNvPr id="6" name="object 6"/>
            <p:cNvPicPr/>
            <p:nvPr/>
          </p:nvPicPr>
          <p:blipFill>
            <a:blip r:embed="rId2" cstate="print"/>
            <a:stretch>
              <a:fillRect/>
            </a:stretch>
          </p:blipFill>
          <p:spPr>
            <a:xfrm>
              <a:off x="4960631" y="3360389"/>
              <a:ext cx="6470886" cy="1777044"/>
            </a:xfrm>
            <a:prstGeom prst="rect">
              <a:avLst/>
            </a:prstGeom>
          </p:spPr>
        </p:pic>
        <p:pic>
          <p:nvPicPr>
            <p:cNvPr id="7" name="object 7"/>
            <p:cNvPicPr/>
            <p:nvPr/>
          </p:nvPicPr>
          <p:blipFill>
            <a:blip r:embed="rId3" cstate="print"/>
            <a:stretch>
              <a:fillRect/>
            </a:stretch>
          </p:blipFill>
          <p:spPr>
            <a:xfrm>
              <a:off x="5105526" y="3519157"/>
              <a:ext cx="5956046" cy="1261757"/>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2339" y="248869"/>
            <a:ext cx="54749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35" dirty="0">
                <a:solidFill>
                  <a:srgbClr val="000000"/>
                </a:solidFill>
              </a:rPr>
              <a:t> </a:t>
            </a:r>
            <a:r>
              <a:rPr sz="5400" spc="-10" dirty="0">
                <a:solidFill>
                  <a:srgbClr val="000000"/>
                </a:solidFill>
              </a:rPr>
              <a:t>Style</a:t>
            </a:r>
            <a:r>
              <a:rPr sz="5400" spc="25" dirty="0">
                <a:solidFill>
                  <a:srgbClr val="000000"/>
                </a:solidFill>
              </a:rPr>
              <a:t> </a:t>
            </a:r>
            <a:r>
              <a:rPr sz="5400" spc="-5" dirty="0">
                <a:solidFill>
                  <a:srgbClr val="000000"/>
                </a:solidFill>
              </a:rPr>
              <a:t>Sheets</a:t>
            </a:r>
            <a:endParaRPr sz="5400"/>
          </a:p>
        </p:txBody>
      </p:sp>
      <p:sp>
        <p:nvSpPr>
          <p:cNvPr id="4" name="object 4"/>
          <p:cNvSpPr txBox="1"/>
          <p:nvPr/>
        </p:nvSpPr>
        <p:spPr>
          <a:xfrm>
            <a:off x="870000" y="1649095"/>
            <a:ext cx="6440805" cy="4966970"/>
          </a:xfrm>
          <a:prstGeom prst="rect">
            <a:avLst/>
          </a:prstGeom>
        </p:spPr>
        <p:txBody>
          <a:bodyPr vert="horz" wrap="square" lIns="0" tIns="12065" rIns="0" bIns="0" rtlCol="0">
            <a:spAutoFit/>
          </a:bodyPr>
          <a:lstStyle/>
          <a:p>
            <a:pPr marL="12700" marR="5080">
              <a:lnSpc>
                <a:spcPct val="100299"/>
              </a:lnSpc>
              <a:spcBef>
                <a:spcPts val="95"/>
              </a:spcBef>
            </a:pPr>
            <a:r>
              <a:rPr sz="2000" b="1" dirty="0">
                <a:latin typeface="Arial"/>
                <a:cs typeface="Arial"/>
              </a:rPr>
              <a:t>Internal</a:t>
            </a:r>
            <a:r>
              <a:rPr sz="2000" b="1" spc="-35" dirty="0">
                <a:latin typeface="Arial"/>
                <a:cs typeface="Arial"/>
              </a:rPr>
              <a:t> </a:t>
            </a:r>
            <a:r>
              <a:rPr sz="2000" b="1" dirty="0">
                <a:latin typeface="Arial"/>
                <a:cs typeface="Arial"/>
              </a:rPr>
              <a:t>or</a:t>
            </a:r>
            <a:r>
              <a:rPr sz="2000" b="1" spc="-20" dirty="0">
                <a:latin typeface="Arial"/>
                <a:cs typeface="Arial"/>
              </a:rPr>
              <a:t> </a:t>
            </a:r>
            <a:r>
              <a:rPr sz="2000" b="1" dirty="0">
                <a:latin typeface="Arial"/>
                <a:cs typeface="Arial"/>
              </a:rPr>
              <a:t>Embedded</a:t>
            </a:r>
            <a:r>
              <a:rPr sz="2000" b="1" spc="5" dirty="0">
                <a:latin typeface="Arial"/>
                <a:cs typeface="Arial"/>
              </a:rPr>
              <a:t> </a:t>
            </a:r>
            <a:r>
              <a:rPr sz="2000" b="1" spc="-5" dirty="0">
                <a:latin typeface="Arial"/>
                <a:cs typeface="Arial"/>
              </a:rPr>
              <a:t>CSS:</a:t>
            </a:r>
            <a:r>
              <a:rPr sz="2000" b="1" dirty="0">
                <a:latin typeface="Arial"/>
                <a:cs typeface="Arial"/>
              </a:rPr>
              <a:t> </a:t>
            </a:r>
            <a:r>
              <a:rPr sz="1600" spc="-5" dirty="0">
                <a:latin typeface="Microsoft Sans Serif"/>
                <a:cs typeface="Microsoft Sans Serif"/>
              </a:rPr>
              <a:t>This</a:t>
            </a:r>
            <a:r>
              <a:rPr sz="1600" spc="25" dirty="0">
                <a:latin typeface="Microsoft Sans Serif"/>
                <a:cs typeface="Microsoft Sans Serif"/>
              </a:rPr>
              <a:t> </a:t>
            </a:r>
            <a:r>
              <a:rPr sz="1600" spc="-5" dirty="0">
                <a:latin typeface="Microsoft Sans Serif"/>
                <a:cs typeface="Microsoft Sans Serif"/>
              </a:rPr>
              <a:t>can</a:t>
            </a:r>
            <a:r>
              <a:rPr sz="1600" spc="20" dirty="0">
                <a:latin typeface="Microsoft Sans Serif"/>
                <a:cs typeface="Microsoft Sans Serif"/>
              </a:rPr>
              <a:t> </a:t>
            </a:r>
            <a:r>
              <a:rPr sz="1600" spc="-5" dirty="0">
                <a:latin typeface="Microsoft Sans Serif"/>
                <a:cs typeface="Microsoft Sans Serif"/>
              </a:rPr>
              <a:t>be</a:t>
            </a:r>
            <a:r>
              <a:rPr sz="1600" spc="15" dirty="0">
                <a:latin typeface="Microsoft Sans Serif"/>
                <a:cs typeface="Microsoft Sans Serif"/>
              </a:rPr>
              <a:t> </a:t>
            </a:r>
            <a:r>
              <a:rPr sz="1600" spc="-5" dirty="0">
                <a:latin typeface="Microsoft Sans Serif"/>
                <a:cs typeface="Microsoft Sans Serif"/>
              </a:rPr>
              <a:t>used</a:t>
            </a:r>
            <a:r>
              <a:rPr sz="1600" spc="15" dirty="0">
                <a:latin typeface="Microsoft Sans Serif"/>
                <a:cs typeface="Microsoft Sans Serif"/>
              </a:rPr>
              <a:t> </a:t>
            </a:r>
            <a:r>
              <a:rPr sz="1600" spc="-10" dirty="0">
                <a:latin typeface="Microsoft Sans Serif"/>
                <a:cs typeface="Microsoft Sans Serif"/>
              </a:rPr>
              <a:t>when</a:t>
            </a:r>
            <a:r>
              <a:rPr sz="1600" spc="35" dirty="0">
                <a:latin typeface="Microsoft Sans Serif"/>
                <a:cs typeface="Microsoft Sans Serif"/>
              </a:rPr>
              <a:t> </a:t>
            </a:r>
            <a:r>
              <a:rPr sz="1600" spc="-5" dirty="0">
                <a:latin typeface="Microsoft Sans Serif"/>
                <a:cs typeface="Microsoft Sans Serif"/>
              </a:rPr>
              <a:t>a</a:t>
            </a:r>
            <a:r>
              <a:rPr sz="1600" spc="25" dirty="0">
                <a:latin typeface="Microsoft Sans Serif"/>
                <a:cs typeface="Microsoft Sans Serif"/>
              </a:rPr>
              <a:t> </a:t>
            </a:r>
            <a:r>
              <a:rPr sz="1600" spc="-10" dirty="0">
                <a:latin typeface="Microsoft Sans Serif"/>
                <a:cs typeface="Microsoft Sans Serif"/>
              </a:rPr>
              <a:t>single </a:t>
            </a:r>
            <a:r>
              <a:rPr sz="1600" spc="-5" dirty="0">
                <a:latin typeface="Microsoft Sans Serif"/>
                <a:cs typeface="Microsoft Sans Serif"/>
              </a:rPr>
              <a:t> HTML</a:t>
            </a:r>
            <a:r>
              <a:rPr sz="1600" spc="-35" dirty="0">
                <a:latin typeface="Microsoft Sans Serif"/>
                <a:cs typeface="Microsoft Sans Serif"/>
              </a:rPr>
              <a:t> </a:t>
            </a:r>
            <a:r>
              <a:rPr sz="1600" spc="-5" dirty="0">
                <a:latin typeface="Microsoft Sans Serif"/>
                <a:cs typeface="Microsoft Sans Serif"/>
              </a:rPr>
              <a:t>document</a:t>
            </a:r>
            <a:r>
              <a:rPr sz="1600" spc="35" dirty="0">
                <a:latin typeface="Microsoft Sans Serif"/>
                <a:cs typeface="Microsoft Sans Serif"/>
              </a:rPr>
              <a:t> </a:t>
            </a:r>
            <a:r>
              <a:rPr sz="1600" spc="-5" dirty="0">
                <a:latin typeface="Microsoft Sans Serif"/>
                <a:cs typeface="Microsoft Sans Serif"/>
              </a:rPr>
              <a:t>must</a:t>
            </a:r>
            <a:r>
              <a:rPr sz="1600" spc="25" dirty="0">
                <a:latin typeface="Microsoft Sans Serif"/>
                <a:cs typeface="Microsoft Sans Serif"/>
              </a:rPr>
              <a:t> </a:t>
            </a:r>
            <a:r>
              <a:rPr sz="1600" spc="-5" dirty="0">
                <a:latin typeface="Microsoft Sans Serif"/>
                <a:cs typeface="Microsoft Sans Serif"/>
              </a:rPr>
              <a:t>be</a:t>
            </a:r>
            <a:r>
              <a:rPr sz="1600" spc="20" dirty="0">
                <a:latin typeface="Microsoft Sans Serif"/>
                <a:cs typeface="Microsoft Sans Serif"/>
              </a:rPr>
              <a:t> </a:t>
            </a:r>
            <a:r>
              <a:rPr sz="1600" spc="-10" dirty="0">
                <a:latin typeface="Microsoft Sans Serif"/>
                <a:cs typeface="Microsoft Sans Serif"/>
              </a:rPr>
              <a:t>styled</a:t>
            </a:r>
            <a:r>
              <a:rPr sz="1600" spc="40" dirty="0">
                <a:latin typeface="Microsoft Sans Serif"/>
                <a:cs typeface="Microsoft Sans Serif"/>
              </a:rPr>
              <a:t> </a:t>
            </a:r>
            <a:r>
              <a:rPr sz="1600" spc="-20" dirty="0">
                <a:latin typeface="Microsoft Sans Serif"/>
                <a:cs typeface="Microsoft Sans Serif"/>
              </a:rPr>
              <a:t>uniquely.</a:t>
            </a:r>
            <a:r>
              <a:rPr sz="1600" spc="-5" dirty="0">
                <a:latin typeface="Microsoft Sans Serif"/>
                <a:cs typeface="Microsoft Sans Serif"/>
              </a:rPr>
              <a:t> The</a:t>
            </a:r>
            <a:r>
              <a:rPr sz="1600" spc="25" dirty="0">
                <a:latin typeface="Microsoft Sans Serif"/>
                <a:cs typeface="Microsoft Sans Serif"/>
              </a:rPr>
              <a:t> </a:t>
            </a:r>
            <a:r>
              <a:rPr sz="1600" spc="-5" dirty="0">
                <a:latin typeface="Microsoft Sans Serif"/>
                <a:cs typeface="Microsoft Sans Serif"/>
              </a:rPr>
              <a:t>CSS</a:t>
            </a:r>
            <a:r>
              <a:rPr sz="1600" spc="15" dirty="0">
                <a:latin typeface="Microsoft Sans Serif"/>
                <a:cs typeface="Microsoft Sans Serif"/>
              </a:rPr>
              <a:t> </a:t>
            </a:r>
            <a:r>
              <a:rPr sz="1600" spc="-5" dirty="0">
                <a:latin typeface="Microsoft Sans Serif"/>
                <a:cs typeface="Microsoft Sans Serif"/>
              </a:rPr>
              <a:t>rule</a:t>
            </a:r>
            <a:r>
              <a:rPr sz="1600" spc="35" dirty="0">
                <a:latin typeface="Microsoft Sans Serif"/>
                <a:cs typeface="Microsoft Sans Serif"/>
              </a:rPr>
              <a:t> </a:t>
            </a:r>
            <a:r>
              <a:rPr sz="1600" spc="-5" dirty="0">
                <a:latin typeface="Microsoft Sans Serif"/>
                <a:cs typeface="Microsoft Sans Serif"/>
              </a:rPr>
              <a:t>set</a:t>
            </a:r>
            <a:r>
              <a:rPr sz="1600" spc="15" dirty="0">
                <a:latin typeface="Microsoft Sans Serif"/>
                <a:cs typeface="Microsoft Sans Serif"/>
              </a:rPr>
              <a:t> </a:t>
            </a:r>
            <a:r>
              <a:rPr sz="1600" spc="-5" dirty="0">
                <a:latin typeface="Microsoft Sans Serif"/>
                <a:cs typeface="Microsoft Sans Serif"/>
              </a:rPr>
              <a:t>should</a:t>
            </a:r>
            <a:r>
              <a:rPr sz="1600" spc="20" dirty="0">
                <a:latin typeface="Microsoft Sans Serif"/>
                <a:cs typeface="Microsoft Sans Serif"/>
              </a:rPr>
              <a:t> </a:t>
            </a:r>
            <a:r>
              <a:rPr sz="1600" spc="-5" dirty="0">
                <a:latin typeface="Microsoft Sans Serif"/>
                <a:cs typeface="Microsoft Sans Serif"/>
              </a:rPr>
              <a:t>be </a:t>
            </a:r>
            <a:r>
              <a:rPr sz="1600" dirty="0">
                <a:latin typeface="Microsoft Sans Serif"/>
                <a:cs typeface="Microsoft Sans Serif"/>
              </a:rPr>
              <a:t> </a:t>
            </a:r>
            <a:r>
              <a:rPr sz="1600" spc="-10" dirty="0">
                <a:latin typeface="Microsoft Sans Serif"/>
                <a:cs typeface="Microsoft Sans Serif"/>
              </a:rPr>
              <a:t>within</a:t>
            </a:r>
            <a:r>
              <a:rPr sz="1600" spc="1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HTML</a:t>
            </a:r>
            <a:r>
              <a:rPr sz="1600" spc="-30" dirty="0">
                <a:latin typeface="Microsoft Sans Serif"/>
                <a:cs typeface="Microsoft Sans Serif"/>
              </a:rPr>
              <a:t> </a:t>
            </a:r>
            <a:r>
              <a:rPr sz="1600" spc="-10" dirty="0">
                <a:latin typeface="Microsoft Sans Serif"/>
                <a:cs typeface="Microsoft Sans Serif"/>
              </a:rPr>
              <a:t>file</a:t>
            </a:r>
            <a:r>
              <a:rPr sz="1600" spc="10" dirty="0">
                <a:latin typeface="Microsoft Sans Serif"/>
                <a:cs typeface="Microsoft Sans Serif"/>
              </a:rPr>
              <a:t> </a:t>
            </a:r>
            <a:r>
              <a:rPr sz="1600" spc="-10" dirty="0">
                <a:latin typeface="Microsoft Sans Serif"/>
                <a:cs typeface="Microsoft Sans Serif"/>
              </a:rPr>
              <a:t>in</a:t>
            </a:r>
            <a:r>
              <a:rPr sz="1600" spc="1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head</a:t>
            </a:r>
            <a:r>
              <a:rPr sz="1600" spc="20" dirty="0">
                <a:latin typeface="Microsoft Sans Serif"/>
                <a:cs typeface="Microsoft Sans Serif"/>
              </a:rPr>
              <a:t> </a:t>
            </a:r>
            <a:r>
              <a:rPr sz="1600" spc="-5" dirty="0">
                <a:latin typeface="Microsoft Sans Serif"/>
                <a:cs typeface="Microsoft Sans Serif"/>
              </a:rPr>
              <a:t>section</a:t>
            </a:r>
            <a:r>
              <a:rPr sz="1600" spc="40" dirty="0">
                <a:latin typeface="Microsoft Sans Serif"/>
                <a:cs typeface="Microsoft Sans Serif"/>
              </a:rPr>
              <a:t> </a:t>
            </a:r>
            <a:r>
              <a:rPr sz="1600" spc="-5" dirty="0">
                <a:latin typeface="Microsoft Sans Serif"/>
                <a:cs typeface="Microsoft Sans Serif"/>
              </a:rPr>
              <a:t>i.e</a:t>
            </a:r>
            <a:r>
              <a:rPr sz="1600" spc="20"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CSS</a:t>
            </a:r>
            <a:r>
              <a:rPr sz="1600" spc="15" dirty="0">
                <a:latin typeface="Microsoft Sans Serif"/>
                <a:cs typeface="Microsoft Sans Serif"/>
              </a:rPr>
              <a:t> </a:t>
            </a:r>
            <a:r>
              <a:rPr sz="1600" spc="-10" dirty="0">
                <a:latin typeface="Microsoft Sans Serif"/>
                <a:cs typeface="Microsoft Sans Serif"/>
              </a:rPr>
              <a:t>is</a:t>
            </a:r>
            <a:r>
              <a:rPr sz="1600" spc="15" dirty="0">
                <a:latin typeface="Microsoft Sans Serif"/>
                <a:cs typeface="Microsoft Sans Serif"/>
              </a:rPr>
              <a:t> </a:t>
            </a:r>
            <a:r>
              <a:rPr sz="1600" spc="-5" dirty="0">
                <a:latin typeface="Microsoft Sans Serif"/>
                <a:cs typeface="Microsoft Sans Serif"/>
              </a:rPr>
              <a:t>embedded</a:t>
            </a:r>
            <a:r>
              <a:rPr sz="1600" spc="35" dirty="0">
                <a:latin typeface="Microsoft Sans Serif"/>
                <a:cs typeface="Microsoft Sans Serif"/>
              </a:rPr>
              <a:t> </a:t>
            </a:r>
            <a:r>
              <a:rPr sz="1600" spc="-10" dirty="0">
                <a:latin typeface="Microsoft Sans Serif"/>
                <a:cs typeface="Microsoft Sans Serif"/>
              </a:rPr>
              <a:t>within </a:t>
            </a:r>
            <a:r>
              <a:rPr sz="1600" spc="-409" dirty="0">
                <a:latin typeface="Microsoft Sans Serif"/>
                <a:cs typeface="Microsoft Sans Serif"/>
              </a:rPr>
              <a:t> </a:t>
            </a:r>
            <a:r>
              <a:rPr sz="1600" spc="-5" dirty="0">
                <a:latin typeface="Microsoft Sans Serif"/>
                <a:cs typeface="Microsoft Sans Serif"/>
              </a:rPr>
              <a:t>the</a:t>
            </a:r>
            <a:r>
              <a:rPr sz="1600" spc="20" dirty="0">
                <a:latin typeface="Microsoft Sans Serif"/>
                <a:cs typeface="Microsoft Sans Serif"/>
              </a:rPr>
              <a:t> </a:t>
            </a:r>
            <a:r>
              <a:rPr sz="1600" spc="-5" dirty="0">
                <a:latin typeface="Microsoft Sans Serif"/>
                <a:cs typeface="Microsoft Sans Serif"/>
              </a:rPr>
              <a:t>HTML</a:t>
            </a:r>
            <a:r>
              <a:rPr sz="1600" spc="-35" dirty="0">
                <a:latin typeface="Microsoft Sans Serif"/>
                <a:cs typeface="Microsoft Sans Serif"/>
              </a:rPr>
              <a:t> </a:t>
            </a:r>
            <a:r>
              <a:rPr sz="1600" spc="-5" dirty="0">
                <a:latin typeface="Microsoft Sans Serif"/>
                <a:cs typeface="Microsoft Sans Serif"/>
              </a:rPr>
              <a:t>file.</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spcBef>
                <a:spcPts val="5"/>
              </a:spcBef>
            </a:pPr>
            <a:r>
              <a:rPr sz="1600" spc="-5" dirty="0">
                <a:latin typeface="Microsoft Sans Serif"/>
                <a:cs typeface="Microsoft Sans Serif"/>
              </a:rPr>
              <a:t>Example:</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&lt;head&gt;&lt;title&gt;Internal</a:t>
            </a:r>
            <a:r>
              <a:rPr sz="1600" spc="15" dirty="0">
                <a:latin typeface="Microsoft Sans Serif"/>
                <a:cs typeface="Microsoft Sans Serif"/>
              </a:rPr>
              <a:t> </a:t>
            </a:r>
            <a:r>
              <a:rPr sz="1600" spc="-5" dirty="0">
                <a:latin typeface="Microsoft Sans Serif"/>
                <a:cs typeface="Microsoft Sans Serif"/>
              </a:rPr>
              <a:t>CSS&lt;/title&gt;</a:t>
            </a:r>
            <a:endParaRPr sz="1600">
              <a:latin typeface="Microsoft Sans Serif"/>
              <a:cs typeface="Microsoft Sans Serif"/>
            </a:endParaRPr>
          </a:p>
          <a:p>
            <a:pPr marL="12700">
              <a:lnSpc>
                <a:spcPct val="100000"/>
              </a:lnSpc>
            </a:pPr>
            <a:r>
              <a:rPr sz="1600" spc="-10" dirty="0">
                <a:latin typeface="Microsoft Sans Serif"/>
                <a:cs typeface="Microsoft Sans Serif"/>
              </a:rPr>
              <a:t>&lt;style&gt;</a:t>
            </a:r>
            <a:endParaRPr sz="1600">
              <a:latin typeface="Microsoft Sans Serif"/>
              <a:cs typeface="Microsoft Sans Serif"/>
            </a:endParaRPr>
          </a:p>
          <a:p>
            <a:pPr marL="12700">
              <a:lnSpc>
                <a:spcPct val="100000"/>
              </a:lnSpc>
            </a:pPr>
            <a:r>
              <a:rPr sz="1600" spc="-5" dirty="0">
                <a:latin typeface="Microsoft Sans Serif"/>
                <a:cs typeface="Microsoft Sans Serif"/>
              </a:rPr>
              <a:t>.main</a:t>
            </a:r>
            <a:r>
              <a:rPr sz="1600" spc="5" dirty="0">
                <a:latin typeface="Microsoft Sans Serif"/>
                <a:cs typeface="Microsoft Sans Serif"/>
              </a:rPr>
              <a:t> </a:t>
            </a:r>
            <a:r>
              <a:rPr sz="1600" spc="-5" dirty="0">
                <a:latin typeface="Microsoft Sans Serif"/>
                <a:cs typeface="Microsoft Sans Serif"/>
              </a:rPr>
              <a:t>{text-align:center;}</a:t>
            </a:r>
            <a:endParaRPr sz="1600">
              <a:latin typeface="Microsoft Sans Serif"/>
              <a:cs typeface="Microsoft Sans Serif"/>
            </a:endParaRPr>
          </a:p>
          <a:p>
            <a:pPr marL="12700">
              <a:lnSpc>
                <a:spcPct val="100000"/>
              </a:lnSpc>
            </a:pPr>
            <a:r>
              <a:rPr sz="1600" spc="-5" dirty="0">
                <a:latin typeface="Microsoft Sans Serif"/>
                <a:cs typeface="Microsoft Sans Serif"/>
              </a:rPr>
              <a:t>.MBT</a:t>
            </a:r>
            <a:r>
              <a:rPr sz="1600" dirty="0">
                <a:latin typeface="Microsoft Sans Serif"/>
                <a:cs typeface="Microsoft Sans Serif"/>
              </a:rPr>
              <a:t> </a:t>
            </a:r>
            <a:r>
              <a:rPr sz="1600" spc="-5" dirty="0">
                <a:latin typeface="Microsoft Sans Serif"/>
                <a:cs typeface="Microsoft Sans Serif"/>
              </a:rPr>
              <a:t>{color:#009900;font-size:50px;font-weight:bold;}</a:t>
            </a:r>
            <a:endParaRPr sz="1600">
              <a:latin typeface="Microsoft Sans Serif"/>
              <a:cs typeface="Microsoft Sans Serif"/>
            </a:endParaRPr>
          </a:p>
          <a:p>
            <a:pPr marL="12700">
              <a:lnSpc>
                <a:spcPct val="100000"/>
              </a:lnSpc>
            </a:pPr>
            <a:r>
              <a:rPr sz="1600" spc="-5" dirty="0">
                <a:latin typeface="Microsoft Sans Serif"/>
                <a:cs typeface="Microsoft Sans Serif"/>
              </a:rPr>
              <a:t>.test</a:t>
            </a:r>
            <a:r>
              <a:rPr sz="1600" spc="40" dirty="0">
                <a:latin typeface="Microsoft Sans Serif"/>
                <a:cs typeface="Microsoft Sans Serif"/>
              </a:rPr>
              <a:t> </a:t>
            </a:r>
            <a:r>
              <a:rPr sz="1600" spc="-5" dirty="0">
                <a:latin typeface="Microsoft Sans Serif"/>
                <a:cs typeface="Microsoft Sans Serif"/>
              </a:rPr>
              <a:t>{font-style:bold;font-size:20px;}&lt;/style&gt;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a:lnSpc>
                <a:spcPct val="100000"/>
              </a:lnSpc>
            </a:pPr>
            <a:r>
              <a:rPr sz="1600" spc="-10" dirty="0">
                <a:latin typeface="Microsoft Sans Serif"/>
                <a:cs typeface="Microsoft Sans Serif"/>
              </a:rPr>
              <a:t>&lt;body&gt;</a:t>
            </a:r>
            <a:endParaRPr sz="1600">
              <a:latin typeface="Microsoft Sans Serif"/>
              <a:cs typeface="Microsoft Sans Serif"/>
            </a:endParaRPr>
          </a:p>
          <a:p>
            <a:pPr marL="12700">
              <a:lnSpc>
                <a:spcPct val="100000"/>
              </a:lnSpc>
            </a:pPr>
            <a:r>
              <a:rPr sz="1600" spc="-5" dirty="0">
                <a:latin typeface="Microsoft Sans Serif"/>
                <a:cs typeface="Microsoft Sans Serif"/>
              </a:rPr>
              <a:t>&lt;div class =</a:t>
            </a:r>
            <a:r>
              <a:rPr sz="1600" spc="15" dirty="0">
                <a:latin typeface="Microsoft Sans Serif"/>
                <a:cs typeface="Microsoft Sans Serif"/>
              </a:rPr>
              <a:t> </a:t>
            </a:r>
            <a:r>
              <a:rPr sz="1600" spc="-5" dirty="0">
                <a:latin typeface="Microsoft Sans Serif"/>
                <a:cs typeface="Microsoft Sans Serif"/>
              </a:rPr>
              <a:t>"main"&gt;</a:t>
            </a:r>
            <a:endParaRPr sz="1600">
              <a:latin typeface="Microsoft Sans Serif"/>
              <a:cs typeface="Microsoft Sans Serif"/>
            </a:endParaRPr>
          </a:p>
          <a:p>
            <a:pPr marL="12700">
              <a:lnSpc>
                <a:spcPct val="100000"/>
              </a:lnSpc>
            </a:pPr>
            <a:r>
              <a:rPr sz="1600" spc="-5" dirty="0">
                <a:latin typeface="Microsoft Sans Serif"/>
                <a:cs typeface="Microsoft Sans Serif"/>
              </a:rPr>
              <a:t>&lt;div</a:t>
            </a:r>
            <a:r>
              <a:rPr sz="1600" spc="5" dirty="0">
                <a:latin typeface="Microsoft Sans Serif"/>
                <a:cs typeface="Microsoft Sans Serif"/>
              </a:rPr>
              <a:t> </a:t>
            </a:r>
            <a:r>
              <a:rPr sz="1600" spc="-5" dirty="0">
                <a:latin typeface="Microsoft Sans Serif"/>
                <a:cs typeface="Microsoft Sans Serif"/>
              </a:rPr>
              <a:t>class</a:t>
            </a:r>
            <a:r>
              <a:rPr sz="1600" spc="5" dirty="0">
                <a:latin typeface="Microsoft Sans Serif"/>
                <a:cs typeface="Microsoft Sans Serif"/>
              </a:rPr>
              <a:t> </a:t>
            </a:r>
            <a:r>
              <a:rPr sz="1600" spc="-5" dirty="0">
                <a:latin typeface="Microsoft Sans Serif"/>
                <a:cs typeface="Microsoft Sans Serif"/>
              </a:rPr>
              <a:t>="MBT"&gt;Madblocks</a:t>
            </a:r>
            <a:r>
              <a:rPr sz="1600" spc="-15" dirty="0">
                <a:latin typeface="Microsoft Sans Serif"/>
                <a:cs typeface="Microsoft Sans Serif"/>
              </a:rPr>
              <a:t> Technologies&lt;/div&gt;</a:t>
            </a:r>
            <a:endParaRPr sz="1600">
              <a:latin typeface="Microsoft Sans Serif"/>
              <a:cs typeface="Microsoft Sans Serif"/>
            </a:endParaRPr>
          </a:p>
          <a:p>
            <a:pPr marL="12700">
              <a:lnSpc>
                <a:spcPct val="100000"/>
              </a:lnSpc>
            </a:pPr>
            <a:r>
              <a:rPr sz="1600" spc="-5" dirty="0">
                <a:latin typeface="Microsoft Sans Serif"/>
                <a:cs typeface="Microsoft Sans Serif"/>
              </a:rPr>
              <a:t>&lt;p</a:t>
            </a:r>
            <a:r>
              <a:rPr sz="1600" spc="25" dirty="0">
                <a:latin typeface="Microsoft Sans Serif"/>
                <a:cs typeface="Microsoft Sans Serif"/>
              </a:rPr>
              <a:t> </a:t>
            </a:r>
            <a:r>
              <a:rPr sz="1600" spc="-5" dirty="0">
                <a:latin typeface="Microsoft Sans Serif"/>
                <a:cs typeface="Microsoft Sans Serif"/>
              </a:rPr>
              <a:t>class ="test"&gt;Welcome</a:t>
            </a:r>
            <a:r>
              <a:rPr sz="1600" spc="25" dirty="0">
                <a:latin typeface="Microsoft Sans Serif"/>
                <a:cs typeface="Microsoft Sans Serif"/>
              </a:rPr>
              <a:t> </a:t>
            </a:r>
            <a:r>
              <a:rPr sz="1600" spc="-5" dirty="0">
                <a:latin typeface="Microsoft Sans Serif"/>
                <a:cs typeface="Microsoft Sans Serif"/>
              </a:rPr>
              <a:t>to</a:t>
            </a:r>
            <a:r>
              <a:rPr sz="1600" spc="2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45" dirty="0">
                <a:latin typeface="Microsoft Sans Serif"/>
                <a:cs typeface="Microsoft Sans Serif"/>
              </a:rPr>
              <a:t>MTA</a:t>
            </a:r>
            <a:r>
              <a:rPr sz="1600" spc="-65" dirty="0">
                <a:latin typeface="Microsoft Sans Serif"/>
                <a:cs typeface="Microsoft Sans Serif"/>
              </a:rPr>
              <a:t> </a:t>
            </a:r>
            <a:r>
              <a:rPr sz="1600" spc="-5" dirty="0">
                <a:latin typeface="Microsoft Sans Serif"/>
                <a:cs typeface="Microsoft Sans Serif"/>
              </a:rPr>
              <a:t>HTML</a:t>
            </a:r>
            <a:r>
              <a:rPr sz="1600" spc="-20" dirty="0">
                <a:latin typeface="Microsoft Sans Serif"/>
                <a:cs typeface="Microsoft Sans Serif"/>
              </a:rPr>
              <a:t> </a:t>
            </a:r>
            <a:r>
              <a:rPr sz="1600" spc="-5" dirty="0">
                <a:latin typeface="Microsoft Sans Serif"/>
                <a:cs typeface="Microsoft Sans Serif"/>
              </a:rPr>
              <a:t>&amp;</a:t>
            </a:r>
            <a:r>
              <a:rPr sz="1600" spc="15" dirty="0">
                <a:latin typeface="Microsoft Sans Serif"/>
                <a:cs typeface="Microsoft Sans Serif"/>
              </a:rPr>
              <a:t> </a:t>
            </a:r>
            <a:r>
              <a:rPr sz="1600" spc="-5" dirty="0">
                <a:latin typeface="Microsoft Sans Serif"/>
                <a:cs typeface="Microsoft Sans Serif"/>
              </a:rPr>
              <a:t>CSS</a:t>
            </a:r>
            <a:r>
              <a:rPr sz="1600" spc="20" dirty="0">
                <a:latin typeface="Microsoft Sans Serif"/>
                <a:cs typeface="Microsoft Sans Serif"/>
              </a:rPr>
              <a:t> </a:t>
            </a:r>
            <a:r>
              <a:rPr sz="1600" spc="-5" dirty="0">
                <a:latin typeface="Microsoft Sans Serif"/>
                <a:cs typeface="Microsoft Sans Serif"/>
              </a:rPr>
              <a:t>Bootcamp&lt;/p&gt;</a:t>
            </a:r>
            <a:endParaRPr sz="1600">
              <a:latin typeface="Microsoft Sans Serif"/>
              <a:cs typeface="Microsoft Sans Serif"/>
            </a:endParaRPr>
          </a:p>
          <a:p>
            <a:pPr marL="12700">
              <a:lnSpc>
                <a:spcPct val="100000"/>
              </a:lnSpc>
            </a:pPr>
            <a:r>
              <a:rPr sz="1600" spc="-5" dirty="0">
                <a:latin typeface="Microsoft Sans Serif"/>
                <a:cs typeface="Microsoft Sans Serif"/>
              </a:rPr>
              <a:t>&lt;/div&gt;&lt;/body&gt;&lt;/html&gt;</a:t>
            </a:r>
            <a:endParaRPr sz="1600">
              <a:latin typeface="Microsoft Sans Serif"/>
              <a:cs typeface="Microsoft Sans Serif"/>
            </a:endParaRPr>
          </a:p>
        </p:txBody>
      </p:sp>
      <p:grpSp>
        <p:nvGrpSpPr>
          <p:cNvPr id="5" name="object 5"/>
          <p:cNvGrpSpPr/>
          <p:nvPr/>
        </p:nvGrpSpPr>
        <p:grpSpPr>
          <a:xfrm>
            <a:off x="6268225" y="2625851"/>
            <a:ext cx="5584190" cy="2139950"/>
            <a:chOff x="6268225" y="2625851"/>
            <a:chExt cx="5584190" cy="2139950"/>
          </a:xfrm>
        </p:grpSpPr>
        <p:pic>
          <p:nvPicPr>
            <p:cNvPr id="6" name="object 6"/>
            <p:cNvPicPr/>
            <p:nvPr/>
          </p:nvPicPr>
          <p:blipFill>
            <a:blip r:embed="rId2" cstate="print"/>
            <a:stretch>
              <a:fillRect/>
            </a:stretch>
          </p:blipFill>
          <p:spPr>
            <a:xfrm>
              <a:off x="6268225" y="2625851"/>
              <a:ext cx="5583916" cy="2139696"/>
            </a:xfrm>
            <a:prstGeom prst="rect">
              <a:avLst/>
            </a:prstGeom>
          </p:spPr>
        </p:pic>
        <p:pic>
          <p:nvPicPr>
            <p:cNvPr id="7" name="object 7"/>
            <p:cNvPicPr/>
            <p:nvPr/>
          </p:nvPicPr>
          <p:blipFill>
            <a:blip r:embed="rId3" cstate="print"/>
            <a:stretch>
              <a:fillRect/>
            </a:stretch>
          </p:blipFill>
          <p:spPr>
            <a:xfrm>
              <a:off x="6412483" y="2784728"/>
              <a:ext cx="5068950" cy="1623949"/>
            </a:xfrm>
            <a:prstGeom prst="rect">
              <a:avLst/>
            </a:prstGeom>
          </p:spPr>
        </p:pic>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211" y="217373"/>
            <a:ext cx="70383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 </a:t>
            </a:r>
            <a:r>
              <a:rPr sz="5400" spc="-5" dirty="0">
                <a:solidFill>
                  <a:srgbClr val="000000"/>
                </a:solidFill>
              </a:rPr>
              <a:t>Pseudo-Elements</a:t>
            </a:r>
            <a:endParaRPr sz="5400"/>
          </a:p>
        </p:txBody>
      </p:sp>
      <p:sp>
        <p:nvSpPr>
          <p:cNvPr id="4" name="object 4"/>
          <p:cNvSpPr txBox="1"/>
          <p:nvPr/>
        </p:nvSpPr>
        <p:spPr>
          <a:xfrm>
            <a:off x="1051356" y="1218057"/>
            <a:ext cx="6709409" cy="4598670"/>
          </a:xfrm>
          <a:prstGeom prst="rect">
            <a:avLst/>
          </a:prstGeom>
        </p:spPr>
        <p:txBody>
          <a:bodyPr vert="horz" wrap="square" lIns="0" tIns="13335" rIns="0" bIns="0" rtlCol="0">
            <a:spAutoFit/>
          </a:bodyPr>
          <a:lstStyle/>
          <a:p>
            <a:pPr marL="12700" marR="5080">
              <a:lnSpc>
                <a:spcPct val="100000"/>
              </a:lnSpc>
              <a:spcBef>
                <a:spcPts val="105"/>
              </a:spcBef>
            </a:pPr>
            <a:r>
              <a:rPr sz="2000" b="1" dirty="0">
                <a:latin typeface="Arial"/>
                <a:cs typeface="Arial"/>
              </a:rPr>
              <a:t>Note:</a:t>
            </a:r>
            <a:r>
              <a:rPr sz="2000" b="1" spc="-60" dirty="0">
                <a:latin typeface="Arial"/>
                <a:cs typeface="Arial"/>
              </a:rPr>
              <a:t> </a:t>
            </a:r>
            <a:r>
              <a:rPr sz="2000" dirty="0">
                <a:latin typeface="Microsoft Sans Serif"/>
                <a:cs typeface="Microsoft Sans Serif"/>
              </a:rPr>
              <a:t>The</a:t>
            </a:r>
            <a:r>
              <a:rPr sz="2000" spc="10" dirty="0">
                <a:latin typeface="Microsoft Sans Serif"/>
                <a:cs typeface="Microsoft Sans Serif"/>
              </a:rPr>
              <a:t> </a:t>
            </a:r>
            <a:r>
              <a:rPr sz="2000" spc="-5" dirty="0">
                <a:latin typeface="Microsoft Sans Serif"/>
                <a:cs typeface="Microsoft Sans Serif"/>
              </a:rPr>
              <a:t>::first-line </a:t>
            </a:r>
            <a:r>
              <a:rPr sz="2000" dirty="0">
                <a:latin typeface="Microsoft Sans Serif"/>
                <a:cs typeface="Microsoft Sans Serif"/>
              </a:rPr>
              <a:t>pseudo-element</a:t>
            </a:r>
            <a:r>
              <a:rPr sz="2000" spc="-15" dirty="0">
                <a:latin typeface="Microsoft Sans Serif"/>
                <a:cs typeface="Microsoft Sans Serif"/>
              </a:rPr>
              <a:t> </a:t>
            </a:r>
            <a:r>
              <a:rPr sz="2000" dirty="0">
                <a:latin typeface="Microsoft Sans Serif"/>
                <a:cs typeface="Microsoft Sans Serif"/>
              </a:rPr>
              <a:t>can</a:t>
            </a:r>
            <a:r>
              <a:rPr sz="2000" spc="-5" dirty="0">
                <a:latin typeface="Microsoft Sans Serif"/>
                <a:cs typeface="Microsoft Sans Serif"/>
              </a:rPr>
              <a:t> only</a:t>
            </a:r>
            <a:r>
              <a:rPr sz="2000" spc="20" dirty="0">
                <a:latin typeface="Microsoft Sans Serif"/>
                <a:cs typeface="Microsoft Sans Serif"/>
              </a:rPr>
              <a:t> </a:t>
            </a:r>
            <a:r>
              <a:rPr sz="2000" dirty="0">
                <a:latin typeface="Microsoft Sans Serif"/>
                <a:cs typeface="Microsoft Sans Serif"/>
              </a:rPr>
              <a:t>be</a:t>
            </a:r>
            <a:r>
              <a:rPr sz="2000" spc="25" dirty="0">
                <a:latin typeface="Microsoft Sans Serif"/>
                <a:cs typeface="Microsoft Sans Serif"/>
              </a:rPr>
              <a:t> </a:t>
            </a:r>
            <a:r>
              <a:rPr sz="2000" spc="-5" dirty="0">
                <a:latin typeface="Microsoft Sans Serif"/>
                <a:cs typeface="Microsoft Sans Serif"/>
              </a:rPr>
              <a:t>applied</a:t>
            </a:r>
            <a:r>
              <a:rPr sz="2000" spc="15" dirty="0">
                <a:latin typeface="Microsoft Sans Serif"/>
                <a:cs typeface="Microsoft Sans Serif"/>
              </a:rPr>
              <a:t> </a:t>
            </a:r>
            <a:r>
              <a:rPr sz="2000" dirty="0">
                <a:latin typeface="Microsoft Sans Serif"/>
                <a:cs typeface="Microsoft Sans Serif"/>
              </a:rPr>
              <a:t>to </a:t>
            </a:r>
            <a:r>
              <a:rPr sz="2000" spc="-520" dirty="0">
                <a:latin typeface="Microsoft Sans Serif"/>
                <a:cs typeface="Microsoft Sans Serif"/>
              </a:rPr>
              <a:t> </a:t>
            </a:r>
            <a:r>
              <a:rPr sz="2000" spc="-5" dirty="0">
                <a:latin typeface="Microsoft Sans Serif"/>
                <a:cs typeface="Microsoft Sans Serif"/>
              </a:rPr>
              <a:t>block-level</a:t>
            </a:r>
            <a:r>
              <a:rPr sz="2000" spc="-15" dirty="0">
                <a:latin typeface="Microsoft Sans Serif"/>
                <a:cs typeface="Microsoft Sans Serif"/>
              </a:rPr>
              <a:t> </a:t>
            </a:r>
            <a:r>
              <a:rPr sz="2000" dirty="0">
                <a:latin typeface="Microsoft Sans Serif"/>
                <a:cs typeface="Microsoft Sans Serif"/>
              </a:rPr>
              <a:t>elements.</a:t>
            </a:r>
          </a:p>
          <a:p>
            <a:pPr>
              <a:lnSpc>
                <a:spcPct val="100000"/>
              </a:lnSpc>
              <a:spcBef>
                <a:spcPts val="20"/>
              </a:spcBef>
            </a:pPr>
            <a:endParaRPr sz="2100" dirty="0">
              <a:latin typeface="Microsoft Sans Serif"/>
              <a:cs typeface="Microsoft Sans Serif"/>
            </a:endParaRPr>
          </a:p>
          <a:p>
            <a:pPr marL="12700" marR="518795">
              <a:lnSpc>
                <a:spcPct val="100000"/>
              </a:lnSpc>
            </a:pPr>
            <a:r>
              <a:rPr sz="2000" dirty="0">
                <a:latin typeface="Microsoft Sans Serif"/>
                <a:cs typeface="Microsoft Sans Serif"/>
              </a:rPr>
              <a:t>The</a:t>
            </a:r>
            <a:r>
              <a:rPr sz="2000" spc="10" dirty="0">
                <a:latin typeface="Microsoft Sans Serif"/>
                <a:cs typeface="Microsoft Sans Serif"/>
              </a:rPr>
              <a:t> </a:t>
            </a:r>
            <a:r>
              <a:rPr sz="2000" spc="-5" dirty="0">
                <a:latin typeface="Microsoft Sans Serif"/>
                <a:cs typeface="Microsoft Sans Serif"/>
              </a:rPr>
              <a:t>following</a:t>
            </a:r>
            <a:r>
              <a:rPr sz="2000" spc="25" dirty="0">
                <a:latin typeface="Microsoft Sans Serif"/>
                <a:cs typeface="Microsoft Sans Serif"/>
              </a:rPr>
              <a:t> </a:t>
            </a:r>
            <a:r>
              <a:rPr sz="2000" dirty="0">
                <a:latin typeface="Microsoft Sans Serif"/>
                <a:cs typeface="Microsoft Sans Serif"/>
              </a:rPr>
              <a:t>properties</a:t>
            </a:r>
            <a:r>
              <a:rPr sz="2000" spc="-10" dirty="0">
                <a:latin typeface="Microsoft Sans Serif"/>
                <a:cs typeface="Microsoft Sans Serif"/>
              </a:rPr>
              <a:t> </a:t>
            </a:r>
            <a:r>
              <a:rPr sz="2000" spc="-5" dirty="0">
                <a:latin typeface="Microsoft Sans Serif"/>
                <a:cs typeface="Microsoft Sans Serif"/>
              </a:rPr>
              <a:t>apply</a:t>
            </a:r>
            <a:r>
              <a:rPr sz="2000" spc="5" dirty="0">
                <a:latin typeface="Microsoft Sans Serif"/>
                <a:cs typeface="Microsoft Sans Serif"/>
              </a:rPr>
              <a:t> </a:t>
            </a:r>
            <a:r>
              <a:rPr sz="2000" dirty="0">
                <a:latin typeface="Microsoft Sans Serif"/>
                <a:cs typeface="Microsoft Sans Serif"/>
              </a:rPr>
              <a:t>to</a:t>
            </a:r>
            <a:r>
              <a:rPr sz="2000" spc="15" dirty="0">
                <a:latin typeface="Microsoft Sans Serif"/>
                <a:cs typeface="Microsoft Sans Serif"/>
              </a:rPr>
              <a:t> </a:t>
            </a:r>
            <a:r>
              <a:rPr sz="2000" dirty="0">
                <a:latin typeface="Microsoft Sans Serif"/>
                <a:cs typeface="Microsoft Sans Serif"/>
              </a:rPr>
              <a:t>the</a:t>
            </a:r>
            <a:r>
              <a:rPr sz="2000" spc="15" dirty="0">
                <a:latin typeface="Microsoft Sans Serif"/>
                <a:cs typeface="Microsoft Sans Serif"/>
              </a:rPr>
              <a:t> </a:t>
            </a:r>
            <a:r>
              <a:rPr sz="2000" spc="-5" dirty="0">
                <a:latin typeface="Microsoft Sans Serif"/>
                <a:cs typeface="Microsoft Sans Serif"/>
              </a:rPr>
              <a:t>::first-line</a:t>
            </a:r>
            <a:r>
              <a:rPr sz="2000" dirty="0">
                <a:latin typeface="Microsoft Sans Serif"/>
                <a:cs typeface="Microsoft Sans Serif"/>
              </a:rPr>
              <a:t> pseudo- </a:t>
            </a:r>
            <a:r>
              <a:rPr sz="2000" spc="-515" dirty="0">
                <a:latin typeface="Microsoft Sans Serif"/>
                <a:cs typeface="Microsoft Sans Serif"/>
              </a:rPr>
              <a:t> </a:t>
            </a:r>
            <a:r>
              <a:rPr sz="2000" dirty="0">
                <a:latin typeface="Microsoft Sans Serif"/>
                <a:cs typeface="Microsoft Sans Serif"/>
              </a:rPr>
              <a:t>element:</a:t>
            </a:r>
          </a:p>
          <a:p>
            <a:pPr marL="355600" indent="-343535">
              <a:lnSpc>
                <a:spcPct val="100000"/>
              </a:lnSpc>
              <a:spcBef>
                <a:spcPts val="5"/>
              </a:spcBef>
              <a:buChar char="•"/>
              <a:tabLst>
                <a:tab pos="355600" algn="l"/>
                <a:tab pos="356235" algn="l"/>
              </a:tabLst>
            </a:pPr>
            <a:r>
              <a:rPr sz="2000" dirty="0">
                <a:latin typeface="Microsoft Sans Serif"/>
                <a:cs typeface="Microsoft Sans Serif"/>
              </a:rPr>
              <a:t>font</a:t>
            </a:r>
            <a:r>
              <a:rPr sz="2000" spc="-40" dirty="0">
                <a:latin typeface="Microsoft Sans Serif"/>
                <a:cs typeface="Microsoft Sans Serif"/>
              </a:rPr>
              <a:t> </a:t>
            </a:r>
            <a:r>
              <a:rPr sz="2000" dirty="0">
                <a:latin typeface="Microsoft Sans Serif"/>
                <a:cs typeface="Microsoft Sans Serif"/>
              </a:rPr>
              <a:t>properties</a:t>
            </a:r>
          </a:p>
          <a:p>
            <a:pPr marL="355600" indent="-343535">
              <a:lnSpc>
                <a:spcPct val="100000"/>
              </a:lnSpc>
              <a:buChar char="•"/>
              <a:tabLst>
                <a:tab pos="355600" algn="l"/>
                <a:tab pos="356235" algn="l"/>
              </a:tabLst>
            </a:pPr>
            <a:r>
              <a:rPr sz="2000" dirty="0">
                <a:latin typeface="Microsoft Sans Serif"/>
                <a:cs typeface="Microsoft Sans Serif"/>
              </a:rPr>
              <a:t>color</a:t>
            </a:r>
            <a:r>
              <a:rPr sz="2000" spc="-40" dirty="0">
                <a:latin typeface="Microsoft Sans Serif"/>
                <a:cs typeface="Microsoft Sans Serif"/>
              </a:rPr>
              <a:t> </a:t>
            </a:r>
            <a:r>
              <a:rPr sz="2000" dirty="0">
                <a:latin typeface="Microsoft Sans Serif"/>
                <a:cs typeface="Microsoft Sans Serif"/>
              </a:rPr>
              <a:t>properties</a:t>
            </a:r>
          </a:p>
          <a:p>
            <a:pPr marL="355600" indent="-343535">
              <a:lnSpc>
                <a:spcPct val="100000"/>
              </a:lnSpc>
              <a:buChar char="•"/>
              <a:tabLst>
                <a:tab pos="355600" algn="l"/>
                <a:tab pos="356235" algn="l"/>
              </a:tabLst>
            </a:pPr>
            <a:r>
              <a:rPr sz="2000" dirty="0">
                <a:latin typeface="Microsoft Sans Serif"/>
                <a:cs typeface="Microsoft Sans Serif"/>
              </a:rPr>
              <a:t>background</a:t>
            </a:r>
            <a:r>
              <a:rPr sz="2000" spc="-50" dirty="0">
                <a:latin typeface="Microsoft Sans Serif"/>
                <a:cs typeface="Microsoft Sans Serif"/>
              </a:rPr>
              <a:t> </a:t>
            </a:r>
            <a:r>
              <a:rPr sz="2000" dirty="0">
                <a:latin typeface="Microsoft Sans Serif"/>
                <a:cs typeface="Microsoft Sans Serif"/>
              </a:rPr>
              <a:t>properties</a:t>
            </a:r>
          </a:p>
          <a:p>
            <a:pPr marL="355600" indent="-343535">
              <a:lnSpc>
                <a:spcPct val="100000"/>
              </a:lnSpc>
              <a:buChar char="•"/>
              <a:tabLst>
                <a:tab pos="355600" algn="l"/>
                <a:tab pos="356235" algn="l"/>
              </a:tabLst>
            </a:pPr>
            <a:r>
              <a:rPr sz="2000" dirty="0">
                <a:latin typeface="Microsoft Sans Serif"/>
                <a:cs typeface="Microsoft Sans Serif"/>
              </a:rPr>
              <a:t>word-spacing</a:t>
            </a:r>
          </a:p>
          <a:p>
            <a:pPr marL="355600" indent="-343535">
              <a:lnSpc>
                <a:spcPct val="100000"/>
              </a:lnSpc>
              <a:buChar char="•"/>
              <a:tabLst>
                <a:tab pos="355600" algn="l"/>
                <a:tab pos="356235" algn="l"/>
              </a:tabLst>
            </a:pPr>
            <a:r>
              <a:rPr sz="2000" spc="-5" dirty="0">
                <a:latin typeface="Microsoft Sans Serif"/>
                <a:cs typeface="Microsoft Sans Serif"/>
              </a:rPr>
              <a:t>letter-spacing</a:t>
            </a:r>
            <a:endParaRPr sz="2000" dirty="0">
              <a:latin typeface="Microsoft Sans Serif"/>
              <a:cs typeface="Microsoft Sans Serif"/>
            </a:endParaRPr>
          </a:p>
          <a:p>
            <a:pPr marL="355600" indent="-343535">
              <a:lnSpc>
                <a:spcPct val="100000"/>
              </a:lnSpc>
              <a:buChar char="•"/>
              <a:tabLst>
                <a:tab pos="355600" algn="l"/>
                <a:tab pos="356235" algn="l"/>
              </a:tabLst>
            </a:pPr>
            <a:r>
              <a:rPr sz="2000" spc="-5" dirty="0">
                <a:latin typeface="Microsoft Sans Serif"/>
                <a:cs typeface="Microsoft Sans Serif"/>
              </a:rPr>
              <a:t>text-decoration</a:t>
            </a:r>
            <a:endParaRPr sz="2000" dirty="0">
              <a:latin typeface="Microsoft Sans Serif"/>
              <a:cs typeface="Microsoft Sans Serif"/>
            </a:endParaRPr>
          </a:p>
          <a:p>
            <a:pPr marL="355600" indent="-343535">
              <a:lnSpc>
                <a:spcPct val="100000"/>
              </a:lnSpc>
              <a:buChar char="•"/>
              <a:tabLst>
                <a:tab pos="355600" algn="l"/>
                <a:tab pos="356235" algn="l"/>
              </a:tabLst>
            </a:pPr>
            <a:r>
              <a:rPr sz="2000" spc="-5" dirty="0">
                <a:latin typeface="Microsoft Sans Serif"/>
                <a:cs typeface="Microsoft Sans Serif"/>
              </a:rPr>
              <a:t>vertical-align</a:t>
            </a:r>
            <a:endParaRPr sz="2000" dirty="0">
              <a:latin typeface="Microsoft Sans Serif"/>
              <a:cs typeface="Microsoft Sans Serif"/>
            </a:endParaRPr>
          </a:p>
          <a:p>
            <a:pPr marL="355600" indent="-343535">
              <a:lnSpc>
                <a:spcPct val="100000"/>
              </a:lnSpc>
              <a:buChar char="•"/>
              <a:tabLst>
                <a:tab pos="355600" algn="l"/>
                <a:tab pos="356235" algn="l"/>
              </a:tabLst>
            </a:pPr>
            <a:r>
              <a:rPr sz="2000" spc="-5" dirty="0">
                <a:latin typeface="Microsoft Sans Serif"/>
                <a:cs typeface="Microsoft Sans Serif"/>
              </a:rPr>
              <a:t>text-transform</a:t>
            </a:r>
            <a:endParaRPr sz="2000" dirty="0">
              <a:latin typeface="Microsoft Sans Serif"/>
              <a:cs typeface="Microsoft Sans Serif"/>
            </a:endParaRPr>
          </a:p>
          <a:p>
            <a:pPr marL="355600" indent="-343535">
              <a:lnSpc>
                <a:spcPct val="100000"/>
              </a:lnSpc>
              <a:buChar char="•"/>
              <a:tabLst>
                <a:tab pos="355600" algn="l"/>
                <a:tab pos="356235" algn="l"/>
              </a:tabLst>
            </a:pPr>
            <a:r>
              <a:rPr sz="2000" spc="-5" dirty="0">
                <a:latin typeface="Microsoft Sans Serif"/>
                <a:cs typeface="Microsoft Sans Serif"/>
              </a:rPr>
              <a:t>line-height</a:t>
            </a:r>
            <a:endParaRPr sz="2000" dirty="0">
              <a:latin typeface="Microsoft Sans Serif"/>
              <a:cs typeface="Microsoft Sans Serif"/>
            </a:endParaRPr>
          </a:p>
          <a:p>
            <a:pPr marL="355600" indent="-343535">
              <a:lnSpc>
                <a:spcPct val="100000"/>
              </a:lnSpc>
              <a:buChar char="•"/>
              <a:tabLst>
                <a:tab pos="355600" algn="l"/>
                <a:tab pos="356235" algn="l"/>
              </a:tabLst>
            </a:pPr>
            <a:r>
              <a:rPr sz="2000" spc="-5" dirty="0">
                <a:latin typeface="Microsoft Sans Serif"/>
                <a:cs typeface="Microsoft Sans Serif"/>
              </a:rPr>
              <a:t>clear</a:t>
            </a:r>
            <a:endParaRPr sz="2000" dirty="0">
              <a:latin typeface="Microsoft Sans Serif"/>
              <a:cs typeface="Microsoft Sans Serif"/>
            </a:endParaRPr>
          </a:p>
        </p:txBody>
      </p:sp>
      <p:pic>
        <p:nvPicPr>
          <p:cNvPr id="5" name="object 5"/>
          <p:cNvPicPr/>
          <p:nvPr/>
        </p:nvPicPr>
        <p:blipFill>
          <a:blip r:embed="rId2" cstate="print"/>
          <a:stretch>
            <a:fillRect/>
          </a:stretch>
        </p:blipFill>
        <p:spPr>
          <a:xfrm>
            <a:off x="8212849" y="2392260"/>
            <a:ext cx="2899534" cy="2899534"/>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211" y="217373"/>
            <a:ext cx="70383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 </a:t>
            </a:r>
            <a:r>
              <a:rPr sz="5400" spc="-5" dirty="0">
                <a:solidFill>
                  <a:srgbClr val="000000"/>
                </a:solidFill>
              </a:rPr>
              <a:t>Pseudo-Elements</a:t>
            </a:r>
            <a:endParaRPr sz="5400"/>
          </a:p>
        </p:txBody>
      </p:sp>
      <p:sp>
        <p:nvSpPr>
          <p:cNvPr id="4" name="object 4"/>
          <p:cNvSpPr txBox="1"/>
          <p:nvPr/>
        </p:nvSpPr>
        <p:spPr>
          <a:xfrm>
            <a:off x="1051356" y="1218057"/>
            <a:ext cx="7021195" cy="5454650"/>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The</a:t>
            </a:r>
            <a:r>
              <a:rPr sz="2000" b="1" spc="-5" dirty="0">
                <a:latin typeface="Arial"/>
                <a:cs typeface="Arial"/>
              </a:rPr>
              <a:t> ::first-letter</a:t>
            </a:r>
            <a:r>
              <a:rPr sz="2000" b="1" spc="-60" dirty="0">
                <a:latin typeface="Arial"/>
                <a:cs typeface="Arial"/>
              </a:rPr>
              <a:t> </a:t>
            </a:r>
            <a:r>
              <a:rPr sz="2000" b="1" dirty="0">
                <a:latin typeface="Arial"/>
                <a:cs typeface="Arial"/>
              </a:rPr>
              <a:t>Pseudo-element</a:t>
            </a:r>
            <a:endParaRPr sz="2000">
              <a:latin typeface="Arial"/>
              <a:cs typeface="Arial"/>
            </a:endParaRPr>
          </a:p>
          <a:p>
            <a:pPr marL="12700" marR="5080">
              <a:lnSpc>
                <a:spcPct val="100000"/>
              </a:lnSpc>
              <a:spcBef>
                <a:spcPts val="15"/>
              </a:spcBef>
            </a:pP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::first-letter</a:t>
            </a:r>
            <a:r>
              <a:rPr sz="1600" spc="55" dirty="0">
                <a:latin typeface="Microsoft Sans Serif"/>
                <a:cs typeface="Microsoft Sans Serif"/>
              </a:rPr>
              <a:t> </a:t>
            </a:r>
            <a:r>
              <a:rPr sz="1600" spc="-5" dirty="0">
                <a:latin typeface="Microsoft Sans Serif"/>
                <a:cs typeface="Microsoft Sans Serif"/>
              </a:rPr>
              <a:t>pseudo-element</a:t>
            </a:r>
            <a:r>
              <a:rPr sz="1600" spc="35" dirty="0">
                <a:latin typeface="Microsoft Sans Serif"/>
                <a:cs typeface="Microsoft Sans Serif"/>
              </a:rPr>
              <a:t> </a:t>
            </a:r>
            <a:r>
              <a:rPr sz="1600" spc="-10" dirty="0">
                <a:latin typeface="Microsoft Sans Serif"/>
                <a:cs typeface="Microsoft Sans Serif"/>
              </a:rPr>
              <a:t>is</a:t>
            </a:r>
            <a:r>
              <a:rPr sz="1600" spc="25" dirty="0">
                <a:latin typeface="Microsoft Sans Serif"/>
                <a:cs typeface="Microsoft Sans Serif"/>
              </a:rPr>
              <a:t> </a:t>
            </a:r>
            <a:r>
              <a:rPr sz="1600" spc="-5" dirty="0">
                <a:latin typeface="Microsoft Sans Serif"/>
                <a:cs typeface="Microsoft Sans Serif"/>
              </a:rPr>
              <a:t>used</a:t>
            </a:r>
            <a:r>
              <a:rPr sz="1600" spc="20" dirty="0">
                <a:latin typeface="Microsoft Sans Serif"/>
                <a:cs typeface="Microsoft Sans Serif"/>
              </a:rPr>
              <a:t> </a:t>
            </a:r>
            <a:r>
              <a:rPr sz="1600" spc="-5" dirty="0">
                <a:latin typeface="Microsoft Sans Serif"/>
                <a:cs typeface="Microsoft Sans Serif"/>
              </a:rPr>
              <a:t>to</a:t>
            </a:r>
            <a:r>
              <a:rPr sz="1600" spc="35" dirty="0">
                <a:latin typeface="Microsoft Sans Serif"/>
                <a:cs typeface="Microsoft Sans Serif"/>
              </a:rPr>
              <a:t> </a:t>
            </a:r>
            <a:r>
              <a:rPr sz="1600" spc="-5" dirty="0">
                <a:latin typeface="Microsoft Sans Serif"/>
                <a:cs typeface="Microsoft Sans Serif"/>
              </a:rPr>
              <a:t>add</a:t>
            </a:r>
            <a:r>
              <a:rPr sz="1600" spc="20" dirty="0">
                <a:latin typeface="Microsoft Sans Serif"/>
                <a:cs typeface="Microsoft Sans Serif"/>
              </a:rPr>
              <a:t> </a:t>
            </a:r>
            <a:r>
              <a:rPr sz="1600" spc="-5" dirty="0">
                <a:latin typeface="Microsoft Sans Serif"/>
                <a:cs typeface="Microsoft Sans Serif"/>
              </a:rPr>
              <a:t>a</a:t>
            </a:r>
            <a:r>
              <a:rPr sz="1600" spc="15" dirty="0">
                <a:latin typeface="Microsoft Sans Serif"/>
                <a:cs typeface="Microsoft Sans Serif"/>
              </a:rPr>
              <a:t> </a:t>
            </a:r>
            <a:r>
              <a:rPr sz="1600" spc="-5" dirty="0">
                <a:latin typeface="Microsoft Sans Serif"/>
                <a:cs typeface="Microsoft Sans Serif"/>
              </a:rPr>
              <a:t>special</a:t>
            </a:r>
            <a:r>
              <a:rPr sz="1600" dirty="0">
                <a:latin typeface="Microsoft Sans Serif"/>
                <a:cs typeface="Microsoft Sans Serif"/>
              </a:rPr>
              <a:t> </a:t>
            </a:r>
            <a:r>
              <a:rPr sz="1600" spc="-10" dirty="0">
                <a:latin typeface="Microsoft Sans Serif"/>
                <a:cs typeface="Microsoft Sans Serif"/>
              </a:rPr>
              <a:t>style</a:t>
            </a:r>
            <a:r>
              <a:rPr sz="1600" spc="45" dirty="0">
                <a:latin typeface="Microsoft Sans Serif"/>
                <a:cs typeface="Microsoft Sans Serif"/>
              </a:rPr>
              <a:t> </a:t>
            </a:r>
            <a:r>
              <a:rPr sz="1600" spc="-5" dirty="0">
                <a:latin typeface="Microsoft Sans Serif"/>
                <a:cs typeface="Microsoft Sans Serif"/>
              </a:rPr>
              <a:t>to</a:t>
            </a:r>
            <a:r>
              <a:rPr sz="1600" spc="30"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first</a:t>
            </a:r>
            <a:r>
              <a:rPr sz="1600" spc="35" dirty="0">
                <a:latin typeface="Microsoft Sans Serif"/>
                <a:cs typeface="Microsoft Sans Serif"/>
              </a:rPr>
              <a:t> </a:t>
            </a:r>
            <a:r>
              <a:rPr sz="1600" spc="-5" dirty="0">
                <a:latin typeface="Microsoft Sans Serif"/>
                <a:cs typeface="Microsoft Sans Serif"/>
              </a:rPr>
              <a:t>letter </a:t>
            </a:r>
            <a:r>
              <a:rPr sz="1600" spc="-409" dirty="0">
                <a:latin typeface="Microsoft Sans Serif"/>
                <a:cs typeface="Microsoft Sans Serif"/>
              </a:rPr>
              <a:t> </a:t>
            </a:r>
            <a:r>
              <a:rPr sz="1600" spc="-5" dirty="0">
                <a:latin typeface="Microsoft Sans Serif"/>
                <a:cs typeface="Microsoft Sans Serif"/>
              </a:rPr>
              <a:t>of</a:t>
            </a:r>
            <a:r>
              <a:rPr sz="1600" spc="20" dirty="0">
                <a:latin typeface="Microsoft Sans Serif"/>
                <a:cs typeface="Microsoft Sans Serif"/>
              </a:rPr>
              <a:t> </a:t>
            </a:r>
            <a:r>
              <a:rPr sz="1600" spc="-5" dirty="0">
                <a:latin typeface="Microsoft Sans Serif"/>
                <a:cs typeface="Microsoft Sans Serif"/>
              </a:rPr>
              <a:t>a</a:t>
            </a:r>
            <a:r>
              <a:rPr sz="1600" spc="15" dirty="0">
                <a:latin typeface="Microsoft Sans Serif"/>
                <a:cs typeface="Microsoft Sans Serif"/>
              </a:rPr>
              <a:t> </a:t>
            </a:r>
            <a:r>
              <a:rPr sz="1600" spc="-5" dirty="0">
                <a:latin typeface="Microsoft Sans Serif"/>
                <a:cs typeface="Microsoft Sans Serif"/>
              </a:rPr>
              <a:t>text.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5" dirty="0">
                <a:latin typeface="Microsoft Sans Serif"/>
                <a:cs typeface="Microsoft Sans Serif"/>
              </a:rPr>
              <a:t>The</a:t>
            </a:r>
            <a:r>
              <a:rPr sz="1600" spc="30" dirty="0">
                <a:latin typeface="Microsoft Sans Serif"/>
                <a:cs typeface="Microsoft Sans Serif"/>
              </a:rPr>
              <a:t> </a:t>
            </a:r>
            <a:r>
              <a:rPr sz="1600" spc="-10" dirty="0">
                <a:latin typeface="Microsoft Sans Serif"/>
                <a:cs typeface="Microsoft Sans Serif"/>
              </a:rPr>
              <a:t>following</a:t>
            </a:r>
            <a:r>
              <a:rPr sz="1600" spc="10" dirty="0">
                <a:latin typeface="Microsoft Sans Serif"/>
                <a:cs typeface="Microsoft Sans Serif"/>
              </a:rPr>
              <a:t> </a:t>
            </a:r>
            <a:r>
              <a:rPr sz="1600" spc="-5" dirty="0">
                <a:latin typeface="Microsoft Sans Serif"/>
                <a:cs typeface="Microsoft Sans Serif"/>
              </a:rPr>
              <a:t>example</a:t>
            </a:r>
            <a:r>
              <a:rPr sz="1600" spc="20" dirty="0">
                <a:latin typeface="Microsoft Sans Serif"/>
                <a:cs typeface="Microsoft Sans Serif"/>
              </a:rPr>
              <a:t> </a:t>
            </a:r>
            <a:r>
              <a:rPr sz="1600" spc="-5" dirty="0">
                <a:latin typeface="Microsoft Sans Serif"/>
                <a:cs typeface="Microsoft Sans Serif"/>
              </a:rPr>
              <a:t>formats</a:t>
            </a:r>
            <a:r>
              <a:rPr sz="1600" spc="60"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first</a:t>
            </a:r>
            <a:r>
              <a:rPr sz="1600" spc="35" dirty="0">
                <a:latin typeface="Microsoft Sans Serif"/>
                <a:cs typeface="Microsoft Sans Serif"/>
              </a:rPr>
              <a:t> </a:t>
            </a:r>
            <a:r>
              <a:rPr sz="1600" spc="-5" dirty="0">
                <a:latin typeface="Microsoft Sans Serif"/>
                <a:cs typeface="Microsoft Sans Serif"/>
              </a:rPr>
              <a:t>letter</a:t>
            </a:r>
            <a:r>
              <a:rPr sz="1600" spc="30" dirty="0">
                <a:latin typeface="Microsoft Sans Serif"/>
                <a:cs typeface="Microsoft Sans Serif"/>
              </a:rPr>
              <a:t> </a:t>
            </a:r>
            <a:r>
              <a:rPr sz="1600" spc="-5" dirty="0">
                <a:latin typeface="Microsoft Sans Serif"/>
                <a:cs typeface="Microsoft Sans Serif"/>
              </a:rPr>
              <a:t>of</a:t>
            </a:r>
            <a:r>
              <a:rPr sz="1600" spc="2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text</a:t>
            </a:r>
            <a:r>
              <a:rPr sz="1600" spc="45" dirty="0">
                <a:latin typeface="Microsoft Sans Serif"/>
                <a:cs typeface="Microsoft Sans Serif"/>
              </a:rPr>
              <a:t> </a:t>
            </a:r>
            <a:r>
              <a:rPr sz="1600" spc="-10" dirty="0">
                <a:latin typeface="Microsoft Sans Serif"/>
                <a:cs typeface="Microsoft Sans Serif"/>
              </a:rPr>
              <a:t>in</a:t>
            </a:r>
            <a:r>
              <a:rPr sz="1600" spc="20" dirty="0">
                <a:latin typeface="Microsoft Sans Serif"/>
                <a:cs typeface="Microsoft Sans Serif"/>
              </a:rPr>
              <a:t> </a:t>
            </a:r>
            <a:r>
              <a:rPr sz="1600" spc="-10" dirty="0">
                <a:latin typeface="Microsoft Sans Serif"/>
                <a:cs typeface="Microsoft Sans Serif"/>
              </a:rPr>
              <a:t>all</a:t>
            </a:r>
            <a:r>
              <a:rPr sz="1600" spc="10" dirty="0">
                <a:latin typeface="Microsoft Sans Serif"/>
                <a:cs typeface="Microsoft Sans Serif"/>
              </a:rPr>
              <a:t> </a:t>
            </a:r>
            <a:r>
              <a:rPr sz="1600" spc="-5" dirty="0">
                <a:latin typeface="Microsoft Sans Serif"/>
                <a:cs typeface="Microsoft Sans Serif"/>
              </a:rPr>
              <a:t>&lt;p&gt;</a:t>
            </a:r>
            <a:r>
              <a:rPr sz="1600" spc="30" dirty="0">
                <a:latin typeface="Microsoft Sans Serif"/>
                <a:cs typeface="Microsoft Sans Serif"/>
              </a:rPr>
              <a:t> </a:t>
            </a:r>
            <a:r>
              <a:rPr sz="1600" dirty="0">
                <a:latin typeface="Microsoft Sans Serif"/>
                <a:cs typeface="Microsoft Sans Serif"/>
              </a:rPr>
              <a:t>elements:</a:t>
            </a:r>
            <a:endParaRPr sz="1600">
              <a:latin typeface="Microsoft Sans Serif"/>
              <a:cs typeface="Microsoft Sans Serif"/>
            </a:endParaRPr>
          </a:p>
          <a:p>
            <a:pPr marL="12700">
              <a:lnSpc>
                <a:spcPct val="100000"/>
              </a:lnSpc>
            </a:pPr>
            <a:r>
              <a:rPr sz="1600" b="1" spc="-5" dirty="0">
                <a:latin typeface="Arial"/>
                <a:cs typeface="Arial"/>
              </a:rPr>
              <a:t>Example:</a:t>
            </a:r>
            <a:endParaRPr sz="1600">
              <a:latin typeface="Arial"/>
              <a:cs typeface="Arial"/>
            </a:endParaRPr>
          </a:p>
          <a:p>
            <a:pPr marL="12700">
              <a:lnSpc>
                <a:spcPct val="100000"/>
              </a:lnSpc>
              <a:spcBef>
                <a:spcPts val="5"/>
              </a:spcBef>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marR="5798820">
              <a:lnSpc>
                <a:spcPct val="100000"/>
              </a:lnSpc>
            </a:pPr>
            <a:r>
              <a:rPr sz="1600" spc="-10" dirty="0">
                <a:latin typeface="Microsoft Sans Serif"/>
                <a:cs typeface="Microsoft Sans Serif"/>
              </a:rPr>
              <a:t>&lt;style&gt; </a:t>
            </a:r>
            <a:r>
              <a:rPr sz="1600" spc="-5" dirty="0">
                <a:latin typeface="Microsoft Sans Serif"/>
                <a:cs typeface="Microsoft Sans Serif"/>
              </a:rPr>
              <a:t> p::first-letter</a:t>
            </a:r>
            <a:r>
              <a:rPr sz="1600" spc="5"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color:</a:t>
            </a:r>
            <a:r>
              <a:rPr sz="1600" spc="-20" dirty="0">
                <a:latin typeface="Microsoft Sans Serif"/>
                <a:cs typeface="Microsoft Sans Serif"/>
              </a:rPr>
              <a:t> </a:t>
            </a:r>
            <a:r>
              <a:rPr sz="1600" spc="-5" dirty="0">
                <a:latin typeface="Microsoft Sans Serif"/>
                <a:cs typeface="Microsoft Sans Serif"/>
              </a:rPr>
              <a:t>#ff0000;</a:t>
            </a:r>
            <a:endParaRPr sz="1600">
              <a:latin typeface="Microsoft Sans Serif"/>
              <a:cs typeface="Microsoft Sans Serif"/>
            </a:endParaRPr>
          </a:p>
          <a:p>
            <a:pPr marL="127000">
              <a:lnSpc>
                <a:spcPct val="100000"/>
              </a:lnSpc>
            </a:pPr>
            <a:r>
              <a:rPr sz="1600" spc="-5" dirty="0">
                <a:latin typeface="Microsoft Sans Serif"/>
                <a:cs typeface="Microsoft Sans Serif"/>
              </a:rPr>
              <a:t>font-size:</a:t>
            </a:r>
            <a:r>
              <a:rPr sz="1600" spc="-15" dirty="0">
                <a:latin typeface="Microsoft Sans Serif"/>
                <a:cs typeface="Microsoft Sans Serif"/>
              </a:rPr>
              <a:t> </a:t>
            </a:r>
            <a:r>
              <a:rPr sz="1600" spc="-5" dirty="0">
                <a:latin typeface="Microsoft Sans Serif"/>
                <a:cs typeface="Microsoft Sans Serif"/>
              </a:rPr>
              <a:t>xx-large;</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&lt;/style&gt;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a:lnSpc>
                <a:spcPct val="100000"/>
              </a:lnSpc>
            </a:pPr>
            <a:r>
              <a:rPr sz="1600" spc="-10" dirty="0">
                <a:latin typeface="Microsoft Sans Serif"/>
                <a:cs typeface="Microsoft Sans Serif"/>
              </a:rPr>
              <a:t>&lt;body&gt;</a:t>
            </a:r>
            <a:endParaRPr sz="1600">
              <a:latin typeface="Microsoft Sans Serif"/>
              <a:cs typeface="Microsoft Sans Serif"/>
            </a:endParaRPr>
          </a:p>
          <a:p>
            <a:pPr>
              <a:lnSpc>
                <a:spcPct val="100000"/>
              </a:lnSpc>
            </a:pPr>
            <a:endParaRPr sz="1700">
              <a:latin typeface="Microsoft Sans Serif"/>
              <a:cs typeface="Microsoft Sans Serif"/>
            </a:endParaRPr>
          </a:p>
          <a:p>
            <a:pPr marL="12700">
              <a:lnSpc>
                <a:spcPct val="100000"/>
              </a:lnSpc>
            </a:pPr>
            <a:r>
              <a:rPr sz="1600" spc="-30" dirty="0">
                <a:latin typeface="Microsoft Sans Serif"/>
                <a:cs typeface="Microsoft Sans Serif"/>
              </a:rPr>
              <a:t>&lt;p&gt;You</a:t>
            </a:r>
            <a:r>
              <a:rPr sz="1600" spc="45" dirty="0">
                <a:latin typeface="Microsoft Sans Serif"/>
                <a:cs typeface="Microsoft Sans Serif"/>
              </a:rPr>
              <a:t> </a:t>
            </a:r>
            <a:r>
              <a:rPr sz="1600" spc="-5" dirty="0">
                <a:latin typeface="Microsoft Sans Serif"/>
                <a:cs typeface="Microsoft Sans Serif"/>
              </a:rPr>
              <a:t>can</a:t>
            </a:r>
            <a:r>
              <a:rPr sz="1600" spc="25" dirty="0">
                <a:latin typeface="Microsoft Sans Serif"/>
                <a:cs typeface="Microsoft Sans Serif"/>
              </a:rPr>
              <a:t> </a:t>
            </a:r>
            <a:r>
              <a:rPr sz="1600" spc="-5" dirty="0">
                <a:latin typeface="Microsoft Sans Serif"/>
                <a:cs typeface="Microsoft Sans Serif"/>
              </a:rPr>
              <a:t>use</a:t>
            </a:r>
            <a:r>
              <a:rPr sz="1600" spc="2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::first-letter</a:t>
            </a:r>
            <a:r>
              <a:rPr sz="1600" spc="65" dirty="0">
                <a:latin typeface="Microsoft Sans Serif"/>
                <a:cs typeface="Microsoft Sans Serif"/>
              </a:rPr>
              <a:t> </a:t>
            </a:r>
            <a:r>
              <a:rPr sz="1600" spc="-5" dirty="0">
                <a:latin typeface="Microsoft Sans Serif"/>
                <a:cs typeface="Microsoft Sans Serif"/>
              </a:rPr>
              <a:t>pseudo-element</a:t>
            </a:r>
            <a:r>
              <a:rPr sz="1600" spc="35" dirty="0">
                <a:latin typeface="Microsoft Sans Serif"/>
                <a:cs typeface="Microsoft Sans Serif"/>
              </a:rPr>
              <a:t> </a:t>
            </a:r>
            <a:r>
              <a:rPr sz="1600" spc="-5" dirty="0">
                <a:latin typeface="Microsoft Sans Serif"/>
                <a:cs typeface="Microsoft Sans Serif"/>
              </a:rPr>
              <a:t>to</a:t>
            </a:r>
            <a:r>
              <a:rPr sz="1600" spc="25" dirty="0">
                <a:latin typeface="Microsoft Sans Serif"/>
                <a:cs typeface="Microsoft Sans Serif"/>
              </a:rPr>
              <a:t> </a:t>
            </a:r>
            <a:r>
              <a:rPr sz="1600" spc="-5" dirty="0">
                <a:latin typeface="Microsoft Sans Serif"/>
                <a:cs typeface="Microsoft Sans Serif"/>
              </a:rPr>
              <a:t>add</a:t>
            </a:r>
            <a:r>
              <a:rPr sz="1600" spc="35" dirty="0">
                <a:latin typeface="Microsoft Sans Serif"/>
                <a:cs typeface="Microsoft Sans Serif"/>
              </a:rPr>
              <a:t> </a:t>
            </a:r>
            <a:r>
              <a:rPr sz="1600" spc="-5" dirty="0">
                <a:latin typeface="Microsoft Sans Serif"/>
                <a:cs typeface="Microsoft Sans Serif"/>
              </a:rPr>
              <a:t>a</a:t>
            </a:r>
            <a:r>
              <a:rPr sz="1600" spc="20" dirty="0">
                <a:latin typeface="Microsoft Sans Serif"/>
                <a:cs typeface="Microsoft Sans Serif"/>
              </a:rPr>
              <a:t> </a:t>
            </a:r>
            <a:r>
              <a:rPr sz="1600" spc="-5" dirty="0">
                <a:latin typeface="Microsoft Sans Serif"/>
                <a:cs typeface="Microsoft Sans Serif"/>
              </a:rPr>
              <a:t>special</a:t>
            </a:r>
            <a:r>
              <a:rPr sz="1600" spc="10" dirty="0">
                <a:latin typeface="Microsoft Sans Serif"/>
                <a:cs typeface="Microsoft Sans Serif"/>
              </a:rPr>
              <a:t> </a:t>
            </a:r>
            <a:r>
              <a:rPr sz="1600" spc="-10" dirty="0">
                <a:latin typeface="Microsoft Sans Serif"/>
                <a:cs typeface="Microsoft Sans Serif"/>
              </a:rPr>
              <a:t>effect</a:t>
            </a:r>
            <a:r>
              <a:rPr sz="1600" spc="50" dirty="0">
                <a:latin typeface="Microsoft Sans Serif"/>
                <a:cs typeface="Microsoft Sans Serif"/>
              </a:rPr>
              <a:t> </a:t>
            </a:r>
            <a:r>
              <a:rPr sz="1600" spc="-5" dirty="0">
                <a:latin typeface="Microsoft Sans Serif"/>
                <a:cs typeface="Microsoft Sans Serif"/>
              </a:rPr>
              <a:t>to</a:t>
            </a:r>
            <a:r>
              <a:rPr sz="1600" spc="25" dirty="0">
                <a:latin typeface="Microsoft Sans Serif"/>
                <a:cs typeface="Microsoft Sans Serif"/>
              </a:rPr>
              <a:t> </a:t>
            </a:r>
            <a:r>
              <a:rPr sz="1600" spc="-5" dirty="0">
                <a:latin typeface="Microsoft Sans Serif"/>
                <a:cs typeface="Microsoft Sans Serif"/>
              </a:rPr>
              <a:t>the</a:t>
            </a:r>
            <a:endParaRPr sz="1600">
              <a:latin typeface="Microsoft Sans Serif"/>
              <a:cs typeface="Microsoft Sans Serif"/>
            </a:endParaRPr>
          </a:p>
          <a:p>
            <a:pPr marL="12700">
              <a:lnSpc>
                <a:spcPct val="100000"/>
              </a:lnSpc>
            </a:pPr>
            <a:r>
              <a:rPr sz="1600" spc="-5" dirty="0">
                <a:latin typeface="Microsoft Sans Serif"/>
                <a:cs typeface="Microsoft Sans Serif"/>
              </a:rPr>
              <a:t>first</a:t>
            </a:r>
            <a:r>
              <a:rPr sz="1600" spc="15" dirty="0">
                <a:latin typeface="Microsoft Sans Serif"/>
                <a:cs typeface="Microsoft Sans Serif"/>
              </a:rPr>
              <a:t> </a:t>
            </a:r>
            <a:r>
              <a:rPr sz="1600" spc="-5" dirty="0">
                <a:latin typeface="Microsoft Sans Serif"/>
                <a:cs typeface="Microsoft Sans Serif"/>
              </a:rPr>
              <a:t>character</a:t>
            </a:r>
            <a:r>
              <a:rPr sz="1600" spc="25" dirty="0">
                <a:latin typeface="Microsoft Sans Serif"/>
                <a:cs typeface="Microsoft Sans Serif"/>
              </a:rPr>
              <a:t> </a:t>
            </a:r>
            <a:r>
              <a:rPr sz="1600" spc="-5" dirty="0">
                <a:latin typeface="Microsoft Sans Serif"/>
                <a:cs typeface="Microsoft Sans Serif"/>
              </a:rPr>
              <a:t>of</a:t>
            </a:r>
            <a:r>
              <a:rPr sz="1600" spc="15" dirty="0">
                <a:latin typeface="Microsoft Sans Serif"/>
                <a:cs typeface="Microsoft Sans Serif"/>
              </a:rPr>
              <a:t> </a:t>
            </a:r>
            <a:r>
              <a:rPr sz="1600" spc="-5" dirty="0">
                <a:latin typeface="Microsoft Sans Serif"/>
                <a:cs typeface="Microsoft Sans Serif"/>
              </a:rPr>
              <a:t>a</a:t>
            </a:r>
            <a:r>
              <a:rPr sz="1600" spc="5" dirty="0">
                <a:latin typeface="Microsoft Sans Serif"/>
                <a:cs typeface="Microsoft Sans Serif"/>
              </a:rPr>
              <a:t> </a:t>
            </a:r>
            <a:r>
              <a:rPr sz="1600" spc="-5" dirty="0">
                <a:latin typeface="Microsoft Sans Serif"/>
                <a:cs typeface="Microsoft Sans Serif"/>
              </a:rPr>
              <a:t>text!&lt;/p&gt;</a:t>
            </a:r>
            <a:endParaRPr sz="1600">
              <a:latin typeface="Microsoft Sans Serif"/>
              <a:cs typeface="Microsoft Sans Serif"/>
            </a:endParaRPr>
          </a:p>
          <a:p>
            <a:pPr marL="12700">
              <a:lnSpc>
                <a:spcPct val="100000"/>
              </a:lnSpc>
            </a:pPr>
            <a:r>
              <a:rPr sz="1600" spc="-5" dirty="0">
                <a:latin typeface="Microsoft Sans Serif"/>
                <a:cs typeface="Microsoft Sans Serif"/>
              </a:rPr>
              <a:t>&lt;/body&gt;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p:txBody>
      </p:sp>
      <p:grpSp>
        <p:nvGrpSpPr>
          <p:cNvPr id="5" name="object 5"/>
          <p:cNvGrpSpPr/>
          <p:nvPr/>
        </p:nvGrpSpPr>
        <p:grpSpPr>
          <a:xfrm>
            <a:off x="3988297" y="3072355"/>
            <a:ext cx="7026275" cy="1891664"/>
            <a:chOff x="3988297" y="3072355"/>
            <a:chExt cx="7026275" cy="1891664"/>
          </a:xfrm>
        </p:grpSpPr>
        <p:pic>
          <p:nvPicPr>
            <p:cNvPr id="6" name="object 6"/>
            <p:cNvPicPr/>
            <p:nvPr/>
          </p:nvPicPr>
          <p:blipFill>
            <a:blip r:embed="rId2" cstate="print"/>
            <a:stretch>
              <a:fillRect/>
            </a:stretch>
          </p:blipFill>
          <p:spPr>
            <a:xfrm>
              <a:off x="3988297" y="3072355"/>
              <a:ext cx="7025655" cy="1891340"/>
            </a:xfrm>
            <a:prstGeom prst="rect">
              <a:avLst/>
            </a:prstGeom>
          </p:spPr>
        </p:pic>
        <p:pic>
          <p:nvPicPr>
            <p:cNvPr id="7" name="object 7"/>
            <p:cNvPicPr/>
            <p:nvPr/>
          </p:nvPicPr>
          <p:blipFill>
            <a:blip r:embed="rId3" cstate="print"/>
            <a:stretch>
              <a:fillRect/>
            </a:stretch>
          </p:blipFill>
          <p:spPr>
            <a:xfrm>
              <a:off x="4133850" y="3231007"/>
              <a:ext cx="6510147" cy="1376045"/>
            </a:xfrm>
            <a:prstGeom prst="rect">
              <a:avLst/>
            </a:prstGeom>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211" y="217373"/>
            <a:ext cx="70383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 </a:t>
            </a:r>
            <a:r>
              <a:rPr sz="5400" spc="-5" dirty="0">
                <a:solidFill>
                  <a:srgbClr val="000000"/>
                </a:solidFill>
              </a:rPr>
              <a:t>Pseudo-Elements</a:t>
            </a:r>
            <a:endParaRPr sz="5400"/>
          </a:p>
        </p:txBody>
      </p:sp>
      <p:sp>
        <p:nvSpPr>
          <p:cNvPr id="4" name="object 4"/>
          <p:cNvSpPr txBox="1"/>
          <p:nvPr/>
        </p:nvSpPr>
        <p:spPr>
          <a:xfrm>
            <a:off x="1051356" y="1218057"/>
            <a:ext cx="6115685" cy="5513705"/>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Pseudo-elements</a:t>
            </a:r>
            <a:r>
              <a:rPr sz="2000" b="1" spc="-45" dirty="0">
                <a:latin typeface="Arial"/>
                <a:cs typeface="Arial"/>
              </a:rPr>
              <a:t> </a:t>
            </a:r>
            <a:r>
              <a:rPr sz="2000" b="1" dirty="0">
                <a:latin typeface="Arial"/>
                <a:cs typeface="Arial"/>
              </a:rPr>
              <a:t>and</a:t>
            </a:r>
            <a:r>
              <a:rPr sz="2000" b="1" spc="-5" dirty="0">
                <a:latin typeface="Arial"/>
                <a:cs typeface="Arial"/>
              </a:rPr>
              <a:t> </a:t>
            </a:r>
            <a:r>
              <a:rPr sz="2000" b="1" dirty="0">
                <a:latin typeface="Arial"/>
                <a:cs typeface="Arial"/>
              </a:rPr>
              <a:t>CSS</a:t>
            </a:r>
            <a:r>
              <a:rPr sz="2000" b="1" spc="-20" dirty="0">
                <a:latin typeface="Arial"/>
                <a:cs typeface="Arial"/>
              </a:rPr>
              <a:t> </a:t>
            </a:r>
            <a:r>
              <a:rPr sz="2000" b="1" dirty="0">
                <a:latin typeface="Arial"/>
                <a:cs typeface="Arial"/>
              </a:rPr>
              <a:t>Classes</a:t>
            </a:r>
            <a:endParaRPr sz="2000">
              <a:latin typeface="Arial"/>
              <a:cs typeface="Arial"/>
            </a:endParaRPr>
          </a:p>
          <a:p>
            <a:pPr marL="12700">
              <a:lnSpc>
                <a:spcPct val="100000"/>
              </a:lnSpc>
            </a:pPr>
            <a:r>
              <a:rPr sz="2000" dirty="0">
                <a:latin typeface="Microsoft Sans Serif"/>
                <a:cs typeface="Microsoft Sans Serif"/>
              </a:rPr>
              <a:t>Pseudo-elements</a:t>
            </a:r>
            <a:r>
              <a:rPr sz="2000" spc="-30" dirty="0">
                <a:latin typeface="Microsoft Sans Serif"/>
                <a:cs typeface="Microsoft Sans Serif"/>
              </a:rPr>
              <a:t> </a:t>
            </a:r>
            <a:r>
              <a:rPr sz="2000" dirty="0">
                <a:latin typeface="Microsoft Sans Serif"/>
                <a:cs typeface="Microsoft Sans Serif"/>
              </a:rPr>
              <a:t>can</a:t>
            </a:r>
            <a:r>
              <a:rPr sz="2000" spc="-5" dirty="0">
                <a:latin typeface="Microsoft Sans Serif"/>
                <a:cs typeface="Microsoft Sans Serif"/>
              </a:rPr>
              <a:t> </a:t>
            </a:r>
            <a:r>
              <a:rPr sz="2000" dirty="0">
                <a:latin typeface="Microsoft Sans Serif"/>
                <a:cs typeface="Microsoft Sans Serif"/>
              </a:rPr>
              <a:t>be</a:t>
            </a:r>
            <a:r>
              <a:rPr sz="2000" spc="25" dirty="0">
                <a:latin typeface="Microsoft Sans Serif"/>
                <a:cs typeface="Microsoft Sans Serif"/>
              </a:rPr>
              <a:t> </a:t>
            </a:r>
            <a:r>
              <a:rPr sz="2000" dirty="0">
                <a:latin typeface="Microsoft Sans Serif"/>
                <a:cs typeface="Microsoft Sans Serif"/>
              </a:rPr>
              <a:t>combined</a:t>
            </a:r>
            <a:r>
              <a:rPr sz="2000" spc="-10" dirty="0">
                <a:latin typeface="Microsoft Sans Serif"/>
                <a:cs typeface="Microsoft Sans Serif"/>
              </a:rPr>
              <a:t> </a:t>
            </a:r>
            <a:r>
              <a:rPr sz="2000" spc="-5" dirty="0">
                <a:latin typeface="Microsoft Sans Serif"/>
                <a:cs typeface="Microsoft Sans Serif"/>
              </a:rPr>
              <a:t>with</a:t>
            </a:r>
            <a:r>
              <a:rPr sz="2000" spc="15" dirty="0">
                <a:latin typeface="Microsoft Sans Serif"/>
                <a:cs typeface="Microsoft Sans Serif"/>
              </a:rPr>
              <a:t> </a:t>
            </a:r>
            <a:r>
              <a:rPr sz="2000" dirty="0">
                <a:latin typeface="Microsoft Sans Serif"/>
                <a:cs typeface="Microsoft Sans Serif"/>
              </a:rPr>
              <a:t>CSS</a:t>
            </a:r>
            <a:r>
              <a:rPr sz="2000" spc="25" dirty="0">
                <a:latin typeface="Microsoft Sans Serif"/>
                <a:cs typeface="Microsoft Sans Serif"/>
              </a:rPr>
              <a:t> </a:t>
            </a:r>
            <a:r>
              <a:rPr sz="2000" dirty="0">
                <a:latin typeface="Microsoft Sans Serif"/>
                <a:cs typeface="Microsoft Sans Serif"/>
              </a:rPr>
              <a:t>classes:</a:t>
            </a:r>
            <a:endParaRPr sz="2000">
              <a:latin typeface="Microsoft Sans Serif"/>
              <a:cs typeface="Microsoft Sans Serif"/>
            </a:endParaRPr>
          </a:p>
          <a:p>
            <a:pPr>
              <a:lnSpc>
                <a:spcPct val="100000"/>
              </a:lnSpc>
              <a:spcBef>
                <a:spcPts val="20"/>
              </a:spcBef>
            </a:pPr>
            <a:endParaRPr sz="2100">
              <a:latin typeface="Microsoft Sans Serif"/>
              <a:cs typeface="Microsoft Sans Serif"/>
            </a:endParaRPr>
          </a:p>
          <a:p>
            <a:pPr marL="12700">
              <a:lnSpc>
                <a:spcPct val="100000"/>
              </a:lnSpc>
            </a:pPr>
            <a:r>
              <a:rPr sz="2000" b="1" dirty="0">
                <a:latin typeface="Arial"/>
                <a:cs typeface="Arial"/>
              </a:rPr>
              <a:t>Example:</a:t>
            </a:r>
            <a:endParaRPr sz="2000">
              <a:latin typeface="Arial"/>
              <a:cs typeface="Arial"/>
            </a:endParaRPr>
          </a:p>
          <a:p>
            <a:pPr marL="12700">
              <a:lnSpc>
                <a:spcPct val="100000"/>
              </a:lnSpc>
            </a:pPr>
            <a:r>
              <a:rPr sz="2000" dirty="0">
                <a:latin typeface="Microsoft Sans Serif"/>
                <a:cs typeface="Microsoft Sans Serif"/>
              </a:rPr>
              <a:t>&lt;!DOCTYPE</a:t>
            </a:r>
            <a:r>
              <a:rPr sz="2000" spc="-20" dirty="0">
                <a:latin typeface="Microsoft Sans Serif"/>
                <a:cs typeface="Microsoft Sans Serif"/>
              </a:rPr>
              <a:t> </a:t>
            </a:r>
            <a:r>
              <a:rPr sz="2000" spc="-5" dirty="0">
                <a:latin typeface="Microsoft Sans Serif"/>
                <a:cs typeface="Microsoft Sans Serif"/>
              </a:rPr>
              <a:t>html&gt;</a:t>
            </a:r>
            <a:endParaRPr sz="2000">
              <a:latin typeface="Microsoft Sans Serif"/>
              <a:cs typeface="Microsoft Sans Serif"/>
            </a:endParaRPr>
          </a:p>
          <a:p>
            <a:pPr marL="12700">
              <a:lnSpc>
                <a:spcPct val="100000"/>
              </a:lnSpc>
              <a:spcBef>
                <a:spcPts val="5"/>
              </a:spcBef>
            </a:pPr>
            <a:r>
              <a:rPr sz="2000" dirty="0">
                <a:latin typeface="Microsoft Sans Serif"/>
                <a:cs typeface="Microsoft Sans Serif"/>
              </a:rPr>
              <a:t>&lt;html&gt;</a:t>
            </a:r>
            <a:endParaRPr sz="2000">
              <a:latin typeface="Microsoft Sans Serif"/>
              <a:cs typeface="Microsoft Sans Serif"/>
            </a:endParaRPr>
          </a:p>
          <a:p>
            <a:pPr marL="12700">
              <a:lnSpc>
                <a:spcPct val="100000"/>
              </a:lnSpc>
            </a:pPr>
            <a:r>
              <a:rPr sz="2000" dirty="0">
                <a:latin typeface="Microsoft Sans Serif"/>
                <a:cs typeface="Microsoft Sans Serif"/>
              </a:rPr>
              <a:t>&lt;head&gt;</a:t>
            </a:r>
            <a:endParaRPr sz="2000">
              <a:latin typeface="Microsoft Sans Serif"/>
              <a:cs typeface="Microsoft Sans Serif"/>
            </a:endParaRPr>
          </a:p>
          <a:p>
            <a:pPr marL="12700" marR="4038600">
              <a:lnSpc>
                <a:spcPct val="100000"/>
              </a:lnSpc>
            </a:pPr>
            <a:r>
              <a:rPr sz="2000" dirty="0">
                <a:latin typeface="Microsoft Sans Serif"/>
                <a:cs typeface="Microsoft Sans Serif"/>
              </a:rPr>
              <a:t>&lt;style&gt; </a:t>
            </a:r>
            <a:r>
              <a:rPr sz="2000" spc="5" dirty="0">
                <a:latin typeface="Microsoft Sans Serif"/>
                <a:cs typeface="Microsoft Sans Serif"/>
              </a:rPr>
              <a:t> </a:t>
            </a:r>
            <a:r>
              <a:rPr sz="2000" spc="-5" dirty="0">
                <a:latin typeface="Microsoft Sans Serif"/>
                <a:cs typeface="Microsoft Sans Serif"/>
              </a:rPr>
              <a:t>p.intro::first-letter</a:t>
            </a:r>
            <a:r>
              <a:rPr sz="2000" spc="-65" dirty="0">
                <a:latin typeface="Microsoft Sans Serif"/>
                <a:cs typeface="Microsoft Sans Serif"/>
              </a:rPr>
              <a:t> </a:t>
            </a:r>
            <a:r>
              <a:rPr sz="2000" dirty="0">
                <a:latin typeface="Microsoft Sans Serif"/>
                <a:cs typeface="Microsoft Sans Serif"/>
              </a:rPr>
              <a:t>{ </a:t>
            </a:r>
            <a:r>
              <a:rPr sz="2000" spc="-515" dirty="0">
                <a:latin typeface="Microsoft Sans Serif"/>
                <a:cs typeface="Microsoft Sans Serif"/>
              </a:rPr>
              <a:t> </a:t>
            </a:r>
            <a:r>
              <a:rPr sz="2000" dirty="0">
                <a:latin typeface="Microsoft Sans Serif"/>
                <a:cs typeface="Microsoft Sans Serif"/>
              </a:rPr>
              <a:t>color: </a:t>
            </a:r>
            <a:r>
              <a:rPr sz="2000" spc="-5" dirty="0">
                <a:latin typeface="Microsoft Sans Serif"/>
                <a:cs typeface="Microsoft Sans Serif"/>
              </a:rPr>
              <a:t>#ff0000; </a:t>
            </a:r>
            <a:r>
              <a:rPr sz="2000" dirty="0">
                <a:latin typeface="Microsoft Sans Serif"/>
                <a:cs typeface="Microsoft Sans Serif"/>
              </a:rPr>
              <a:t> font-size:</a:t>
            </a:r>
            <a:r>
              <a:rPr sz="2000" spc="-55" dirty="0">
                <a:latin typeface="Microsoft Sans Serif"/>
                <a:cs typeface="Microsoft Sans Serif"/>
              </a:rPr>
              <a:t> </a:t>
            </a:r>
            <a:r>
              <a:rPr sz="2000" dirty="0">
                <a:latin typeface="Microsoft Sans Serif"/>
                <a:cs typeface="Microsoft Sans Serif"/>
              </a:rPr>
              <a:t>200%;</a:t>
            </a:r>
            <a:endParaRPr sz="2000">
              <a:latin typeface="Microsoft Sans Serif"/>
              <a:cs typeface="Microsoft Sans Serif"/>
            </a:endParaRPr>
          </a:p>
          <a:p>
            <a:pPr marL="12700">
              <a:lnSpc>
                <a:spcPct val="100000"/>
              </a:lnSpc>
            </a:pPr>
            <a:r>
              <a:rPr sz="2000" dirty="0">
                <a:latin typeface="Microsoft Sans Serif"/>
                <a:cs typeface="Microsoft Sans Serif"/>
              </a:rPr>
              <a:t>}</a:t>
            </a:r>
            <a:endParaRPr sz="2000">
              <a:latin typeface="Microsoft Sans Serif"/>
              <a:cs typeface="Microsoft Sans Serif"/>
            </a:endParaRPr>
          </a:p>
          <a:p>
            <a:pPr marL="12700">
              <a:lnSpc>
                <a:spcPct val="100000"/>
              </a:lnSpc>
            </a:pPr>
            <a:r>
              <a:rPr sz="2000" spc="-5" dirty="0">
                <a:latin typeface="Microsoft Sans Serif"/>
                <a:cs typeface="Microsoft Sans Serif"/>
              </a:rPr>
              <a:t>&lt;/style&gt;</a:t>
            </a:r>
            <a:endParaRPr sz="2000">
              <a:latin typeface="Microsoft Sans Serif"/>
              <a:cs typeface="Microsoft Sans Serif"/>
            </a:endParaRPr>
          </a:p>
          <a:p>
            <a:pPr marL="12700">
              <a:lnSpc>
                <a:spcPct val="100000"/>
              </a:lnSpc>
            </a:pPr>
            <a:r>
              <a:rPr sz="2000" dirty="0">
                <a:latin typeface="Microsoft Sans Serif"/>
                <a:cs typeface="Microsoft Sans Serif"/>
              </a:rPr>
              <a:t>&lt;/head&gt;</a:t>
            </a:r>
            <a:endParaRPr sz="2000">
              <a:latin typeface="Microsoft Sans Serif"/>
              <a:cs typeface="Microsoft Sans Serif"/>
            </a:endParaRPr>
          </a:p>
          <a:p>
            <a:pPr marL="12700">
              <a:lnSpc>
                <a:spcPct val="100000"/>
              </a:lnSpc>
            </a:pPr>
            <a:r>
              <a:rPr sz="2000" dirty="0">
                <a:latin typeface="Microsoft Sans Serif"/>
                <a:cs typeface="Microsoft Sans Serif"/>
              </a:rPr>
              <a:t>&lt;body&gt;</a:t>
            </a:r>
            <a:endParaRPr sz="2000">
              <a:latin typeface="Microsoft Sans Serif"/>
              <a:cs typeface="Microsoft Sans Serif"/>
            </a:endParaRPr>
          </a:p>
          <a:p>
            <a:pPr marL="12700">
              <a:lnSpc>
                <a:spcPct val="100000"/>
              </a:lnSpc>
              <a:spcBef>
                <a:spcPts val="5"/>
              </a:spcBef>
            </a:pPr>
            <a:r>
              <a:rPr sz="2000" spc="5" dirty="0">
                <a:latin typeface="Microsoft Sans Serif"/>
                <a:cs typeface="Microsoft Sans Serif"/>
              </a:rPr>
              <a:t>&lt;p</a:t>
            </a:r>
            <a:r>
              <a:rPr sz="2000" spc="-10" dirty="0">
                <a:latin typeface="Microsoft Sans Serif"/>
                <a:cs typeface="Microsoft Sans Serif"/>
              </a:rPr>
              <a:t> </a:t>
            </a:r>
            <a:r>
              <a:rPr sz="2000" dirty="0">
                <a:latin typeface="Microsoft Sans Serif"/>
                <a:cs typeface="Microsoft Sans Serif"/>
              </a:rPr>
              <a:t>class="intro"&gt;This</a:t>
            </a:r>
            <a:r>
              <a:rPr sz="2000" spc="-15" dirty="0">
                <a:latin typeface="Microsoft Sans Serif"/>
                <a:cs typeface="Microsoft Sans Serif"/>
              </a:rPr>
              <a:t> </a:t>
            </a:r>
            <a:r>
              <a:rPr sz="2000" spc="-5" dirty="0">
                <a:latin typeface="Microsoft Sans Serif"/>
                <a:cs typeface="Microsoft Sans Serif"/>
              </a:rPr>
              <a:t>is</a:t>
            </a:r>
            <a:r>
              <a:rPr sz="2000" spc="10" dirty="0">
                <a:latin typeface="Microsoft Sans Serif"/>
                <a:cs typeface="Microsoft Sans Serif"/>
              </a:rPr>
              <a:t> </a:t>
            </a:r>
            <a:r>
              <a:rPr sz="2000" dirty="0">
                <a:latin typeface="Microsoft Sans Serif"/>
                <a:cs typeface="Microsoft Sans Serif"/>
              </a:rPr>
              <a:t>an</a:t>
            </a:r>
            <a:r>
              <a:rPr sz="2000" spc="10" dirty="0">
                <a:latin typeface="Microsoft Sans Serif"/>
                <a:cs typeface="Microsoft Sans Serif"/>
              </a:rPr>
              <a:t> </a:t>
            </a:r>
            <a:r>
              <a:rPr sz="2000" spc="-5" dirty="0">
                <a:latin typeface="Microsoft Sans Serif"/>
                <a:cs typeface="Microsoft Sans Serif"/>
              </a:rPr>
              <a:t>introduction.&lt;/p&gt;</a:t>
            </a:r>
            <a:endParaRPr sz="2000">
              <a:latin typeface="Microsoft Sans Serif"/>
              <a:cs typeface="Microsoft Sans Serif"/>
            </a:endParaRPr>
          </a:p>
          <a:p>
            <a:pPr marL="12700" marR="48260">
              <a:lnSpc>
                <a:spcPct val="100000"/>
              </a:lnSpc>
            </a:pPr>
            <a:r>
              <a:rPr sz="2000" dirty="0">
                <a:latin typeface="Microsoft Sans Serif"/>
                <a:cs typeface="Microsoft Sans Serif"/>
              </a:rPr>
              <a:t>&lt;p&gt;This</a:t>
            </a:r>
            <a:r>
              <a:rPr sz="2000" spc="-15" dirty="0">
                <a:latin typeface="Microsoft Sans Serif"/>
                <a:cs typeface="Microsoft Sans Serif"/>
              </a:rPr>
              <a:t> </a:t>
            </a:r>
            <a:r>
              <a:rPr sz="2000" spc="-5" dirty="0">
                <a:latin typeface="Microsoft Sans Serif"/>
                <a:cs typeface="Microsoft Sans Serif"/>
              </a:rPr>
              <a:t>is</a:t>
            </a:r>
            <a:r>
              <a:rPr sz="2000" spc="30" dirty="0">
                <a:latin typeface="Microsoft Sans Serif"/>
                <a:cs typeface="Microsoft Sans Serif"/>
              </a:rPr>
              <a:t> </a:t>
            </a:r>
            <a:r>
              <a:rPr sz="2000" dirty="0">
                <a:latin typeface="Microsoft Sans Serif"/>
                <a:cs typeface="Microsoft Sans Serif"/>
              </a:rPr>
              <a:t>a</a:t>
            </a:r>
            <a:r>
              <a:rPr sz="2000" spc="10" dirty="0">
                <a:latin typeface="Microsoft Sans Serif"/>
                <a:cs typeface="Microsoft Sans Serif"/>
              </a:rPr>
              <a:t> </a:t>
            </a:r>
            <a:r>
              <a:rPr sz="2000" dirty="0">
                <a:latin typeface="Microsoft Sans Serif"/>
                <a:cs typeface="Microsoft Sans Serif"/>
              </a:rPr>
              <a:t>paragraph</a:t>
            </a:r>
            <a:r>
              <a:rPr sz="2000" spc="-25" dirty="0">
                <a:latin typeface="Microsoft Sans Serif"/>
                <a:cs typeface="Microsoft Sans Serif"/>
              </a:rPr>
              <a:t> </a:t>
            </a:r>
            <a:r>
              <a:rPr sz="2000" spc="-5" dirty="0">
                <a:latin typeface="Microsoft Sans Serif"/>
                <a:cs typeface="Microsoft Sans Serif"/>
              </a:rPr>
              <a:t>with</a:t>
            </a:r>
            <a:r>
              <a:rPr sz="2000" spc="20" dirty="0">
                <a:latin typeface="Microsoft Sans Serif"/>
                <a:cs typeface="Microsoft Sans Serif"/>
              </a:rPr>
              <a:t> </a:t>
            </a:r>
            <a:r>
              <a:rPr sz="2000" dirty="0">
                <a:latin typeface="Microsoft Sans Serif"/>
                <a:cs typeface="Microsoft Sans Serif"/>
              </a:rPr>
              <a:t>some </a:t>
            </a:r>
            <a:r>
              <a:rPr sz="2000" spc="-5" dirty="0">
                <a:latin typeface="Microsoft Sans Serif"/>
                <a:cs typeface="Microsoft Sans Serif"/>
              </a:rPr>
              <a:t>text.</a:t>
            </a:r>
            <a:r>
              <a:rPr sz="2000" spc="-110" dirty="0">
                <a:latin typeface="Microsoft Sans Serif"/>
                <a:cs typeface="Microsoft Sans Serif"/>
              </a:rPr>
              <a:t> </a:t>
            </a:r>
            <a:r>
              <a:rPr sz="2000" dirty="0">
                <a:latin typeface="Microsoft Sans Serif"/>
                <a:cs typeface="Microsoft Sans Serif"/>
              </a:rPr>
              <a:t>A</a:t>
            </a:r>
            <a:r>
              <a:rPr sz="2000" spc="-80" dirty="0">
                <a:latin typeface="Microsoft Sans Serif"/>
                <a:cs typeface="Microsoft Sans Serif"/>
              </a:rPr>
              <a:t> </a:t>
            </a:r>
            <a:r>
              <a:rPr sz="2000" spc="-5" dirty="0">
                <a:latin typeface="Microsoft Sans Serif"/>
                <a:cs typeface="Microsoft Sans Serif"/>
              </a:rPr>
              <a:t>bit</a:t>
            </a:r>
            <a:r>
              <a:rPr sz="2000" spc="15" dirty="0">
                <a:latin typeface="Microsoft Sans Serif"/>
                <a:cs typeface="Microsoft Sans Serif"/>
              </a:rPr>
              <a:t> </a:t>
            </a:r>
            <a:r>
              <a:rPr sz="2000" dirty="0">
                <a:latin typeface="Microsoft Sans Serif"/>
                <a:cs typeface="Microsoft Sans Serif"/>
              </a:rPr>
              <a:t>more</a:t>
            </a:r>
            <a:r>
              <a:rPr sz="2000" spc="5" dirty="0">
                <a:latin typeface="Microsoft Sans Serif"/>
                <a:cs typeface="Microsoft Sans Serif"/>
              </a:rPr>
              <a:t> </a:t>
            </a:r>
            <a:r>
              <a:rPr sz="2000" spc="-5" dirty="0">
                <a:latin typeface="Microsoft Sans Serif"/>
                <a:cs typeface="Microsoft Sans Serif"/>
              </a:rPr>
              <a:t>text </a:t>
            </a:r>
            <a:r>
              <a:rPr sz="2000" spc="-515" dirty="0">
                <a:latin typeface="Microsoft Sans Serif"/>
                <a:cs typeface="Microsoft Sans Serif"/>
              </a:rPr>
              <a:t> </a:t>
            </a:r>
            <a:r>
              <a:rPr sz="2000" spc="-5" dirty="0">
                <a:latin typeface="Microsoft Sans Serif"/>
                <a:cs typeface="Microsoft Sans Serif"/>
              </a:rPr>
              <a:t>even.&lt;/p&gt;&lt;/body&gt;&lt;/html&gt;</a:t>
            </a:r>
            <a:endParaRPr sz="2000">
              <a:latin typeface="Microsoft Sans Serif"/>
              <a:cs typeface="Microsoft Sans Serif"/>
            </a:endParaRPr>
          </a:p>
        </p:txBody>
      </p:sp>
      <p:grpSp>
        <p:nvGrpSpPr>
          <p:cNvPr id="5" name="object 5"/>
          <p:cNvGrpSpPr/>
          <p:nvPr/>
        </p:nvGrpSpPr>
        <p:grpSpPr>
          <a:xfrm>
            <a:off x="5503164" y="2630444"/>
            <a:ext cx="5088890" cy="2658110"/>
            <a:chOff x="5503164" y="2630444"/>
            <a:chExt cx="5088890" cy="2658110"/>
          </a:xfrm>
        </p:grpSpPr>
        <p:pic>
          <p:nvPicPr>
            <p:cNvPr id="6" name="object 6"/>
            <p:cNvPicPr/>
            <p:nvPr/>
          </p:nvPicPr>
          <p:blipFill>
            <a:blip r:embed="rId2" cstate="print"/>
            <a:stretch>
              <a:fillRect/>
            </a:stretch>
          </p:blipFill>
          <p:spPr>
            <a:xfrm>
              <a:off x="5503164" y="2630444"/>
              <a:ext cx="5088636" cy="2657815"/>
            </a:xfrm>
            <a:prstGeom prst="rect">
              <a:avLst/>
            </a:prstGeom>
          </p:spPr>
        </p:pic>
        <p:pic>
          <p:nvPicPr>
            <p:cNvPr id="7" name="object 7"/>
            <p:cNvPicPr/>
            <p:nvPr/>
          </p:nvPicPr>
          <p:blipFill>
            <a:blip r:embed="rId3" cstate="print"/>
            <a:stretch>
              <a:fillRect/>
            </a:stretch>
          </p:blipFill>
          <p:spPr>
            <a:xfrm>
              <a:off x="5648706" y="2788793"/>
              <a:ext cx="4572634" cy="2143379"/>
            </a:xfrm>
            <a:prstGeom prst="rect">
              <a:avLst/>
            </a:prstGeom>
          </p:spPr>
        </p:pic>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211" y="217373"/>
            <a:ext cx="70383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 </a:t>
            </a:r>
            <a:r>
              <a:rPr sz="5400" spc="-5" dirty="0">
                <a:solidFill>
                  <a:srgbClr val="000000"/>
                </a:solidFill>
              </a:rPr>
              <a:t>Pseudo-Elements</a:t>
            </a:r>
            <a:endParaRPr sz="5400"/>
          </a:p>
        </p:txBody>
      </p:sp>
      <p:sp>
        <p:nvSpPr>
          <p:cNvPr id="4" name="object 4"/>
          <p:cNvSpPr txBox="1"/>
          <p:nvPr/>
        </p:nvSpPr>
        <p:spPr>
          <a:xfrm>
            <a:off x="1051356" y="1218057"/>
            <a:ext cx="6828155" cy="4998720"/>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CSS</a:t>
            </a:r>
            <a:r>
              <a:rPr sz="2000" b="1" spc="-10" dirty="0">
                <a:latin typeface="Arial"/>
                <a:cs typeface="Arial"/>
              </a:rPr>
              <a:t> </a:t>
            </a:r>
            <a:r>
              <a:rPr sz="2000" b="1" dirty="0">
                <a:latin typeface="Arial"/>
                <a:cs typeface="Arial"/>
              </a:rPr>
              <a:t>-</a:t>
            </a:r>
            <a:r>
              <a:rPr sz="2000" b="1" spc="-20" dirty="0">
                <a:latin typeface="Arial"/>
                <a:cs typeface="Arial"/>
              </a:rPr>
              <a:t> </a:t>
            </a:r>
            <a:r>
              <a:rPr sz="2000" b="1" dirty="0">
                <a:latin typeface="Arial"/>
                <a:cs typeface="Arial"/>
              </a:rPr>
              <a:t>The</a:t>
            </a:r>
            <a:r>
              <a:rPr sz="2000" b="1" spc="-25" dirty="0">
                <a:latin typeface="Arial"/>
                <a:cs typeface="Arial"/>
              </a:rPr>
              <a:t> </a:t>
            </a:r>
            <a:r>
              <a:rPr sz="2000" b="1" dirty="0">
                <a:latin typeface="Arial"/>
                <a:cs typeface="Arial"/>
              </a:rPr>
              <a:t>::before</a:t>
            </a:r>
            <a:r>
              <a:rPr sz="2000" b="1" spc="-40" dirty="0">
                <a:latin typeface="Arial"/>
                <a:cs typeface="Arial"/>
              </a:rPr>
              <a:t> </a:t>
            </a:r>
            <a:r>
              <a:rPr sz="2000" b="1" dirty="0">
                <a:latin typeface="Arial"/>
                <a:cs typeface="Arial"/>
              </a:rPr>
              <a:t>Pseudo-element</a:t>
            </a:r>
            <a:endParaRPr sz="2000">
              <a:latin typeface="Arial"/>
              <a:cs typeface="Arial"/>
            </a:endParaRPr>
          </a:p>
          <a:p>
            <a:pPr marL="12700" marR="5080">
              <a:lnSpc>
                <a:spcPct val="100000"/>
              </a:lnSpc>
              <a:spcBef>
                <a:spcPts val="15"/>
              </a:spcBef>
            </a:pP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::before</a:t>
            </a:r>
            <a:r>
              <a:rPr sz="1600" spc="45" dirty="0">
                <a:latin typeface="Microsoft Sans Serif"/>
                <a:cs typeface="Microsoft Sans Serif"/>
              </a:rPr>
              <a:t> </a:t>
            </a:r>
            <a:r>
              <a:rPr sz="1600" spc="-5" dirty="0">
                <a:latin typeface="Microsoft Sans Serif"/>
                <a:cs typeface="Microsoft Sans Serif"/>
              </a:rPr>
              <a:t>pseudo-element</a:t>
            </a:r>
            <a:r>
              <a:rPr sz="1600" spc="35" dirty="0">
                <a:latin typeface="Microsoft Sans Serif"/>
                <a:cs typeface="Microsoft Sans Serif"/>
              </a:rPr>
              <a:t> </a:t>
            </a:r>
            <a:r>
              <a:rPr sz="1600" spc="-5" dirty="0">
                <a:latin typeface="Microsoft Sans Serif"/>
                <a:cs typeface="Microsoft Sans Serif"/>
              </a:rPr>
              <a:t>can</a:t>
            </a:r>
            <a:r>
              <a:rPr sz="1600" spc="20" dirty="0">
                <a:latin typeface="Microsoft Sans Serif"/>
                <a:cs typeface="Microsoft Sans Serif"/>
              </a:rPr>
              <a:t> </a:t>
            </a:r>
            <a:r>
              <a:rPr sz="1600" spc="-5" dirty="0">
                <a:latin typeface="Microsoft Sans Serif"/>
                <a:cs typeface="Microsoft Sans Serif"/>
              </a:rPr>
              <a:t>be</a:t>
            </a:r>
            <a:r>
              <a:rPr sz="1600" spc="35" dirty="0">
                <a:latin typeface="Microsoft Sans Serif"/>
                <a:cs typeface="Microsoft Sans Serif"/>
              </a:rPr>
              <a:t> </a:t>
            </a:r>
            <a:r>
              <a:rPr sz="1600" spc="-5" dirty="0">
                <a:latin typeface="Microsoft Sans Serif"/>
                <a:cs typeface="Microsoft Sans Serif"/>
              </a:rPr>
              <a:t>used</a:t>
            </a:r>
            <a:r>
              <a:rPr sz="1600" spc="20" dirty="0">
                <a:latin typeface="Microsoft Sans Serif"/>
                <a:cs typeface="Microsoft Sans Serif"/>
              </a:rPr>
              <a:t> </a:t>
            </a:r>
            <a:r>
              <a:rPr sz="1600" spc="-5" dirty="0">
                <a:latin typeface="Microsoft Sans Serif"/>
                <a:cs typeface="Microsoft Sans Serif"/>
              </a:rPr>
              <a:t>to</a:t>
            </a:r>
            <a:r>
              <a:rPr sz="1600" spc="35" dirty="0">
                <a:latin typeface="Microsoft Sans Serif"/>
                <a:cs typeface="Microsoft Sans Serif"/>
              </a:rPr>
              <a:t> </a:t>
            </a:r>
            <a:r>
              <a:rPr sz="1600" spc="-5" dirty="0">
                <a:latin typeface="Microsoft Sans Serif"/>
                <a:cs typeface="Microsoft Sans Serif"/>
              </a:rPr>
              <a:t>insert</a:t>
            </a:r>
            <a:r>
              <a:rPr sz="1600" spc="25" dirty="0">
                <a:latin typeface="Microsoft Sans Serif"/>
                <a:cs typeface="Microsoft Sans Serif"/>
              </a:rPr>
              <a:t> </a:t>
            </a:r>
            <a:r>
              <a:rPr sz="1600" spc="-5" dirty="0">
                <a:latin typeface="Microsoft Sans Serif"/>
                <a:cs typeface="Microsoft Sans Serif"/>
              </a:rPr>
              <a:t>some</a:t>
            </a:r>
            <a:r>
              <a:rPr sz="1600" spc="30" dirty="0">
                <a:latin typeface="Microsoft Sans Serif"/>
                <a:cs typeface="Microsoft Sans Serif"/>
              </a:rPr>
              <a:t> </a:t>
            </a:r>
            <a:r>
              <a:rPr sz="1600" spc="-5" dirty="0">
                <a:latin typeface="Microsoft Sans Serif"/>
                <a:cs typeface="Microsoft Sans Serif"/>
              </a:rPr>
              <a:t>content</a:t>
            </a:r>
            <a:r>
              <a:rPr sz="1600" spc="35" dirty="0">
                <a:latin typeface="Microsoft Sans Serif"/>
                <a:cs typeface="Microsoft Sans Serif"/>
              </a:rPr>
              <a:t> </a:t>
            </a:r>
            <a:r>
              <a:rPr sz="1600" spc="-5" dirty="0">
                <a:latin typeface="Microsoft Sans Serif"/>
                <a:cs typeface="Microsoft Sans Serif"/>
              </a:rPr>
              <a:t>before</a:t>
            </a:r>
            <a:r>
              <a:rPr sz="1600" spc="30" dirty="0">
                <a:latin typeface="Microsoft Sans Serif"/>
                <a:cs typeface="Microsoft Sans Serif"/>
              </a:rPr>
              <a:t> </a:t>
            </a:r>
            <a:r>
              <a:rPr sz="1600" spc="-5" dirty="0">
                <a:latin typeface="Microsoft Sans Serif"/>
                <a:cs typeface="Microsoft Sans Serif"/>
              </a:rPr>
              <a:t>the </a:t>
            </a:r>
            <a:r>
              <a:rPr sz="1600" spc="-409" dirty="0">
                <a:latin typeface="Microsoft Sans Serif"/>
                <a:cs typeface="Microsoft Sans Serif"/>
              </a:rPr>
              <a:t> </a:t>
            </a:r>
            <a:r>
              <a:rPr sz="1600" spc="-5" dirty="0">
                <a:latin typeface="Microsoft Sans Serif"/>
                <a:cs typeface="Microsoft Sans Serif"/>
              </a:rPr>
              <a:t>content</a:t>
            </a:r>
            <a:r>
              <a:rPr sz="1600" spc="25" dirty="0">
                <a:latin typeface="Microsoft Sans Serif"/>
                <a:cs typeface="Microsoft Sans Serif"/>
              </a:rPr>
              <a:t> </a:t>
            </a:r>
            <a:r>
              <a:rPr sz="1600" spc="-5" dirty="0">
                <a:latin typeface="Microsoft Sans Serif"/>
                <a:cs typeface="Microsoft Sans Serif"/>
              </a:rPr>
              <a:t>of</a:t>
            </a:r>
            <a:r>
              <a:rPr sz="1600" spc="25" dirty="0">
                <a:latin typeface="Microsoft Sans Serif"/>
                <a:cs typeface="Microsoft Sans Serif"/>
              </a:rPr>
              <a:t> </a:t>
            </a:r>
            <a:r>
              <a:rPr sz="1600" spc="-5" dirty="0">
                <a:latin typeface="Microsoft Sans Serif"/>
                <a:cs typeface="Microsoft Sans Serif"/>
              </a:rPr>
              <a:t>an</a:t>
            </a:r>
            <a:r>
              <a:rPr sz="1600" spc="15" dirty="0">
                <a:latin typeface="Microsoft Sans Serif"/>
                <a:cs typeface="Microsoft Sans Serif"/>
              </a:rPr>
              <a:t> </a:t>
            </a:r>
            <a:r>
              <a:rPr sz="1600" spc="-5" dirty="0">
                <a:latin typeface="Microsoft Sans Serif"/>
                <a:cs typeface="Microsoft Sans Serif"/>
              </a:rPr>
              <a:t>element.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marR="302895">
              <a:lnSpc>
                <a:spcPct val="100000"/>
              </a:lnSpc>
            </a:pPr>
            <a:r>
              <a:rPr sz="1600" spc="-5" dirty="0">
                <a:latin typeface="Microsoft Sans Serif"/>
                <a:cs typeface="Microsoft Sans Serif"/>
              </a:rPr>
              <a:t>The</a:t>
            </a:r>
            <a:r>
              <a:rPr sz="1600" spc="30" dirty="0">
                <a:latin typeface="Microsoft Sans Serif"/>
                <a:cs typeface="Microsoft Sans Serif"/>
              </a:rPr>
              <a:t> </a:t>
            </a:r>
            <a:r>
              <a:rPr sz="1600" spc="-10" dirty="0">
                <a:latin typeface="Microsoft Sans Serif"/>
                <a:cs typeface="Microsoft Sans Serif"/>
              </a:rPr>
              <a:t>following</a:t>
            </a:r>
            <a:r>
              <a:rPr sz="1600" spc="10" dirty="0">
                <a:latin typeface="Microsoft Sans Serif"/>
                <a:cs typeface="Microsoft Sans Serif"/>
              </a:rPr>
              <a:t> </a:t>
            </a:r>
            <a:r>
              <a:rPr sz="1600" spc="-5" dirty="0">
                <a:latin typeface="Microsoft Sans Serif"/>
                <a:cs typeface="Microsoft Sans Serif"/>
              </a:rPr>
              <a:t>example</a:t>
            </a:r>
            <a:r>
              <a:rPr sz="1600" spc="20" dirty="0">
                <a:latin typeface="Microsoft Sans Serif"/>
                <a:cs typeface="Microsoft Sans Serif"/>
              </a:rPr>
              <a:t> </a:t>
            </a:r>
            <a:r>
              <a:rPr sz="1600" spc="-5" dirty="0">
                <a:latin typeface="Microsoft Sans Serif"/>
                <a:cs typeface="Microsoft Sans Serif"/>
              </a:rPr>
              <a:t>inserts</a:t>
            </a:r>
            <a:r>
              <a:rPr sz="1600" spc="35" dirty="0">
                <a:latin typeface="Microsoft Sans Serif"/>
                <a:cs typeface="Microsoft Sans Serif"/>
              </a:rPr>
              <a:t> </a:t>
            </a:r>
            <a:r>
              <a:rPr sz="1600" spc="-5" dirty="0">
                <a:latin typeface="Microsoft Sans Serif"/>
                <a:cs typeface="Microsoft Sans Serif"/>
              </a:rPr>
              <a:t>an</a:t>
            </a:r>
            <a:r>
              <a:rPr sz="1600" spc="20" dirty="0">
                <a:latin typeface="Microsoft Sans Serif"/>
                <a:cs typeface="Microsoft Sans Serif"/>
              </a:rPr>
              <a:t> </a:t>
            </a:r>
            <a:r>
              <a:rPr sz="1600" spc="-5" dirty="0">
                <a:latin typeface="Microsoft Sans Serif"/>
                <a:cs typeface="Microsoft Sans Serif"/>
              </a:rPr>
              <a:t>image</a:t>
            </a:r>
            <a:r>
              <a:rPr sz="1600" spc="20" dirty="0">
                <a:latin typeface="Microsoft Sans Serif"/>
                <a:cs typeface="Microsoft Sans Serif"/>
              </a:rPr>
              <a:t> </a:t>
            </a:r>
            <a:r>
              <a:rPr sz="1600" spc="-5" dirty="0">
                <a:latin typeface="Microsoft Sans Serif"/>
                <a:cs typeface="Microsoft Sans Serif"/>
              </a:rPr>
              <a:t>before</a:t>
            </a:r>
            <a:r>
              <a:rPr sz="1600" spc="4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content</a:t>
            </a:r>
            <a:r>
              <a:rPr sz="1600" spc="35" dirty="0">
                <a:latin typeface="Microsoft Sans Serif"/>
                <a:cs typeface="Microsoft Sans Serif"/>
              </a:rPr>
              <a:t> </a:t>
            </a:r>
            <a:r>
              <a:rPr sz="1600" spc="-5" dirty="0">
                <a:latin typeface="Microsoft Sans Serif"/>
                <a:cs typeface="Microsoft Sans Serif"/>
              </a:rPr>
              <a:t>of</a:t>
            </a:r>
            <a:r>
              <a:rPr sz="1600" spc="30" dirty="0">
                <a:latin typeface="Microsoft Sans Serif"/>
                <a:cs typeface="Microsoft Sans Serif"/>
              </a:rPr>
              <a:t> </a:t>
            </a:r>
            <a:r>
              <a:rPr sz="1600" spc="-5" dirty="0">
                <a:latin typeface="Microsoft Sans Serif"/>
                <a:cs typeface="Microsoft Sans Serif"/>
              </a:rPr>
              <a:t>each</a:t>
            </a:r>
            <a:r>
              <a:rPr sz="1600" spc="15" dirty="0">
                <a:latin typeface="Microsoft Sans Serif"/>
                <a:cs typeface="Microsoft Sans Serif"/>
              </a:rPr>
              <a:t> </a:t>
            </a:r>
            <a:r>
              <a:rPr sz="1600" spc="-5" dirty="0">
                <a:latin typeface="Microsoft Sans Serif"/>
                <a:cs typeface="Microsoft Sans Serif"/>
              </a:rPr>
              <a:t>&lt;h1&gt; </a:t>
            </a:r>
            <a:r>
              <a:rPr sz="1600" spc="-409" dirty="0">
                <a:latin typeface="Microsoft Sans Serif"/>
                <a:cs typeface="Microsoft Sans Serif"/>
              </a:rPr>
              <a:t> </a:t>
            </a:r>
            <a:r>
              <a:rPr sz="1600" spc="-5" dirty="0">
                <a:latin typeface="Microsoft Sans Serif"/>
                <a:cs typeface="Microsoft Sans Serif"/>
              </a:rPr>
              <a:t>element:</a:t>
            </a:r>
            <a:endParaRPr sz="1600">
              <a:latin typeface="Microsoft Sans Serif"/>
              <a:cs typeface="Microsoft Sans Serif"/>
            </a:endParaRPr>
          </a:p>
          <a:p>
            <a:pPr>
              <a:lnSpc>
                <a:spcPct val="100000"/>
              </a:lnSpc>
              <a:spcBef>
                <a:spcPts val="40"/>
              </a:spcBef>
            </a:pPr>
            <a:endParaRPr sz="1450">
              <a:latin typeface="Microsoft Sans Serif"/>
              <a:cs typeface="Microsoft Sans Serif"/>
            </a:endParaRPr>
          </a:p>
          <a:p>
            <a:pPr marL="12700">
              <a:lnSpc>
                <a:spcPct val="100000"/>
              </a:lnSpc>
            </a:pPr>
            <a:r>
              <a:rPr sz="1400" b="1" dirty="0">
                <a:latin typeface="Arial"/>
                <a:cs typeface="Arial"/>
              </a:rPr>
              <a:t>Example:</a:t>
            </a:r>
            <a:endParaRPr sz="1400">
              <a:latin typeface="Arial"/>
              <a:cs typeface="Arial"/>
            </a:endParaRPr>
          </a:p>
          <a:p>
            <a:pPr marL="12700">
              <a:lnSpc>
                <a:spcPct val="100000"/>
              </a:lnSpc>
              <a:spcBef>
                <a:spcPts val="10"/>
              </a:spcBef>
            </a:pPr>
            <a:r>
              <a:rPr sz="1100" dirty="0">
                <a:latin typeface="Microsoft Sans Serif"/>
                <a:cs typeface="Microsoft Sans Serif"/>
              </a:rPr>
              <a:t>&lt;!DOCTYPE</a:t>
            </a:r>
            <a:r>
              <a:rPr sz="1100" spc="-45" dirty="0">
                <a:latin typeface="Microsoft Sans Serif"/>
                <a:cs typeface="Microsoft Sans Serif"/>
              </a:rPr>
              <a:t> </a:t>
            </a:r>
            <a:r>
              <a:rPr sz="1100" spc="-5" dirty="0">
                <a:latin typeface="Microsoft Sans Serif"/>
                <a:cs typeface="Microsoft Sans Serif"/>
              </a:rPr>
              <a:t>html&gt;</a:t>
            </a:r>
            <a:endParaRPr sz="1100">
              <a:latin typeface="Microsoft Sans Serif"/>
              <a:cs typeface="Microsoft Sans Serif"/>
            </a:endParaRPr>
          </a:p>
          <a:p>
            <a:pPr marL="12700">
              <a:lnSpc>
                <a:spcPct val="100000"/>
              </a:lnSpc>
            </a:pPr>
            <a:r>
              <a:rPr sz="1100" dirty="0">
                <a:latin typeface="Microsoft Sans Serif"/>
                <a:cs typeface="Microsoft Sans Serif"/>
              </a:rPr>
              <a:t>&lt;html&gt;</a:t>
            </a:r>
            <a:endParaRPr sz="1100">
              <a:latin typeface="Microsoft Sans Serif"/>
              <a:cs typeface="Microsoft Sans Serif"/>
            </a:endParaRPr>
          </a:p>
          <a:p>
            <a:pPr marL="12700">
              <a:lnSpc>
                <a:spcPct val="100000"/>
              </a:lnSpc>
            </a:pPr>
            <a:r>
              <a:rPr sz="1100" dirty="0">
                <a:latin typeface="Microsoft Sans Serif"/>
                <a:cs typeface="Microsoft Sans Serif"/>
              </a:rPr>
              <a:t>&lt;head&gt;</a:t>
            </a:r>
            <a:endParaRPr sz="1100">
              <a:latin typeface="Microsoft Sans Serif"/>
              <a:cs typeface="Microsoft Sans Serif"/>
            </a:endParaRPr>
          </a:p>
          <a:p>
            <a:pPr marL="12700" marR="6096000">
              <a:lnSpc>
                <a:spcPct val="100000"/>
              </a:lnSpc>
            </a:pPr>
            <a:r>
              <a:rPr sz="1100" spc="-5" dirty="0">
                <a:latin typeface="Microsoft Sans Serif"/>
                <a:cs typeface="Microsoft Sans Serif"/>
              </a:rPr>
              <a:t>&lt;style&gt; </a:t>
            </a:r>
            <a:r>
              <a:rPr sz="1100" dirty="0">
                <a:latin typeface="Microsoft Sans Serif"/>
                <a:cs typeface="Microsoft Sans Serif"/>
              </a:rPr>
              <a:t> h</a:t>
            </a:r>
            <a:r>
              <a:rPr sz="1100" spc="-5" dirty="0">
                <a:latin typeface="Microsoft Sans Serif"/>
                <a:cs typeface="Microsoft Sans Serif"/>
              </a:rPr>
              <a:t>1</a:t>
            </a:r>
            <a:r>
              <a:rPr sz="1100" dirty="0">
                <a:latin typeface="Microsoft Sans Serif"/>
                <a:cs typeface="Microsoft Sans Serif"/>
              </a:rPr>
              <a:t>::b</a:t>
            </a:r>
            <a:r>
              <a:rPr sz="1100" spc="-5" dirty="0">
                <a:latin typeface="Microsoft Sans Serif"/>
                <a:cs typeface="Microsoft Sans Serif"/>
              </a:rPr>
              <a:t>e</a:t>
            </a:r>
            <a:r>
              <a:rPr sz="1100" dirty="0">
                <a:latin typeface="Microsoft Sans Serif"/>
                <a:cs typeface="Microsoft Sans Serif"/>
              </a:rPr>
              <a:t>fo</a:t>
            </a:r>
            <a:r>
              <a:rPr sz="1100" spc="-10" dirty="0">
                <a:latin typeface="Microsoft Sans Serif"/>
                <a:cs typeface="Microsoft Sans Serif"/>
              </a:rPr>
              <a:t>r</a:t>
            </a:r>
            <a:r>
              <a:rPr sz="1100" dirty="0">
                <a:latin typeface="Microsoft Sans Serif"/>
                <a:cs typeface="Microsoft Sans Serif"/>
              </a:rPr>
              <a:t>e</a:t>
            </a:r>
            <a:r>
              <a:rPr sz="1100" spc="-35" dirty="0">
                <a:latin typeface="Microsoft Sans Serif"/>
                <a:cs typeface="Microsoft Sans Serif"/>
              </a:rPr>
              <a:t> </a:t>
            </a:r>
            <a:r>
              <a:rPr sz="1100" dirty="0">
                <a:latin typeface="Microsoft Sans Serif"/>
                <a:cs typeface="Microsoft Sans Serif"/>
              </a:rPr>
              <a:t>{</a:t>
            </a:r>
            <a:endParaRPr sz="1100">
              <a:latin typeface="Microsoft Sans Serif"/>
              <a:cs typeface="Microsoft Sans Serif"/>
            </a:endParaRPr>
          </a:p>
          <a:p>
            <a:pPr marL="90170">
              <a:lnSpc>
                <a:spcPct val="100000"/>
              </a:lnSpc>
            </a:pPr>
            <a:r>
              <a:rPr sz="1100" dirty="0">
                <a:latin typeface="Microsoft Sans Serif"/>
                <a:cs typeface="Microsoft Sans Serif"/>
              </a:rPr>
              <a:t>content:</a:t>
            </a:r>
            <a:r>
              <a:rPr sz="1100" spc="-50" dirty="0">
                <a:latin typeface="Microsoft Sans Serif"/>
                <a:cs typeface="Microsoft Sans Serif"/>
              </a:rPr>
              <a:t> </a:t>
            </a:r>
            <a:r>
              <a:rPr sz="1100" spc="-5" dirty="0">
                <a:latin typeface="Microsoft Sans Serif"/>
                <a:cs typeface="Microsoft Sans Serif"/>
              </a:rPr>
              <a:t>url(smileyface.gif);</a:t>
            </a:r>
            <a:endParaRPr sz="1100">
              <a:latin typeface="Microsoft Sans Serif"/>
              <a:cs typeface="Microsoft Sans Serif"/>
            </a:endParaRPr>
          </a:p>
          <a:p>
            <a:pPr marL="12700">
              <a:lnSpc>
                <a:spcPct val="100000"/>
              </a:lnSpc>
              <a:spcBef>
                <a:spcPts val="5"/>
              </a:spcBef>
            </a:pPr>
            <a:r>
              <a:rPr sz="1100" dirty="0">
                <a:latin typeface="Microsoft Sans Serif"/>
                <a:cs typeface="Microsoft Sans Serif"/>
              </a:rPr>
              <a:t>}</a:t>
            </a:r>
            <a:endParaRPr sz="1100">
              <a:latin typeface="Microsoft Sans Serif"/>
              <a:cs typeface="Microsoft Sans Serif"/>
            </a:endParaRPr>
          </a:p>
          <a:p>
            <a:pPr marL="12700">
              <a:lnSpc>
                <a:spcPct val="100000"/>
              </a:lnSpc>
            </a:pPr>
            <a:r>
              <a:rPr sz="1100" spc="-5" dirty="0">
                <a:latin typeface="Microsoft Sans Serif"/>
                <a:cs typeface="Microsoft Sans Serif"/>
              </a:rPr>
              <a:t>&lt;/style&gt;</a:t>
            </a:r>
            <a:endParaRPr sz="1100">
              <a:latin typeface="Microsoft Sans Serif"/>
              <a:cs typeface="Microsoft Sans Serif"/>
            </a:endParaRPr>
          </a:p>
          <a:p>
            <a:pPr marL="12700">
              <a:lnSpc>
                <a:spcPct val="100000"/>
              </a:lnSpc>
            </a:pPr>
            <a:r>
              <a:rPr sz="1100" dirty="0">
                <a:latin typeface="Microsoft Sans Serif"/>
                <a:cs typeface="Microsoft Sans Serif"/>
              </a:rPr>
              <a:t>&lt;/head&gt;</a:t>
            </a:r>
            <a:endParaRPr sz="1100">
              <a:latin typeface="Microsoft Sans Serif"/>
              <a:cs typeface="Microsoft Sans Serif"/>
            </a:endParaRPr>
          </a:p>
          <a:p>
            <a:pPr marL="12700">
              <a:lnSpc>
                <a:spcPct val="100000"/>
              </a:lnSpc>
            </a:pPr>
            <a:r>
              <a:rPr sz="1100" spc="-5" dirty="0">
                <a:latin typeface="Microsoft Sans Serif"/>
                <a:cs typeface="Microsoft Sans Serif"/>
              </a:rPr>
              <a:t>&lt;body&gt;</a:t>
            </a:r>
            <a:endParaRPr sz="1100">
              <a:latin typeface="Microsoft Sans Serif"/>
              <a:cs typeface="Microsoft Sans Serif"/>
            </a:endParaRPr>
          </a:p>
          <a:p>
            <a:pPr>
              <a:lnSpc>
                <a:spcPct val="100000"/>
              </a:lnSpc>
              <a:spcBef>
                <a:spcPts val="15"/>
              </a:spcBef>
            </a:pPr>
            <a:endParaRPr sz="1150">
              <a:latin typeface="Microsoft Sans Serif"/>
              <a:cs typeface="Microsoft Sans Serif"/>
            </a:endParaRPr>
          </a:p>
          <a:p>
            <a:pPr marL="12700">
              <a:lnSpc>
                <a:spcPct val="100000"/>
              </a:lnSpc>
            </a:pPr>
            <a:r>
              <a:rPr sz="1100" dirty="0">
                <a:latin typeface="Microsoft Sans Serif"/>
                <a:cs typeface="Microsoft Sans Serif"/>
              </a:rPr>
              <a:t>&lt;h1&gt;This</a:t>
            </a:r>
            <a:r>
              <a:rPr sz="1100" spc="-40" dirty="0">
                <a:latin typeface="Microsoft Sans Serif"/>
                <a:cs typeface="Microsoft Sans Serif"/>
              </a:rPr>
              <a:t> </a:t>
            </a:r>
            <a:r>
              <a:rPr sz="1100" spc="-10" dirty="0">
                <a:latin typeface="Microsoft Sans Serif"/>
                <a:cs typeface="Microsoft Sans Serif"/>
              </a:rPr>
              <a:t>is</a:t>
            </a:r>
            <a:r>
              <a:rPr sz="1100" spc="-5" dirty="0">
                <a:latin typeface="Microsoft Sans Serif"/>
                <a:cs typeface="Microsoft Sans Serif"/>
              </a:rPr>
              <a:t> </a:t>
            </a:r>
            <a:r>
              <a:rPr sz="1100" dirty="0">
                <a:latin typeface="Microsoft Sans Serif"/>
                <a:cs typeface="Microsoft Sans Serif"/>
              </a:rPr>
              <a:t>a</a:t>
            </a:r>
            <a:r>
              <a:rPr sz="1100" spc="-15" dirty="0">
                <a:latin typeface="Microsoft Sans Serif"/>
                <a:cs typeface="Microsoft Sans Serif"/>
              </a:rPr>
              <a:t> </a:t>
            </a:r>
            <a:r>
              <a:rPr sz="1100" dirty="0">
                <a:latin typeface="Microsoft Sans Serif"/>
                <a:cs typeface="Microsoft Sans Serif"/>
              </a:rPr>
              <a:t>heading&lt;/h1&gt;</a:t>
            </a:r>
            <a:endParaRPr sz="1100">
              <a:latin typeface="Microsoft Sans Serif"/>
              <a:cs typeface="Microsoft Sans Serif"/>
            </a:endParaRPr>
          </a:p>
          <a:p>
            <a:pPr marL="12700">
              <a:lnSpc>
                <a:spcPct val="100000"/>
              </a:lnSpc>
            </a:pPr>
            <a:r>
              <a:rPr sz="1100" dirty="0">
                <a:latin typeface="Microsoft Sans Serif"/>
                <a:cs typeface="Microsoft Sans Serif"/>
              </a:rPr>
              <a:t>&lt;p&gt;The</a:t>
            </a:r>
            <a:r>
              <a:rPr sz="1100" spc="-20" dirty="0">
                <a:latin typeface="Microsoft Sans Serif"/>
                <a:cs typeface="Microsoft Sans Serif"/>
              </a:rPr>
              <a:t> </a:t>
            </a:r>
            <a:r>
              <a:rPr sz="1100" spc="-5" dirty="0">
                <a:latin typeface="Microsoft Sans Serif"/>
                <a:cs typeface="Microsoft Sans Serif"/>
              </a:rPr>
              <a:t>::before</a:t>
            </a:r>
            <a:r>
              <a:rPr sz="1100" spc="-35" dirty="0">
                <a:latin typeface="Microsoft Sans Serif"/>
                <a:cs typeface="Microsoft Sans Serif"/>
              </a:rPr>
              <a:t> </a:t>
            </a:r>
            <a:r>
              <a:rPr sz="1100" dirty="0">
                <a:latin typeface="Microsoft Sans Serif"/>
                <a:cs typeface="Microsoft Sans Serif"/>
              </a:rPr>
              <a:t>pseudo-element</a:t>
            </a:r>
            <a:r>
              <a:rPr sz="1100" spc="-10" dirty="0">
                <a:latin typeface="Microsoft Sans Serif"/>
                <a:cs typeface="Microsoft Sans Serif"/>
              </a:rPr>
              <a:t> </a:t>
            </a:r>
            <a:r>
              <a:rPr sz="1100" spc="-5" dirty="0">
                <a:latin typeface="Microsoft Sans Serif"/>
                <a:cs typeface="Microsoft Sans Serif"/>
              </a:rPr>
              <a:t>inserts </a:t>
            </a:r>
            <a:r>
              <a:rPr sz="1100" dirty="0">
                <a:latin typeface="Microsoft Sans Serif"/>
                <a:cs typeface="Microsoft Sans Serif"/>
              </a:rPr>
              <a:t>content</a:t>
            </a:r>
            <a:r>
              <a:rPr sz="1100" spc="-10" dirty="0">
                <a:latin typeface="Microsoft Sans Serif"/>
                <a:cs typeface="Microsoft Sans Serif"/>
              </a:rPr>
              <a:t> </a:t>
            </a:r>
            <a:r>
              <a:rPr sz="1100" dirty="0">
                <a:latin typeface="Microsoft Sans Serif"/>
                <a:cs typeface="Microsoft Sans Serif"/>
              </a:rPr>
              <a:t>before</a:t>
            </a:r>
            <a:r>
              <a:rPr sz="1100" spc="-30" dirty="0">
                <a:latin typeface="Microsoft Sans Serif"/>
                <a:cs typeface="Microsoft Sans Serif"/>
              </a:rPr>
              <a:t> </a:t>
            </a:r>
            <a:r>
              <a:rPr sz="1100" dirty="0">
                <a:latin typeface="Microsoft Sans Serif"/>
                <a:cs typeface="Microsoft Sans Serif"/>
              </a:rPr>
              <a:t>the content</a:t>
            </a:r>
            <a:r>
              <a:rPr sz="1100" spc="-10" dirty="0">
                <a:latin typeface="Microsoft Sans Serif"/>
                <a:cs typeface="Microsoft Sans Serif"/>
              </a:rPr>
              <a:t> </a:t>
            </a:r>
            <a:r>
              <a:rPr sz="1100" dirty="0">
                <a:latin typeface="Microsoft Sans Serif"/>
                <a:cs typeface="Microsoft Sans Serif"/>
              </a:rPr>
              <a:t>of</a:t>
            </a:r>
            <a:r>
              <a:rPr sz="1100" spc="-5" dirty="0">
                <a:latin typeface="Microsoft Sans Serif"/>
                <a:cs typeface="Microsoft Sans Serif"/>
              </a:rPr>
              <a:t> </a:t>
            </a:r>
            <a:r>
              <a:rPr sz="1100" dirty="0">
                <a:latin typeface="Microsoft Sans Serif"/>
                <a:cs typeface="Microsoft Sans Serif"/>
              </a:rPr>
              <a:t>an</a:t>
            </a:r>
            <a:r>
              <a:rPr sz="1100" spc="5" dirty="0">
                <a:latin typeface="Microsoft Sans Serif"/>
                <a:cs typeface="Microsoft Sans Serif"/>
              </a:rPr>
              <a:t> </a:t>
            </a:r>
            <a:r>
              <a:rPr sz="1100" dirty="0">
                <a:latin typeface="Microsoft Sans Serif"/>
                <a:cs typeface="Microsoft Sans Serif"/>
              </a:rPr>
              <a:t>element.&lt;/p&gt;</a:t>
            </a:r>
            <a:endParaRPr sz="1100">
              <a:latin typeface="Microsoft Sans Serif"/>
              <a:cs typeface="Microsoft Sans Serif"/>
            </a:endParaRPr>
          </a:p>
          <a:p>
            <a:pPr>
              <a:lnSpc>
                <a:spcPct val="100000"/>
              </a:lnSpc>
              <a:spcBef>
                <a:spcPts val="20"/>
              </a:spcBef>
            </a:pPr>
            <a:endParaRPr sz="1150">
              <a:latin typeface="Microsoft Sans Serif"/>
              <a:cs typeface="Microsoft Sans Serif"/>
            </a:endParaRPr>
          </a:p>
          <a:p>
            <a:pPr marL="12700">
              <a:lnSpc>
                <a:spcPct val="100000"/>
              </a:lnSpc>
            </a:pPr>
            <a:r>
              <a:rPr sz="1100" dirty="0">
                <a:latin typeface="Microsoft Sans Serif"/>
                <a:cs typeface="Microsoft Sans Serif"/>
              </a:rPr>
              <a:t>&lt;h1&gt;This</a:t>
            </a:r>
            <a:r>
              <a:rPr sz="1100" spc="-40" dirty="0">
                <a:latin typeface="Microsoft Sans Serif"/>
                <a:cs typeface="Microsoft Sans Serif"/>
              </a:rPr>
              <a:t> </a:t>
            </a:r>
            <a:r>
              <a:rPr sz="1100" spc="-10" dirty="0">
                <a:latin typeface="Microsoft Sans Serif"/>
                <a:cs typeface="Microsoft Sans Serif"/>
              </a:rPr>
              <a:t>is</a:t>
            </a:r>
            <a:r>
              <a:rPr sz="1100" spc="-5" dirty="0">
                <a:latin typeface="Microsoft Sans Serif"/>
                <a:cs typeface="Microsoft Sans Serif"/>
              </a:rPr>
              <a:t> </a:t>
            </a:r>
            <a:r>
              <a:rPr sz="1100" dirty="0">
                <a:latin typeface="Microsoft Sans Serif"/>
                <a:cs typeface="Microsoft Sans Serif"/>
              </a:rPr>
              <a:t>a</a:t>
            </a:r>
            <a:r>
              <a:rPr sz="1100" spc="-15" dirty="0">
                <a:latin typeface="Microsoft Sans Serif"/>
                <a:cs typeface="Microsoft Sans Serif"/>
              </a:rPr>
              <a:t> </a:t>
            </a:r>
            <a:r>
              <a:rPr sz="1100" dirty="0">
                <a:latin typeface="Microsoft Sans Serif"/>
                <a:cs typeface="Microsoft Sans Serif"/>
              </a:rPr>
              <a:t>heading&lt;/h1&gt;</a:t>
            </a:r>
            <a:endParaRPr sz="1100">
              <a:latin typeface="Microsoft Sans Serif"/>
              <a:cs typeface="Microsoft Sans Serif"/>
            </a:endParaRPr>
          </a:p>
          <a:p>
            <a:pPr>
              <a:lnSpc>
                <a:spcPct val="100000"/>
              </a:lnSpc>
              <a:spcBef>
                <a:spcPts val="20"/>
              </a:spcBef>
            </a:pPr>
            <a:endParaRPr sz="1150">
              <a:latin typeface="Microsoft Sans Serif"/>
              <a:cs typeface="Microsoft Sans Serif"/>
            </a:endParaRPr>
          </a:p>
          <a:p>
            <a:pPr marL="12700">
              <a:lnSpc>
                <a:spcPct val="100000"/>
              </a:lnSpc>
            </a:pPr>
            <a:r>
              <a:rPr sz="1100" spc="-5" dirty="0">
                <a:latin typeface="Microsoft Sans Serif"/>
                <a:cs typeface="Microsoft Sans Serif"/>
              </a:rPr>
              <a:t>&lt;/body&gt;</a:t>
            </a:r>
            <a:endParaRPr sz="1100">
              <a:latin typeface="Microsoft Sans Serif"/>
              <a:cs typeface="Microsoft Sans Serif"/>
            </a:endParaRPr>
          </a:p>
          <a:p>
            <a:pPr marL="12700">
              <a:lnSpc>
                <a:spcPct val="100000"/>
              </a:lnSpc>
            </a:pPr>
            <a:r>
              <a:rPr sz="1100" spc="-5" dirty="0">
                <a:latin typeface="Microsoft Sans Serif"/>
                <a:cs typeface="Microsoft Sans Serif"/>
              </a:rPr>
              <a:t>&lt;/html&gt;</a:t>
            </a:r>
            <a:endParaRPr sz="1100">
              <a:latin typeface="Microsoft Sans Serif"/>
              <a:cs typeface="Microsoft Sans Serif"/>
            </a:endParaRPr>
          </a:p>
        </p:txBody>
      </p:sp>
      <p:grpSp>
        <p:nvGrpSpPr>
          <p:cNvPr id="5" name="object 5"/>
          <p:cNvGrpSpPr/>
          <p:nvPr/>
        </p:nvGrpSpPr>
        <p:grpSpPr>
          <a:xfrm>
            <a:off x="6530324" y="2589257"/>
            <a:ext cx="5027930" cy="2966085"/>
            <a:chOff x="6530324" y="2589257"/>
            <a:chExt cx="5027930" cy="2966085"/>
          </a:xfrm>
        </p:grpSpPr>
        <p:pic>
          <p:nvPicPr>
            <p:cNvPr id="6" name="object 6"/>
            <p:cNvPicPr/>
            <p:nvPr/>
          </p:nvPicPr>
          <p:blipFill>
            <a:blip r:embed="rId2" cstate="print"/>
            <a:stretch>
              <a:fillRect/>
            </a:stretch>
          </p:blipFill>
          <p:spPr>
            <a:xfrm>
              <a:off x="6530324" y="2589257"/>
              <a:ext cx="5027697" cy="2965740"/>
            </a:xfrm>
            <a:prstGeom prst="rect">
              <a:avLst/>
            </a:prstGeom>
          </p:spPr>
        </p:pic>
        <p:pic>
          <p:nvPicPr>
            <p:cNvPr id="7" name="object 7"/>
            <p:cNvPicPr/>
            <p:nvPr/>
          </p:nvPicPr>
          <p:blipFill>
            <a:blip r:embed="rId3" cstate="print"/>
            <a:stretch>
              <a:fillRect/>
            </a:stretch>
          </p:blipFill>
          <p:spPr>
            <a:xfrm>
              <a:off x="6674738" y="2747771"/>
              <a:ext cx="4513707" cy="2451480"/>
            </a:xfrm>
            <a:prstGeom prst="rect">
              <a:avLst/>
            </a:prstGeom>
          </p:spPr>
        </p:pic>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211" y="217373"/>
            <a:ext cx="70383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 </a:t>
            </a:r>
            <a:r>
              <a:rPr sz="5400" spc="-5" dirty="0">
                <a:solidFill>
                  <a:srgbClr val="000000"/>
                </a:solidFill>
              </a:rPr>
              <a:t>Pseudo-Elements</a:t>
            </a:r>
            <a:endParaRPr sz="5400"/>
          </a:p>
        </p:txBody>
      </p:sp>
      <p:sp>
        <p:nvSpPr>
          <p:cNvPr id="4" name="object 4"/>
          <p:cNvSpPr txBox="1"/>
          <p:nvPr/>
        </p:nvSpPr>
        <p:spPr>
          <a:xfrm>
            <a:off x="1051356" y="1218057"/>
            <a:ext cx="6491605" cy="4998720"/>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CSS</a:t>
            </a:r>
            <a:r>
              <a:rPr sz="2000" b="1" spc="-10" dirty="0">
                <a:latin typeface="Arial"/>
                <a:cs typeface="Arial"/>
              </a:rPr>
              <a:t> </a:t>
            </a:r>
            <a:r>
              <a:rPr sz="2000" b="1" dirty="0">
                <a:latin typeface="Arial"/>
                <a:cs typeface="Arial"/>
              </a:rPr>
              <a:t>-</a:t>
            </a:r>
            <a:r>
              <a:rPr sz="2000" b="1" spc="-20" dirty="0">
                <a:latin typeface="Arial"/>
                <a:cs typeface="Arial"/>
              </a:rPr>
              <a:t> </a:t>
            </a:r>
            <a:r>
              <a:rPr sz="2000" b="1" dirty="0">
                <a:latin typeface="Arial"/>
                <a:cs typeface="Arial"/>
              </a:rPr>
              <a:t>The</a:t>
            </a:r>
            <a:r>
              <a:rPr sz="2000" b="1" spc="-20" dirty="0">
                <a:latin typeface="Arial"/>
                <a:cs typeface="Arial"/>
              </a:rPr>
              <a:t> </a:t>
            </a:r>
            <a:r>
              <a:rPr sz="2000" b="1" dirty="0">
                <a:latin typeface="Arial"/>
                <a:cs typeface="Arial"/>
              </a:rPr>
              <a:t>::after</a:t>
            </a:r>
            <a:r>
              <a:rPr sz="2000" b="1" spc="-65" dirty="0">
                <a:latin typeface="Arial"/>
                <a:cs typeface="Arial"/>
              </a:rPr>
              <a:t> </a:t>
            </a:r>
            <a:r>
              <a:rPr sz="2000" b="1" dirty="0">
                <a:latin typeface="Arial"/>
                <a:cs typeface="Arial"/>
              </a:rPr>
              <a:t>Pseudo-element</a:t>
            </a:r>
            <a:endParaRPr sz="2000">
              <a:latin typeface="Arial"/>
              <a:cs typeface="Arial"/>
            </a:endParaRPr>
          </a:p>
          <a:p>
            <a:pPr marL="12700" marR="5080">
              <a:lnSpc>
                <a:spcPct val="100000"/>
              </a:lnSpc>
              <a:spcBef>
                <a:spcPts val="15"/>
              </a:spcBef>
            </a:pP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::after</a:t>
            </a:r>
            <a:r>
              <a:rPr sz="1600" spc="55" dirty="0">
                <a:latin typeface="Microsoft Sans Serif"/>
                <a:cs typeface="Microsoft Sans Serif"/>
              </a:rPr>
              <a:t> </a:t>
            </a:r>
            <a:r>
              <a:rPr sz="1600" spc="-5" dirty="0">
                <a:latin typeface="Microsoft Sans Serif"/>
                <a:cs typeface="Microsoft Sans Serif"/>
              </a:rPr>
              <a:t>pseudo-element</a:t>
            </a:r>
            <a:r>
              <a:rPr sz="1600" spc="35" dirty="0">
                <a:latin typeface="Microsoft Sans Serif"/>
                <a:cs typeface="Microsoft Sans Serif"/>
              </a:rPr>
              <a:t> </a:t>
            </a:r>
            <a:r>
              <a:rPr sz="1600" spc="-5" dirty="0">
                <a:latin typeface="Microsoft Sans Serif"/>
                <a:cs typeface="Microsoft Sans Serif"/>
              </a:rPr>
              <a:t>can</a:t>
            </a:r>
            <a:r>
              <a:rPr sz="1600" spc="20" dirty="0">
                <a:latin typeface="Microsoft Sans Serif"/>
                <a:cs typeface="Microsoft Sans Serif"/>
              </a:rPr>
              <a:t> </a:t>
            </a:r>
            <a:r>
              <a:rPr sz="1600" spc="-5" dirty="0">
                <a:latin typeface="Microsoft Sans Serif"/>
                <a:cs typeface="Microsoft Sans Serif"/>
              </a:rPr>
              <a:t>be</a:t>
            </a:r>
            <a:r>
              <a:rPr sz="1600" spc="20" dirty="0">
                <a:latin typeface="Microsoft Sans Serif"/>
                <a:cs typeface="Microsoft Sans Serif"/>
              </a:rPr>
              <a:t> </a:t>
            </a:r>
            <a:r>
              <a:rPr sz="1600" spc="-5" dirty="0">
                <a:latin typeface="Microsoft Sans Serif"/>
                <a:cs typeface="Microsoft Sans Serif"/>
              </a:rPr>
              <a:t>used</a:t>
            </a:r>
            <a:r>
              <a:rPr sz="1600" spc="20" dirty="0">
                <a:latin typeface="Microsoft Sans Serif"/>
                <a:cs typeface="Microsoft Sans Serif"/>
              </a:rPr>
              <a:t> </a:t>
            </a:r>
            <a:r>
              <a:rPr sz="1600" spc="-5" dirty="0">
                <a:latin typeface="Microsoft Sans Serif"/>
                <a:cs typeface="Microsoft Sans Serif"/>
              </a:rPr>
              <a:t>to</a:t>
            </a:r>
            <a:r>
              <a:rPr sz="1600" spc="35" dirty="0">
                <a:latin typeface="Microsoft Sans Serif"/>
                <a:cs typeface="Microsoft Sans Serif"/>
              </a:rPr>
              <a:t> </a:t>
            </a:r>
            <a:r>
              <a:rPr sz="1600" spc="-5" dirty="0">
                <a:latin typeface="Microsoft Sans Serif"/>
                <a:cs typeface="Microsoft Sans Serif"/>
              </a:rPr>
              <a:t>insert</a:t>
            </a:r>
            <a:r>
              <a:rPr sz="1600" spc="30" dirty="0">
                <a:latin typeface="Microsoft Sans Serif"/>
                <a:cs typeface="Microsoft Sans Serif"/>
              </a:rPr>
              <a:t> </a:t>
            </a:r>
            <a:r>
              <a:rPr sz="1600" spc="-5" dirty="0">
                <a:latin typeface="Microsoft Sans Serif"/>
                <a:cs typeface="Microsoft Sans Serif"/>
              </a:rPr>
              <a:t>some</a:t>
            </a:r>
            <a:r>
              <a:rPr sz="1600" spc="20" dirty="0">
                <a:latin typeface="Microsoft Sans Serif"/>
                <a:cs typeface="Microsoft Sans Serif"/>
              </a:rPr>
              <a:t> </a:t>
            </a:r>
            <a:r>
              <a:rPr sz="1600" spc="-5" dirty="0">
                <a:latin typeface="Microsoft Sans Serif"/>
                <a:cs typeface="Microsoft Sans Serif"/>
              </a:rPr>
              <a:t>content</a:t>
            </a:r>
            <a:r>
              <a:rPr sz="1600" spc="35" dirty="0">
                <a:latin typeface="Microsoft Sans Serif"/>
                <a:cs typeface="Microsoft Sans Serif"/>
              </a:rPr>
              <a:t> </a:t>
            </a:r>
            <a:r>
              <a:rPr sz="1600" spc="-5" dirty="0">
                <a:latin typeface="Microsoft Sans Serif"/>
                <a:cs typeface="Microsoft Sans Serif"/>
              </a:rPr>
              <a:t>after</a:t>
            </a:r>
            <a:r>
              <a:rPr sz="1600" spc="45" dirty="0">
                <a:latin typeface="Microsoft Sans Serif"/>
                <a:cs typeface="Microsoft Sans Serif"/>
              </a:rPr>
              <a:t> </a:t>
            </a:r>
            <a:r>
              <a:rPr sz="1600" spc="-5" dirty="0">
                <a:latin typeface="Microsoft Sans Serif"/>
                <a:cs typeface="Microsoft Sans Serif"/>
              </a:rPr>
              <a:t>the </a:t>
            </a:r>
            <a:r>
              <a:rPr sz="1600" spc="-409" dirty="0">
                <a:latin typeface="Microsoft Sans Serif"/>
                <a:cs typeface="Microsoft Sans Serif"/>
              </a:rPr>
              <a:t> </a:t>
            </a:r>
            <a:r>
              <a:rPr sz="1600" spc="-5" dirty="0">
                <a:latin typeface="Microsoft Sans Serif"/>
                <a:cs typeface="Microsoft Sans Serif"/>
              </a:rPr>
              <a:t>content</a:t>
            </a:r>
            <a:r>
              <a:rPr sz="1600" spc="25" dirty="0">
                <a:latin typeface="Microsoft Sans Serif"/>
                <a:cs typeface="Microsoft Sans Serif"/>
              </a:rPr>
              <a:t> </a:t>
            </a:r>
            <a:r>
              <a:rPr sz="1600" spc="-5" dirty="0">
                <a:latin typeface="Microsoft Sans Serif"/>
                <a:cs typeface="Microsoft Sans Serif"/>
              </a:rPr>
              <a:t>of</a:t>
            </a:r>
            <a:r>
              <a:rPr sz="1600" spc="25" dirty="0">
                <a:latin typeface="Microsoft Sans Serif"/>
                <a:cs typeface="Microsoft Sans Serif"/>
              </a:rPr>
              <a:t> </a:t>
            </a:r>
            <a:r>
              <a:rPr sz="1600" spc="-5" dirty="0">
                <a:latin typeface="Microsoft Sans Serif"/>
                <a:cs typeface="Microsoft Sans Serif"/>
              </a:rPr>
              <a:t>an</a:t>
            </a:r>
            <a:r>
              <a:rPr sz="1600" spc="15" dirty="0">
                <a:latin typeface="Microsoft Sans Serif"/>
                <a:cs typeface="Microsoft Sans Serif"/>
              </a:rPr>
              <a:t> </a:t>
            </a:r>
            <a:r>
              <a:rPr sz="1600" spc="-5" dirty="0">
                <a:latin typeface="Microsoft Sans Serif"/>
                <a:cs typeface="Microsoft Sans Serif"/>
              </a:rPr>
              <a:t>element.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marR="134620">
              <a:lnSpc>
                <a:spcPct val="100000"/>
              </a:lnSpc>
            </a:pPr>
            <a:r>
              <a:rPr sz="1600" spc="-5" dirty="0">
                <a:latin typeface="Microsoft Sans Serif"/>
                <a:cs typeface="Microsoft Sans Serif"/>
              </a:rPr>
              <a:t>The</a:t>
            </a:r>
            <a:r>
              <a:rPr sz="1600" spc="30" dirty="0">
                <a:latin typeface="Microsoft Sans Serif"/>
                <a:cs typeface="Microsoft Sans Serif"/>
              </a:rPr>
              <a:t> </a:t>
            </a:r>
            <a:r>
              <a:rPr sz="1600" spc="-10" dirty="0">
                <a:latin typeface="Microsoft Sans Serif"/>
                <a:cs typeface="Microsoft Sans Serif"/>
              </a:rPr>
              <a:t>following</a:t>
            </a:r>
            <a:r>
              <a:rPr sz="1600" spc="10" dirty="0">
                <a:latin typeface="Microsoft Sans Serif"/>
                <a:cs typeface="Microsoft Sans Serif"/>
              </a:rPr>
              <a:t> </a:t>
            </a:r>
            <a:r>
              <a:rPr sz="1600" spc="-5" dirty="0">
                <a:latin typeface="Microsoft Sans Serif"/>
                <a:cs typeface="Microsoft Sans Serif"/>
              </a:rPr>
              <a:t>example</a:t>
            </a:r>
            <a:r>
              <a:rPr sz="1600" spc="20" dirty="0">
                <a:latin typeface="Microsoft Sans Serif"/>
                <a:cs typeface="Microsoft Sans Serif"/>
              </a:rPr>
              <a:t> </a:t>
            </a:r>
            <a:r>
              <a:rPr sz="1600" spc="-5" dirty="0">
                <a:latin typeface="Microsoft Sans Serif"/>
                <a:cs typeface="Microsoft Sans Serif"/>
              </a:rPr>
              <a:t>inserts</a:t>
            </a:r>
            <a:r>
              <a:rPr sz="1600" spc="35" dirty="0">
                <a:latin typeface="Microsoft Sans Serif"/>
                <a:cs typeface="Microsoft Sans Serif"/>
              </a:rPr>
              <a:t> </a:t>
            </a:r>
            <a:r>
              <a:rPr sz="1600" spc="-5" dirty="0">
                <a:latin typeface="Microsoft Sans Serif"/>
                <a:cs typeface="Microsoft Sans Serif"/>
              </a:rPr>
              <a:t>an</a:t>
            </a:r>
            <a:r>
              <a:rPr sz="1600" spc="20" dirty="0">
                <a:latin typeface="Microsoft Sans Serif"/>
                <a:cs typeface="Microsoft Sans Serif"/>
              </a:rPr>
              <a:t> </a:t>
            </a:r>
            <a:r>
              <a:rPr sz="1600" spc="-5" dirty="0">
                <a:latin typeface="Microsoft Sans Serif"/>
                <a:cs typeface="Microsoft Sans Serif"/>
              </a:rPr>
              <a:t>image</a:t>
            </a:r>
            <a:r>
              <a:rPr sz="1600" spc="20" dirty="0">
                <a:latin typeface="Microsoft Sans Serif"/>
                <a:cs typeface="Microsoft Sans Serif"/>
              </a:rPr>
              <a:t> </a:t>
            </a:r>
            <a:r>
              <a:rPr sz="1600" spc="-5" dirty="0">
                <a:latin typeface="Microsoft Sans Serif"/>
                <a:cs typeface="Microsoft Sans Serif"/>
              </a:rPr>
              <a:t>after</a:t>
            </a:r>
            <a:r>
              <a:rPr sz="1600" spc="4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content</a:t>
            </a:r>
            <a:r>
              <a:rPr sz="1600" spc="30" dirty="0">
                <a:latin typeface="Microsoft Sans Serif"/>
                <a:cs typeface="Microsoft Sans Serif"/>
              </a:rPr>
              <a:t> </a:t>
            </a:r>
            <a:r>
              <a:rPr sz="1600" spc="-5" dirty="0">
                <a:latin typeface="Microsoft Sans Serif"/>
                <a:cs typeface="Microsoft Sans Serif"/>
              </a:rPr>
              <a:t>of</a:t>
            </a:r>
            <a:r>
              <a:rPr sz="1600" spc="30" dirty="0">
                <a:latin typeface="Microsoft Sans Serif"/>
                <a:cs typeface="Microsoft Sans Serif"/>
              </a:rPr>
              <a:t> </a:t>
            </a:r>
            <a:r>
              <a:rPr sz="1600" spc="-5" dirty="0">
                <a:latin typeface="Microsoft Sans Serif"/>
                <a:cs typeface="Microsoft Sans Serif"/>
              </a:rPr>
              <a:t>each</a:t>
            </a:r>
            <a:r>
              <a:rPr sz="1600" spc="20" dirty="0">
                <a:latin typeface="Microsoft Sans Serif"/>
                <a:cs typeface="Microsoft Sans Serif"/>
              </a:rPr>
              <a:t> </a:t>
            </a:r>
            <a:r>
              <a:rPr sz="1600" spc="-5" dirty="0">
                <a:latin typeface="Microsoft Sans Serif"/>
                <a:cs typeface="Microsoft Sans Serif"/>
              </a:rPr>
              <a:t>&lt;h1&gt; </a:t>
            </a:r>
            <a:r>
              <a:rPr sz="1600" spc="-409" dirty="0">
                <a:latin typeface="Microsoft Sans Serif"/>
                <a:cs typeface="Microsoft Sans Serif"/>
              </a:rPr>
              <a:t> </a:t>
            </a:r>
            <a:r>
              <a:rPr sz="1600" spc="-5" dirty="0">
                <a:latin typeface="Microsoft Sans Serif"/>
                <a:cs typeface="Microsoft Sans Serif"/>
              </a:rPr>
              <a:t>element:</a:t>
            </a:r>
            <a:endParaRPr sz="1600">
              <a:latin typeface="Microsoft Sans Serif"/>
              <a:cs typeface="Microsoft Sans Serif"/>
            </a:endParaRPr>
          </a:p>
          <a:p>
            <a:pPr>
              <a:lnSpc>
                <a:spcPct val="100000"/>
              </a:lnSpc>
              <a:spcBef>
                <a:spcPts val="40"/>
              </a:spcBef>
            </a:pPr>
            <a:endParaRPr sz="1450">
              <a:latin typeface="Microsoft Sans Serif"/>
              <a:cs typeface="Microsoft Sans Serif"/>
            </a:endParaRPr>
          </a:p>
          <a:p>
            <a:pPr marL="12700">
              <a:lnSpc>
                <a:spcPct val="100000"/>
              </a:lnSpc>
            </a:pPr>
            <a:r>
              <a:rPr sz="1400" b="1" dirty="0">
                <a:latin typeface="Arial"/>
                <a:cs typeface="Arial"/>
              </a:rPr>
              <a:t>Example:</a:t>
            </a:r>
            <a:endParaRPr sz="1400">
              <a:latin typeface="Arial"/>
              <a:cs typeface="Arial"/>
            </a:endParaRPr>
          </a:p>
          <a:p>
            <a:pPr marL="12700">
              <a:lnSpc>
                <a:spcPct val="100000"/>
              </a:lnSpc>
              <a:spcBef>
                <a:spcPts val="10"/>
              </a:spcBef>
            </a:pPr>
            <a:r>
              <a:rPr sz="1100" dirty="0">
                <a:latin typeface="Microsoft Sans Serif"/>
                <a:cs typeface="Microsoft Sans Serif"/>
              </a:rPr>
              <a:t>&lt;!DOCTYPE</a:t>
            </a:r>
            <a:r>
              <a:rPr sz="1100" spc="-45" dirty="0">
                <a:latin typeface="Microsoft Sans Serif"/>
                <a:cs typeface="Microsoft Sans Serif"/>
              </a:rPr>
              <a:t> </a:t>
            </a:r>
            <a:r>
              <a:rPr sz="1100" spc="-5" dirty="0">
                <a:latin typeface="Microsoft Sans Serif"/>
                <a:cs typeface="Microsoft Sans Serif"/>
              </a:rPr>
              <a:t>html&gt;</a:t>
            </a:r>
            <a:endParaRPr sz="1100">
              <a:latin typeface="Microsoft Sans Serif"/>
              <a:cs typeface="Microsoft Sans Serif"/>
            </a:endParaRPr>
          </a:p>
          <a:p>
            <a:pPr marL="12700">
              <a:lnSpc>
                <a:spcPct val="100000"/>
              </a:lnSpc>
            </a:pPr>
            <a:r>
              <a:rPr sz="1100" dirty="0">
                <a:latin typeface="Microsoft Sans Serif"/>
                <a:cs typeface="Microsoft Sans Serif"/>
              </a:rPr>
              <a:t>&lt;html&gt;</a:t>
            </a:r>
            <a:endParaRPr sz="1100">
              <a:latin typeface="Microsoft Sans Serif"/>
              <a:cs typeface="Microsoft Sans Serif"/>
            </a:endParaRPr>
          </a:p>
          <a:p>
            <a:pPr marL="12700">
              <a:lnSpc>
                <a:spcPct val="100000"/>
              </a:lnSpc>
            </a:pPr>
            <a:r>
              <a:rPr sz="1100" dirty="0">
                <a:latin typeface="Microsoft Sans Serif"/>
                <a:cs typeface="Microsoft Sans Serif"/>
              </a:rPr>
              <a:t>&lt;head&gt;</a:t>
            </a:r>
            <a:endParaRPr sz="1100">
              <a:latin typeface="Microsoft Sans Serif"/>
              <a:cs typeface="Microsoft Sans Serif"/>
            </a:endParaRPr>
          </a:p>
          <a:p>
            <a:pPr marL="12700" marR="5876925">
              <a:lnSpc>
                <a:spcPct val="100000"/>
              </a:lnSpc>
            </a:pPr>
            <a:r>
              <a:rPr sz="1100" spc="-5" dirty="0">
                <a:latin typeface="Microsoft Sans Serif"/>
                <a:cs typeface="Microsoft Sans Serif"/>
              </a:rPr>
              <a:t>&lt;style&gt; </a:t>
            </a:r>
            <a:r>
              <a:rPr sz="1100" dirty="0">
                <a:latin typeface="Microsoft Sans Serif"/>
                <a:cs typeface="Microsoft Sans Serif"/>
              </a:rPr>
              <a:t> h</a:t>
            </a:r>
            <a:r>
              <a:rPr sz="1100" spc="-5" dirty="0">
                <a:latin typeface="Microsoft Sans Serif"/>
                <a:cs typeface="Microsoft Sans Serif"/>
              </a:rPr>
              <a:t>1</a:t>
            </a:r>
            <a:r>
              <a:rPr sz="1100" dirty="0">
                <a:latin typeface="Microsoft Sans Serif"/>
                <a:cs typeface="Microsoft Sans Serif"/>
              </a:rPr>
              <a:t>::af</a:t>
            </a:r>
            <a:r>
              <a:rPr sz="1100" spc="-5" dirty="0">
                <a:latin typeface="Microsoft Sans Serif"/>
                <a:cs typeface="Microsoft Sans Serif"/>
              </a:rPr>
              <a:t>t</a:t>
            </a:r>
            <a:r>
              <a:rPr sz="1100" dirty="0">
                <a:latin typeface="Microsoft Sans Serif"/>
                <a:cs typeface="Microsoft Sans Serif"/>
              </a:rPr>
              <a:t>er</a:t>
            </a:r>
            <a:r>
              <a:rPr sz="1100" spc="-40" dirty="0">
                <a:latin typeface="Microsoft Sans Serif"/>
                <a:cs typeface="Microsoft Sans Serif"/>
              </a:rPr>
              <a:t> </a:t>
            </a:r>
            <a:r>
              <a:rPr sz="1100" dirty="0">
                <a:latin typeface="Microsoft Sans Serif"/>
                <a:cs typeface="Microsoft Sans Serif"/>
              </a:rPr>
              <a:t>{</a:t>
            </a:r>
            <a:endParaRPr sz="1100">
              <a:latin typeface="Microsoft Sans Serif"/>
              <a:cs typeface="Microsoft Sans Serif"/>
            </a:endParaRPr>
          </a:p>
          <a:p>
            <a:pPr marL="90170">
              <a:lnSpc>
                <a:spcPct val="100000"/>
              </a:lnSpc>
            </a:pPr>
            <a:r>
              <a:rPr sz="1100" dirty="0">
                <a:latin typeface="Microsoft Sans Serif"/>
                <a:cs typeface="Microsoft Sans Serif"/>
              </a:rPr>
              <a:t>content:</a:t>
            </a:r>
            <a:r>
              <a:rPr sz="1100" spc="-50" dirty="0">
                <a:latin typeface="Microsoft Sans Serif"/>
                <a:cs typeface="Microsoft Sans Serif"/>
              </a:rPr>
              <a:t> </a:t>
            </a:r>
            <a:r>
              <a:rPr sz="1100" spc="-5" dirty="0">
                <a:latin typeface="Microsoft Sans Serif"/>
                <a:cs typeface="Microsoft Sans Serif"/>
              </a:rPr>
              <a:t>url(smileyface.gif);</a:t>
            </a:r>
            <a:endParaRPr sz="1100">
              <a:latin typeface="Microsoft Sans Serif"/>
              <a:cs typeface="Microsoft Sans Serif"/>
            </a:endParaRPr>
          </a:p>
          <a:p>
            <a:pPr marL="12700">
              <a:lnSpc>
                <a:spcPct val="100000"/>
              </a:lnSpc>
              <a:spcBef>
                <a:spcPts val="5"/>
              </a:spcBef>
            </a:pPr>
            <a:r>
              <a:rPr sz="1100" dirty="0">
                <a:latin typeface="Microsoft Sans Serif"/>
                <a:cs typeface="Microsoft Sans Serif"/>
              </a:rPr>
              <a:t>}</a:t>
            </a:r>
            <a:endParaRPr sz="1100">
              <a:latin typeface="Microsoft Sans Serif"/>
              <a:cs typeface="Microsoft Sans Serif"/>
            </a:endParaRPr>
          </a:p>
          <a:p>
            <a:pPr marL="12700">
              <a:lnSpc>
                <a:spcPct val="100000"/>
              </a:lnSpc>
            </a:pPr>
            <a:r>
              <a:rPr sz="1100" spc="-5" dirty="0">
                <a:latin typeface="Microsoft Sans Serif"/>
                <a:cs typeface="Microsoft Sans Serif"/>
              </a:rPr>
              <a:t>&lt;/style&gt;</a:t>
            </a:r>
            <a:endParaRPr sz="1100">
              <a:latin typeface="Microsoft Sans Serif"/>
              <a:cs typeface="Microsoft Sans Serif"/>
            </a:endParaRPr>
          </a:p>
          <a:p>
            <a:pPr marL="12700">
              <a:lnSpc>
                <a:spcPct val="100000"/>
              </a:lnSpc>
            </a:pPr>
            <a:r>
              <a:rPr sz="1100" dirty="0">
                <a:latin typeface="Microsoft Sans Serif"/>
                <a:cs typeface="Microsoft Sans Serif"/>
              </a:rPr>
              <a:t>&lt;/head&gt;</a:t>
            </a:r>
            <a:endParaRPr sz="1100">
              <a:latin typeface="Microsoft Sans Serif"/>
              <a:cs typeface="Microsoft Sans Serif"/>
            </a:endParaRPr>
          </a:p>
          <a:p>
            <a:pPr marL="12700">
              <a:lnSpc>
                <a:spcPct val="100000"/>
              </a:lnSpc>
            </a:pPr>
            <a:r>
              <a:rPr sz="1100" spc="-5" dirty="0">
                <a:latin typeface="Microsoft Sans Serif"/>
                <a:cs typeface="Microsoft Sans Serif"/>
              </a:rPr>
              <a:t>&lt;body&gt;</a:t>
            </a:r>
            <a:endParaRPr sz="1100">
              <a:latin typeface="Microsoft Sans Serif"/>
              <a:cs typeface="Microsoft Sans Serif"/>
            </a:endParaRPr>
          </a:p>
          <a:p>
            <a:pPr>
              <a:lnSpc>
                <a:spcPct val="100000"/>
              </a:lnSpc>
              <a:spcBef>
                <a:spcPts val="15"/>
              </a:spcBef>
            </a:pPr>
            <a:endParaRPr sz="1150">
              <a:latin typeface="Microsoft Sans Serif"/>
              <a:cs typeface="Microsoft Sans Serif"/>
            </a:endParaRPr>
          </a:p>
          <a:p>
            <a:pPr marL="12700">
              <a:lnSpc>
                <a:spcPct val="100000"/>
              </a:lnSpc>
            </a:pPr>
            <a:r>
              <a:rPr sz="1100" dirty="0">
                <a:latin typeface="Microsoft Sans Serif"/>
                <a:cs typeface="Microsoft Sans Serif"/>
              </a:rPr>
              <a:t>&lt;h1&gt;This</a:t>
            </a:r>
            <a:r>
              <a:rPr sz="1100" spc="-40" dirty="0">
                <a:latin typeface="Microsoft Sans Serif"/>
                <a:cs typeface="Microsoft Sans Serif"/>
              </a:rPr>
              <a:t> </a:t>
            </a:r>
            <a:r>
              <a:rPr sz="1100" spc="-10" dirty="0">
                <a:latin typeface="Microsoft Sans Serif"/>
                <a:cs typeface="Microsoft Sans Serif"/>
              </a:rPr>
              <a:t>is</a:t>
            </a:r>
            <a:r>
              <a:rPr sz="1100" spc="-5" dirty="0">
                <a:latin typeface="Microsoft Sans Serif"/>
                <a:cs typeface="Microsoft Sans Serif"/>
              </a:rPr>
              <a:t> </a:t>
            </a:r>
            <a:r>
              <a:rPr sz="1100" dirty="0">
                <a:latin typeface="Microsoft Sans Serif"/>
                <a:cs typeface="Microsoft Sans Serif"/>
              </a:rPr>
              <a:t>a</a:t>
            </a:r>
            <a:r>
              <a:rPr sz="1100" spc="-15" dirty="0">
                <a:latin typeface="Microsoft Sans Serif"/>
                <a:cs typeface="Microsoft Sans Serif"/>
              </a:rPr>
              <a:t> </a:t>
            </a:r>
            <a:r>
              <a:rPr sz="1100" dirty="0">
                <a:latin typeface="Microsoft Sans Serif"/>
                <a:cs typeface="Microsoft Sans Serif"/>
              </a:rPr>
              <a:t>heading&lt;/h1&gt;</a:t>
            </a:r>
            <a:endParaRPr sz="1100">
              <a:latin typeface="Microsoft Sans Serif"/>
              <a:cs typeface="Microsoft Sans Serif"/>
            </a:endParaRPr>
          </a:p>
          <a:p>
            <a:pPr marL="12700">
              <a:lnSpc>
                <a:spcPct val="100000"/>
              </a:lnSpc>
            </a:pPr>
            <a:r>
              <a:rPr sz="1100" dirty="0">
                <a:latin typeface="Microsoft Sans Serif"/>
                <a:cs typeface="Microsoft Sans Serif"/>
              </a:rPr>
              <a:t>&lt;p&gt;The</a:t>
            </a:r>
            <a:r>
              <a:rPr sz="1100" spc="-25" dirty="0">
                <a:latin typeface="Microsoft Sans Serif"/>
                <a:cs typeface="Microsoft Sans Serif"/>
              </a:rPr>
              <a:t> </a:t>
            </a:r>
            <a:r>
              <a:rPr sz="1100" dirty="0">
                <a:latin typeface="Microsoft Sans Serif"/>
                <a:cs typeface="Microsoft Sans Serif"/>
              </a:rPr>
              <a:t>::after</a:t>
            </a:r>
            <a:r>
              <a:rPr sz="1100" spc="-40" dirty="0">
                <a:latin typeface="Microsoft Sans Serif"/>
                <a:cs typeface="Microsoft Sans Serif"/>
              </a:rPr>
              <a:t> </a:t>
            </a:r>
            <a:r>
              <a:rPr sz="1100" dirty="0">
                <a:latin typeface="Microsoft Sans Serif"/>
                <a:cs typeface="Microsoft Sans Serif"/>
              </a:rPr>
              <a:t>pseudo-element</a:t>
            </a:r>
            <a:r>
              <a:rPr sz="1100" spc="-15" dirty="0">
                <a:latin typeface="Microsoft Sans Serif"/>
                <a:cs typeface="Microsoft Sans Serif"/>
              </a:rPr>
              <a:t> </a:t>
            </a:r>
            <a:r>
              <a:rPr sz="1100" spc="-5" dirty="0">
                <a:latin typeface="Microsoft Sans Serif"/>
                <a:cs typeface="Microsoft Sans Serif"/>
              </a:rPr>
              <a:t>inserts </a:t>
            </a:r>
            <a:r>
              <a:rPr sz="1100" dirty="0">
                <a:latin typeface="Microsoft Sans Serif"/>
                <a:cs typeface="Microsoft Sans Serif"/>
              </a:rPr>
              <a:t>content</a:t>
            </a:r>
            <a:r>
              <a:rPr sz="1100" spc="-20" dirty="0">
                <a:latin typeface="Microsoft Sans Serif"/>
                <a:cs typeface="Microsoft Sans Serif"/>
              </a:rPr>
              <a:t> </a:t>
            </a:r>
            <a:r>
              <a:rPr sz="1100" dirty="0">
                <a:latin typeface="Microsoft Sans Serif"/>
                <a:cs typeface="Microsoft Sans Serif"/>
              </a:rPr>
              <a:t>after</a:t>
            </a:r>
            <a:r>
              <a:rPr sz="1100" spc="-40" dirty="0">
                <a:latin typeface="Microsoft Sans Serif"/>
                <a:cs typeface="Microsoft Sans Serif"/>
              </a:rPr>
              <a:t> </a:t>
            </a:r>
            <a:r>
              <a:rPr sz="1100" dirty="0">
                <a:latin typeface="Microsoft Sans Serif"/>
                <a:cs typeface="Microsoft Sans Serif"/>
              </a:rPr>
              <a:t>the</a:t>
            </a:r>
            <a:r>
              <a:rPr sz="1100" spc="-10" dirty="0">
                <a:latin typeface="Microsoft Sans Serif"/>
                <a:cs typeface="Microsoft Sans Serif"/>
              </a:rPr>
              <a:t> </a:t>
            </a:r>
            <a:r>
              <a:rPr sz="1100" dirty="0">
                <a:latin typeface="Microsoft Sans Serif"/>
                <a:cs typeface="Microsoft Sans Serif"/>
              </a:rPr>
              <a:t>content</a:t>
            </a:r>
            <a:r>
              <a:rPr sz="1100" spc="-15" dirty="0">
                <a:latin typeface="Microsoft Sans Serif"/>
                <a:cs typeface="Microsoft Sans Serif"/>
              </a:rPr>
              <a:t> </a:t>
            </a:r>
            <a:r>
              <a:rPr sz="1100" dirty="0">
                <a:latin typeface="Microsoft Sans Serif"/>
                <a:cs typeface="Microsoft Sans Serif"/>
              </a:rPr>
              <a:t>of</a:t>
            </a:r>
            <a:r>
              <a:rPr sz="1100" spc="-5" dirty="0">
                <a:latin typeface="Microsoft Sans Serif"/>
                <a:cs typeface="Microsoft Sans Serif"/>
              </a:rPr>
              <a:t> </a:t>
            </a:r>
            <a:r>
              <a:rPr sz="1100" dirty="0">
                <a:latin typeface="Microsoft Sans Serif"/>
                <a:cs typeface="Microsoft Sans Serif"/>
              </a:rPr>
              <a:t>an</a:t>
            </a:r>
            <a:r>
              <a:rPr sz="1100" spc="10" dirty="0">
                <a:latin typeface="Microsoft Sans Serif"/>
                <a:cs typeface="Microsoft Sans Serif"/>
              </a:rPr>
              <a:t> </a:t>
            </a:r>
            <a:r>
              <a:rPr sz="1100" dirty="0">
                <a:latin typeface="Microsoft Sans Serif"/>
                <a:cs typeface="Microsoft Sans Serif"/>
              </a:rPr>
              <a:t>element.&lt;/p&gt;</a:t>
            </a:r>
            <a:endParaRPr sz="1100">
              <a:latin typeface="Microsoft Sans Serif"/>
              <a:cs typeface="Microsoft Sans Serif"/>
            </a:endParaRPr>
          </a:p>
          <a:p>
            <a:pPr>
              <a:lnSpc>
                <a:spcPct val="100000"/>
              </a:lnSpc>
              <a:spcBef>
                <a:spcPts val="20"/>
              </a:spcBef>
            </a:pPr>
            <a:endParaRPr sz="1150">
              <a:latin typeface="Microsoft Sans Serif"/>
              <a:cs typeface="Microsoft Sans Serif"/>
            </a:endParaRPr>
          </a:p>
          <a:p>
            <a:pPr marL="12700">
              <a:lnSpc>
                <a:spcPct val="100000"/>
              </a:lnSpc>
            </a:pPr>
            <a:r>
              <a:rPr sz="1100" dirty="0">
                <a:latin typeface="Microsoft Sans Serif"/>
                <a:cs typeface="Microsoft Sans Serif"/>
              </a:rPr>
              <a:t>&lt;h1&gt;This</a:t>
            </a:r>
            <a:r>
              <a:rPr sz="1100" spc="-40" dirty="0">
                <a:latin typeface="Microsoft Sans Serif"/>
                <a:cs typeface="Microsoft Sans Serif"/>
              </a:rPr>
              <a:t> </a:t>
            </a:r>
            <a:r>
              <a:rPr sz="1100" spc="-10" dirty="0">
                <a:latin typeface="Microsoft Sans Serif"/>
                <a:cs typeface="Microsoft Sans Serif"/>
              </a:rPr>
              <a:t>is</a:t>
            </a:r>
            <a:r>
              <a:rPr sz="1100" spc="-5" dirty="0">
                <a:latin typeface="Microsoft Sans Serif"/>
                <a:cs typeface="Microsoft Sans Serif"/>
              </a:rPr>
              <a:t> </a:t>
            </a:r>
            <a:r>
              <a:rPr sz="1100" dirty="0">
                <a:latin typeface="Microsoft Sans Serif"/>
                <a:cs typeface="Microsoft Sans Serif"/>
              </a:rPr>
              <a:t>a</a:t>
            </a:r>
            <a:r>
              <a:rPr sz="1100" spc="-15" dirty="0">
                <a:latin typeface="Microsoft Sans Serif"/>
                <a:cs typeface="Microsoft Sans Serif"/>
              </a:rPr>
              <a:t> </a:t>
            </a:r>
            <a:r>
              <a:rPr sz="1100" dirty="0">
                <a:latin typeface="Microsoft Sans Serif"/>
                <a:cs typeface="Microsoft Sans Serif"/>
              </a:rPr>
              <a:t>heading&lt;/h1&gt;</a:t>
            </a:r>
            <a:endParaRPr sz="1100">
              <a:latin typeface="Microsoft Sans Serif"/>
              <a:cs typeface="Microsoft Sans Serif"/>
            </a:endParaRPr>
          </a:p>
          <a:p>
            <a:pPr>
              <a:lnSpc>
                <a:spcPct val="100000"/>
              </a:lnSpc>
              <a:spcBef>
                <a:spcPts val="20"/>
              </a:spcBef>
            </a:pPr>
            <a:endParaRPr sz="1150">
              <a:latin typeface="Microsoft Sans Serif"/>
              <a:cs typeface="Microsoft Sans Serif"/>
            </a:endParaRPr>
          </a:p>
          <a:p>
            <a:pPr marL="12700">
              <a:lnSpc>
                <a:spcPct val="100000"/>
              </a:lnSpc>
            </a:pPr>
            <a:r>
              <a:rPr sz="1100" spc="-5" dirty="0">
                <a:latin typeface="Microsoft Sans Serif"/>
                <a:cs typeface="Microsoft Sans Serif"/>
              </a:rPr>
              <a:t>&lt;/body&gt;</a:t>
            </a:r>
            <a:endParaRPr sz="1100">
              <a:latin typeface="Microsoft Sans Serif"/>
              <a:cs typeface="Microsoft Sans Serif"/>
            </a:endParaRPr>
          </a:p>
          <a:p>
            <a:pPr marL="12700">
              <a:lnSpc>
                <a:spcPct val="100000"/>
              </a:lnSpc>
            </a:pPr>
            <a:r>
              <a:rPr sz="1100" spc="-5" dirty="0">
                <a:latin typeface="Microsoft Sans Serif"/>
                <a:cs typeface="Microsoft Sans Serif"/>
              </a:rPr>
              <a:t>&lt;/html&gt;</a:t>
            </a:r>
            <a:endParaRPr sz="1100">
              <a:latin typeface="Microsoft Sans Serif"/>
              <a:cs typeface="Microsoft Sans Serif"/>
            </a:endParaRPr>
          </a:p>
        </p:txBody>
      </p:sp>
      <p:grpSp>
        <p:nvGrpSpPr>
          <p:cNvPr id="5" name="object 5"/>
          <p:cNvGrpSpPr/>
          <p:nvPr/>
        </p:nvGrpSpPr>
        <p:grpSpPr>
          <a:xfrm>
            <a:off x="6263640" y="2369820"/>
            <a:ext cx="4590415" cy="2952115"/>
            <a:chOff x="6263640" y="2369820"/>
            <a:chExt cx="4590415" cy="2952115"/>
          </a:xfrm>
        </p:grpSpPr>
        <p:pic>
          <p:nvPicPr>
            <p:cNvPr id="6" name="object 6"/>
            <p:cNvPicPr/>
            <p:nvPr/>
          </p:nvPicPr>
          <p:blipFill>
            <a:blip r:embed="rId2" cstate="print"/>
            <a:stretch>
              <a:fillRect/>
            </a:stretch>
          </p:blipFill>
          <p:spPr>
            <a:xfrm>
              <a:off x="6263640" y="2369820"/>
              <a:ext cx="4590288" cy="2951988"/>
            </a:xfrm>
            <a:prstGeom prst="rect">
              <a:avLst/>
            </a:prstGeom>
          </p:spPr>
        </p:pic>
        <p:pic>
          <p:nvPicPr>
            <p:cNvPr id="7" name="object 7"/>
            <p:cNvPicPr/>
            <p:nvPr/>
          </p:nvPicPr>
          <p:blipFill>
            <a:blip r:embed="rId3" cstate="print"/>
            <a:stretch>
              <a:fillRect/>
            </a:stretch>
          </p:blipFill>
          <p:spPr>
            <a:xfrm>
              <a:off x="6459093" y="2565527"/>
              <a:ext cx="4001389" cy="2362708"/>
            </a:xfrm>
            <a:prstGeom prst="rect">
              <a:avLst/>
            </a:prstGeom>
          </p:spPr>
        </p:pic>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211" y="217373"/>
            <a:ext cx="70383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 </a:t>
            </a:r>
            <a:r>
              <a:rPr sz="5400" spc="-5" dirty="0">
                <a:solidFill>
                  <a:srgbClr val="000000"/>
                </a:solidFill>
              </a:rPr>
              <a:t>Pseudo-Elements</a:t>
            </a:r>
            <a:endParaRPr sz="5400"/>
          </a:p>
        </p:txBody>
      </p:sp>
      <p:sp>
        <p:nvSpPr>
          <p:cNvPr id="4" name="object 4"/>
          <p:cNvSpPr txBox="1"/>
          <p:nvPr/>
        </p:nvSpPr>
        <p:spPr>
          <a:xfrm>
            <a:off x="1051356" y="1218057"/>
            <a:ext cx="7031990" cy="5532120"/>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CSS</a:t>
            </a:r>
            <a:r>
              <a:rPr sz="2000" b="1" spc="-10" dirty="0">
                <a:latin typeface="Arial"/>
                <a:cs typeface="Arial"/>
              </a:rPr>
              <a:t> </a:t>
            </a:r>
            <a:r>
              <a:rPr sz="2000" b="1" dirty="0">
                <a:latin typeface="Arial"/>
                <a:cs typeface="Arial"/>
              </a:rPr>
              <a:t>-</a:t>
            </a:r>
            <a:r>
              <a:rPr sz="2000" b="1" spc="-25" dirty="0">
                <a:latin typeface="Arial"/>
                <a:cs typeface="Arial"/>
              </a:rPr>
              <a:t> </a:t>
            </a:r>
            <a:r>
              <a:rPr sz="2000" b="1" dirty="0">
                <a:latin typeface="Arial"/>
                <a:cs typeface="Arial"/>
              </a:rPr>
              <a:t>The</a:t>
            </a:r>
            <a:r>
              <a:rPr sz="2000" b="1" spc="-20" dirty="0">
                <a:latin typeface="Arial"/>
                <a:cs typeface="Arial"/>
              </a:rPr>
              <a:t> </a:t>
            </a:r>
            <a:r>
              <a:rPr sz="2000" b="1" dirty="0">
                <a:latin typeface="Arial"/>
                <a:cs typeface="Arial"/>
              </a:rPr>
              <a:t>::marker</a:t>
            </a:r>
            <a:r>
              <a:rPr sz="2000" b="1" spc="-50" dirty="0">
                <a:latin typeface="Arial"/>
                <a:cs typeface="Arial"/>
              </a:rPr>
              <a:t> </a:t>
            </a:r>
            <a:r>
              <a:rPr sz="2000" b="1" dirty="0">
                <a:latin typeface="Arial"/>
                <a:cs typeface="Arial"/>
              </a:rPr>
              <a:t>Pseudo-element</a:t>
            </a:r>
            <a:endParaRPr sz="2000" dirty="0">
              <a:latin typeface="Arial"/>
              <a:cs typeface="Arial"/>
            </a:endParaRPr>
          </a:p>
          <a:p>
            <a:pPr marL="12700">
              <a:lnSpc>
                <a:spcPct val="100000"/>
              </a:lnSpc>
            </a:pPr>
            <a:r>
              <a:rPr sz="2000" dirty="0">
                <a:latin typeface="Microsoft Sans Serif"/>
                <a:cs typeface="Microsoft Sans Serif"/>
              </a:rPr>
              <a:t>The</a:t>
            </a:r>
            <a:r>
              <a:rPr sz="2000" spc="5" dirty="0">
                <a:latin typeface="Microsoft Sans Serif"/>
                <a:cs typeface="Microsoft Sans Serif"/>
              </a:rPr>
              <a:t> </a:t>
            </a:r>
            <a:r>
              <a:rPr sz="2000" dirty="0">
                <a:latin typeface="Microsoft Sans Serif"/>
                <a:cs typeface="Microsoft Sans Serif"/>
              </a:rPr>
              <a:t>::marker</a:t>
            </a:r>
            <a:r>
              <a:rPr sz="2000" spc="-10" dirty="0">
                <a:latin typeface="Microsoft Sans Serif"/>
                <a:cs typeface="Microsoft Sans Serif"/>
              </a:rPr>
              <a:t> </a:t>
            </a:r>
            <a:r>
              <a:rPr sz="2000" dirty="0">
                <a:latin typeface="Microsoft Sans Serif"/>
                <a:cs typeface="Microsoft Sans Serif"/>
              </a:rPr>
              <a:t>pseudo-element</a:t>
            </a:r>
            <a:r>
              <a:rPr sz="2000" spc="-30" dirty="0">
                <a:latin typeface="Microsoft Sans Serif"/>
                <a:cs typeface="Microsoft Sans Serif"/>
              </a:rPr>
              <a:t> </a:t>
            </a:r>
            <a:r>
              <a:rPr sz="2000" dirty="0">
                <a:latin typeface="Microsoft Sans Serif"/>
                <a:cs typeface="Microsoft Sans Serif"/>
              </a:rPr>
              <a:t>selects</a:t>
            </a:r>
            <a:r>
              <a:rPr sz="2000" spc="-5" dirty="0">
                <a:latin typeface="Microsoft Sans Serif"/>
                <a:cs typeface="Microsoft Sans Serif"/>
              </a:rPr>
              <a:t> </a:t>
            </a:r>
            <a:r>
              <a:rPr sz="2000" dirty="0">
                <a:latin typeface="Microsoft Sans Serif"/>
                <a:cs typeface="Microsoft Sans Serif"/>
              </a:rPr>
              <a:t>the</a:t>
            </a:r>
            <a:r>
              <a:rPr sz="2000" spc="5" dirty="0">
                <a:latin typeface="Microsoft Sans Serif"/>
                <a:cs typeface="Microsoft Sans Serif"/>
              </a:rPr>
              <a:t> </a:t>
            </a:r>
            <a:r>
              <a:rPr sz="2000" dirty="0">
                <a:latin typeface="Microsoft Sans Serif"/>
                <a:cs typeface="Microsoft Sans Serif"/>
              </a:rPr>
              <a:t>markers</a:t>
            </a:r>
            <a:r>
              <a:rPr sz="2000" spc="-20" dirty="0">
                <a:latin typeface="Microsoft Sans Serif"/>
                <a:cs typeface="Microsoft Sans Serif"/>
              </a:rPr>
              <a:t> </a:t>
            </a:r>
            <a:r>
              <a:rPr sz="2000" dirty="0">
                <a:latin typeface="Microsoft Sans Serif"/>
                <a:cs typeface="Microsoft Sans Serif"/>
              </a:rPr>
              <a:t>of </a:t>
            </a:r>
            <a:r>
              <a:rPr sz="2000" spc="-5" dirty="0">
                <a:latin typeface="Microsoft Sans Serif"/>
                <a:cs typeface="Microsoft Sans Serif"/>
              </a:rPr>
              <a:t>list</a:t>
            </a:r>
            <a:r>
              <a:rPr sz="2000" spc="25" dirty="0">
                <a:latin typeface="Microsoft Sans Serif"/>
                <a:cs typeface="Microsoft Sans Serif"/>
              </a:rPr>
              <a:t> </a:t>
            </a:r>
            <a:r>
              <a:rPr sz="2000" spc="-5" dirty="0">
                <a:latin typeface="Microsoft Sans Serif"/>
                <a:cs typeface="Microsoft Sans Serif"/>
              </a:rPr>
              <a:t>items.</a:t>
            </a:r>
            <a:endParaRPr sz="2000" dirty="0">
              <a:latin typeface="Microsoft Sans Serif"/>
              <a:cs typeface="Microsoft Sans Serif"/>
            </a:endParaRPr>
          </a:p>
          <a:p>
            <a:pPr>
              <a:lnSpc>
                <a:spcPct val="100000"/>
              </a:lnSpc>
              <a:spcBef>
                <a:spcPts val="20"/>
              </a:spcBef>
            </a:pPr>
            <a:endParaRPr sz="2100" dirty="0">
              <a:latin typeface="Microsoft Sans Serif"/>
              <a:cs typeface="Microsoft Sans Serif"/>
            </a:endParaRPr>
          </a:p>
          <a:p>
            <a:pPr marL="12700">
              <a:lnSpc>
                <a:spcPct val="100000"/>
              </a:lnSpc>
            </a:pPr>
            <a:r>
              <a:rPr sz="2000" dirty="0">
                <a:latin typeface="Microsoft Sans Serif"/>
                <a:cs typeface="Microsoft Sans Serif"/>
              </a:rPr>
              <a:t>The</a:t>
            </a:r>
            <a:r>
              <a:rPr sz="2000" spc="10" dirty="0">
                <a:latin typeface="Microsoft Sans Serif"/>
                <a:cs typeface="Microsoft Sans Serif"/>
              </a:rPr>
              <a:t> </a:t>
            </a:r>
            <a:r>
              <a:rPr sz="2000" spc="-5" dirty="0">
                <a:latin typeface="Microsoft Sans Serif"/>
                <a:cs typeface="Microsoft Sans Serif"/>
              </a:rPr>
              <a:t>following</a:t>
            </a:r>
            <a:r>
              <a:rPr sz="2000" spc="30" dirty="0">
                <a:latin typeface="Microsoft Sans Serif"/>
                <a:cs typeface="Microsoft Sans Serif"/>
              </a:rPr>
              <a:t> </a:t>
            </a:r>
            <a:r>
              <a:rPr sz="2000" spc="-5" dirty="0">
                <a:latin typeface="Microsoft Sans Serif"/>
                <a:cs typeface="Microsoft Sans Serif"/>
              </a:rPr>
              <a:t>example</a:t>
            </a:r>
            <a:r>
              <a:rPr sz="2000" spc="15" dirty="0">
                <a:latin typeface="Microsoft Sans Serif"/>
                <a:cs typeface="Microsoft Sans Serif"/>
              </a:rPr>
              <a:t> </a:t>
            </a:r>
            <a:r>
              <a:rPr sz="2000" spc="-5" dirty="0">
                <a:latin typeface="Microsoft Sans Serif"/>
                <a:cs typeface="Microsoft Sans Serif"/>
              </a:rPr>
              <a:t>styles</a:t>
            </a:r>
            <a:r>
              <a:rPr sz="2000" spc="10" dirty="0">
                <a:latin typeface="Microsoft Sans Serif"/>
                <a:cs typeface="Microsoft Sans Serif"/>
              </a:rPr>
              <a:t> </a:t>
            </a:r>
            <a:r>
              <a:rPr sz="2000" dirty="0">
                <a:latin typeface="Microsoft Sans Serif"/>
                <a:cs typeface="Microsoft Sans Serif"/>
              </a:rPr>
              <a:t>the</a:t>
            </a:r>
            <a:r>
              <a:rPr sz="2000" spc="10" dirty="0">
                <a:latin typeface="Microsoft Sans Serif"/>
                <a:cs typeface="Microsoft Sans Serif"/>
              </a:rPr>
              <a:t> </a:t>
            </a:r>
            <a:r>
              <a:rPr sz="2000" dirty="0">
                <a:latin typeface="Microsoft Sans Serif"/>
                <a:cs typeface="Microsoft Sans Serif"/>
              </a:rPr>
              <a:t>markers</a:t>
            </a:r>
            <a:r>
              <a:rPr sz="2000" spc="-20" dirty="0">
                <a:latin typeface="Microsoft Sans Serif"/>
                <a:cs typeface="Microsoft Sans Serif"/>
              </a:rPr>
              <a:t> </a:t>
            </a:r>
            <a:r>
              <a:rPr sz="2000" dirty="0">
                <a:latin typeface="Microsoft Sans Serif"/>
                <a:cs typeface="Microsoft Sans Serif"/>
              </a:rPr>
              <a:t>of</a:t>
            </a:r>
            <a:r>
              <a:rPr sz="2000" spc="10" dirty="0">
                <a:latin typeface="Microsoft Sans Serif"/>
                <a:cs typeface="Microsoft Sans Serif"/>
              </a:rPr>
              <a:t> </a:t>
            </a:r>
            <a:r>
              <a:rPr sz="2000" spc="-5" dirty="0">
                <a:latin typeface="Microsoft Sans Serif"/>
                <a:cs typeface="Microsoft Sans Serif"/>
              </a:rPr>
              <a:t>list</a:t>
            </a:r>
            <a:r>
              <a:rPr sz="2000" spc="30" dirty="0">
                <a:latin typeface="Microsoft Sans Serif"/>
                <a:cs typeface="Microsoft Sans Serif"/>
              </a:rPr>
              <a:t> </a:t>
            </a:r>
            <a:r>
              <a:rPr sz="2000" spc="-5" dirty="0">
                <a:latin typeface="Microsoft Sans Serif"/>
                <a:cs typeface="Microsoft Sans Serif"/>
              </a:rPr>
              <a:t>items:</a:t>
            </a:r>
            <a:endParaRPr sz="2000" dirty="0">
              <a:latin typeface="Microsoft Sans Serif"/>
              <a:cs typeface="Microsoft Sans Serif"/>
            </a:endParaRPr>
          </a:p>
          <a:p>
            <a:pPr marL="12700">
              <a:lnSpc>
                <a:spcPct val="100000"/>
              </a:lnSpc>
              <a:spcBef>
                <a:spcPts val="1695"/>
              </a:spcBef>
            </a:pPr>
            <a:r>
              <a:rPr sz="1400" b="1" dirty="0">
                <a:latin typeface="Arial"/>
                <a:cs typeface="Arial"/>
              </a:rPr>
              <a:t>Example:</a:t>
            </a:r>
            <a:endParaRPr sz="1400" dirty="0">
              <a:latin typeface="Arial"/>
              <a:cs typeface="Arial"/>
            </a:endParaRPr>
          </a:p>
          <a:p>
            <a:pPr marL="12700">
              <a:lnSpc>
                <a:spcPct val="100000"/>
              </a:lnSpc>
              <a:spcBef>
                <a:spcPts val="15"/>
              </a:spcBef>
            </a:pPr>
            <a:r>
              <a:rPr sz="1100" dirty="0">
                <a:latin typeface="Microsoft Sans Serif"/>
                <a:cs typeface="Microsoft Sans Serif"/>
              </a:rPr>
              <a:t>&lt;!DOCTYPE</a:t>
            </a:r>
            <a:r>
              <a:rPr sz="1100" spc="-45" dirty="0">
                <a:latin typeface="Microsoft Sans Serif"/>
                <a:cs typeface="Microsoft Sans Serif"/>
              </a:rPr>
              <a:t> </a:t>
            </a:r>
            <a:r>
              <a:rPr sz="1100" spc="-5" dirty="0">
                <a:latin typeface="Microsoft Sans Serif"/>
                <a:cs typeface="Microsoft Sans Serif"/>
              </a:rPr>
              <a:t>html&gt;</a:t>
            </a:r>
            <a:endParaRPr sz="1100" dirty="0">
              <a:latin typeface="Microsoft Sans Serif"/>
              <a:cs typeface="Microsoft Sans Serif"/>
            </a:endParaRPr>
          </a:p>
          <a:p>
            <a:pPr marL="12700">
              <a:lnSpc>
                <a:spcPct val="100000"/>
              </a:lnSpc>
            </a:pPr>
            <a:r>
              <a:rPr sz="1100" dirty="0">
                <a:latin typeface="Microsoft Sans Serif"/>
                <a:cs typeface="Microsoft Sans Serif"/>
              </a:rPr>
              <a:t>&lt;html&gt;</a:t>
            </a:r>
          </a:p>
          <a:p>
            <a:pPr marL="12700">
              <a:lnSpc>
                <a:spcPct val="100000"/>
              </a:lnSpc>
            </a:pPr>
            <a:r>
              <a:rPr sz="1100" dirty="0">
                <a:latin typeface="Microsoft Sans Serif"/>
                <a:cs typeface="Microsoft Sans Serif"/>
              </a:rPr>
              <a:t>&lt;head&gt;</a:t>
            </a:r>
          </a:p>
          <a:p>
            <a:pPr marL="12700">
              <a:lnSpc>
                <a:spcPct val="100000"/>
              </a:lnSpc>
            </a:pPr>
            <a:r>
              <a:rPr sz="1100" spc="-5" dirty="0">
                <a:latin typeface="Microsoft Sans Serif"/>
                <a:cs typeface="Microsoft Sans Serif"/>
              </a:rPr>
              <a:t>&lt;style&gt;</a:t>
            </a:r>
            <a:endParaRPr sz="1100" dirty="0">
              <a:latin typeface="Microsoft Sans Serif"/>
              <a:cs typeface="Microsoft Sans Serif"/>
            </a:endParaRPr>
          </a:p>
          <a:p>
            <a:pPr marL="90170" marR="6313805" indent="-78105">
              <a:lnSpc>
                <a:spcPct val="100000"/>
              </a:lnSpc>
            </a:pPr>
            <a:r>
              <a:rPr sz="1100" dirty="0">
                <a:latin typeface="Microsoft Sans Serif"/>
                <a:cs typeface="Microsoft Sans Serif"/>
              </a:rPr>
              <a:t>::marker { </a:t>
            </a:r>
            <a:r>
              <a:rPr sz="1100" spc="5" dirty="0">
                <a:latin typeface="Microsoft Sans Serif"/>
                <a:cs typeface="Microsoft Sans Serif"/>
              </a:rPr>
              <a:t> </a:t>
            </a:r>
            <a:r>
              <a:rPr sz="1100" spc="-5" dirty="0">
                <a:latin typeface="Microsoft Sans Serif"/>
                <a:cs typeface="Microsoft Sans Serif"/>
              </a:rPr>
              <a:t>co</a:t>
            </a:r>
            <a:r>
              <a:rPr sz="1100" spc="-15" dirty="0">
                <a:latin typeface="Microsoft Sans Serif"/>
                <a:cs typeface="Microsoft Sans Serif"/>
              </a:rPr>
              <a:t>l</a:t>
            </a:r>
            <a:r>
              <a:rPr sz="1100" dirty="0">
                <a:latin typeface="Microsoft Sans Serif"/>
                <a:cs typeface="Microsoft Sans Serif"/>
              </a:rPr>
              <a:t>or:</a:t>
            </a:r>
            <a:r>
              <a:rPr sz="1100" spc="-10" dirty="0">
                <a:latin typeface="Microsoft Sans Serif"/>
                <a:cs typeface="Microsoft Sans Serif"/>
              </a:rPr>
              <a:t> </a:t>
            </a:r>
            <a:r>
              <a:rPr sz="1100" dirty="0">
                <a:latin typeface="Microsoft Sans Serif"/>
                <a:cs typeface="Microsoft Sans Serif"/>
              </a:rPr>
              <a:t>re</a:t>
            </a:r>
            <a:r>
              <a:rPr sz="1100" spc="-5" dirty="0">
                <a:latin typeface="Microsoft Sans Serif"/>
                <a:cs typeface="Microsoft Sans Serif"/>
              </a:rPr>
              <a:t>d</a:t>
            </a:r>
            <a:r>
              <a:rPr sz="1100" dirty="0">
                <a:latin typeface="Microsoft Sans Serif"/>
                <a:cs typeface="Microsoft Sans Serif"/>
              </a:rPr>
              <a:t>;</a:t>
            </a:r>
          </a:p>
          <a:p>
            <a:pPr marL="90170">
              <a:lnSpc>
                <a:spcPct val="100000"/>
              </a:lnSpc>
            </a:pPr>
            <a:r>
              <a:rPr sz="1100" spc="-5" dirty="0">
                <a:latin typeface="Microsoft Sans Serif"/>
                <a:cs typeface="Microsoft Sans Serif"/>
              </a:rPr>
              <a:t>font-size:</a:t>
            </a:r>
            <a:r>
              <a:rPr sz="1100" spc="-40" dirty="0">
                <a:latin typeface="Microsoft Sans Serif"/>
                <a:cs typeface="Microsoft Sans Serif"/>
              </a:rPr>
              <a:t> </a:t>
            </a:r>
            <a:r>
              <a:rPr sz="1100" spc="-5" dirty="0">
                <a:latin typeface="Microsoft Sans Serif"/>
                <a:cs typeface="Microsoft Sans Serif"/>
              </a:rPr>
              <a:t>23px;</a:t>
            </a:r>
            <a:endParaRPr sz="1100" dirty="0">
              <a:latin typeface="Microsoft Sans Serif"/>
              <a:cs typeface="Microsoft Sans Serif"/>
            </a:endParaRPr>
          </a:p>
          <a:p>
            <a:pPr marL="12700">
              <a:lnSpc>
                <a:spcPct val="100000"/>
              </a:lnSpc>
            </a:pPr>
            <a:r>
              <a:rPr sz="1100" dirty="0">
                <a:latin typeface="Microsoft Sans Serif"/>
                <a:cs typeface="Microsoft Sans Serif"/>
              </a:rPr>
              <a:t>}</a:t>
            </a:r>
          </a:p>
          <a:p>
            <a:pPr marL="12700">
              <a:lnSpc>
                <a:spcPct val="100000"/>
              </a:lnSpc>
            </a:pPr>
            <a:r>
              <a:rPr sz="1100" dirty="0">
                <a:latin typeface="Microsoft Sans Serif"/>
                <a:cs typeface="Microsoft Sans Serif"/>
              </a:rPr>
              <a:t>&lt;/style&gt;</a:t>
            </a:r>
          </a:p>
          <a:p>
            <a:pPr marL="12700">
              <a:lnSpc>
                <a:spcPct val="100000"/>
              </a:lnSpc>
            </a:pPr>
            <a:r>
              <a:rPr sz="1100" dirty="0">
                <a:latin typeface="Microsoft Sans Serif"/>
                <a:cs typeface="Microsoft Sans Serif"/>
              </a:rPr>
              <a:t>&lt;/head&gt;</a:t>
            </a:r>
          </a:p>
          <a:p>
            <a:pPr marL="12700">
              <a:lnSpc>
                <a:spcPct val="100000"/>
              </a:lnSpc>
            </a:pPr>
            <a:r>
              <a:rPr sz="1100" spc="-5" dirty="0">
                <a:latin typeface="Microsoft Sans Serif"/>
                <a:cs typeface="Microsoft Sans Serif"/>
              </a:rPr>
              <a:t>&lt;body&gt;</a:t>
            </a:r>
            <a:endParaRPr sz="1100" dirty="0">
              <a:latin typeface="Microsoft Sans Serif"/>
              <a:cs typeface="Microsoft Sans Serif"/>
            </a:endParaRPr>
          </a:p>
          <a:p>
            <a:pPr>
              <a:lnSpc>
                <a:spcPct val="100000"/>
              </a:lnSpc>
              <a:spcBef>
                <a:spcPts val="15"/>
              </a:spcBef>
            </a:pPr>
            <a:endParaRPr sz="1150" dirty="0">
              <a:latin typeface="Microsoft Sans Serif"/>
              <a:cs typeface="Microsoft Sans Serif"/>
            </a:endParaRPr>
          </a:p>
          <a:p>
            <a:pPr marL="12700">
              <a:lnSpc>
                <a:spcPct val="100000"/>
              </a:lnSpc>
              <a:spcBef>
                <a:spcPts val="5"/>
              </a:spcBef>
            </a:pPr>
            <a:r>
              <a:rPr sz="1100" spc="-5" dirty="0">
                <a:latin typeface="Microsoft Sans Serif"/>
                <a:cs typeface="Microsoft Sans Serif"/>
              </a:rPr>
              <a:t>&lt;ul&gt;</a:t>
            </a:r>
            <a:endParaRPr sz="1100" dirty="0">
              <a:latin typeface="Microsoft Sans Serif"/>
              <a:cs typeface="Microsoft Sans Serif"/>
            </a:endParaRPr>
          </a:p>
          <a:p>
            <a:pPr marL="90170">
              <a:lnSpc>
                <a:spcPct val="100000"/>
              </a:lnSpc>
            </a:pPr>
            <a:r>
              <a:rPr sz="1100" spc="-5" dirty="0">
                <a:latin typeface="Microsoft Sans Serif"/>
                <a:cs typeface="Microsoft Sans Serif"/>
              </a:rPr>
              <a:t>&lt;li&gt;Coffee&lt;/li&gt;</a:t>
            </a:r>
            <a:endParaRPr sz="1100" dirty="0">
              <a:latin typeface="Microsoft Sans Serif"/>
              <a:cs typeface="Microsoft Sans Serif"/>
            </a:endParaRPr>
          </a:p>
          <a:p>
            <a:pPr marL="90170">
              <a:lnSpc>
                <a:spcPct val="100000"/>
              </a:lnSpc>
            </a:pPr>
            <a:r>
              <a:rPr sz="1100" spc="-5" dirty="0">
                <a:latin typeface="Microsoft Sans Serif"/>
                <a:cs typeface="Microsoft Sans Serif"/>
              </a:rPr>
              <a:t>&lt;li&gt;Tea&lt;/li&gt;</a:t>
            </a:r>
            <a:endParaRPr sz="1100" dirty="0">
              <a:latin typeface="Microsoft Sans Serif"/>
              <a:cs typeface="Microsoft Sans Serif"/>
            </a:endParaRPr>
          </a:p>
          <a:p>
            <a:pPr marL="90170">
              <a:lnSpc>
                <a:spcPct val="100000"/>
              </a:lnSpc>
            </a:pPr>
            <a:r>
              <a:rPr sz="1100" spc="-10" dirty="0">
                <a:latin typeface="Microsoft Sans Serif"/>
                <a:cs typeface="Microsoft Sans Serif"/>
              </a:rPr>
              <a:t>&lt;li&gt;Milk&lt;/li&gt;</a:t>
            </a:r>
            <a:endParaRPr sz="1100" dirty="0">
              <a:latin typeface="Microsoft Sans Serif"/>
              <a:cs typeface="Microsoft Sans Serif"/>
            </a:endParaRPr>
          </a:p>
          <a:p>
            <a:pPr marL="12700">
              <a:lnSpc>
                <a:spcPct val="100000"/>
              </a:lnSpc>
            </a:pPr>
            <a:r>
              <a:rPr sz="1100" spc="-5" dirty="0">
                <a:latin typeface="Microsoft Sans Serif"/>
                <a:cs typeface="Microsoft Sans Serif"/>
              </a:rPr>
              <a:t>&lt;/ul&gt;</a:t>
            </a:r>
            <a:endParaRPr sz="1100" dirty="0">
              <a:latin typeface="Microsoft Sans Serif"/>
              <a:cs typeface="Microsoft Sans Serif"/>
            </a:endParaRPr>
          </a:p>
          <a:p>
            <a:pPr>
              <a:lnSpc>
                <a:spcPct val="100000"/>
              </a:lnSpc>
              <a:spcBef>
                <a:spcPts val="20"/>
              </a:spcBef>
            </a:pPr>
            <a:endParaRPr sz="1150" dirty="0">
              <a:latin typeface="Microsoft Sans Serif"/>
              <a:cs typeface="Microsoft Sans Serif"/>
            </a:endParaRPr>
          </a:p>
          <a:p>
            <a:pPr marL="12700">
              <a:lnSpc>
                <a:spcPct val="100000"/>
              </a:lnSpc>
            </a:pPr>
            <a:r>
              <a:rPr sz="1100" spc="-5" dirty="0">
                <a:latin typeface="Microsoft Sans Serif"/>
                <a:cs typeface="Microsoft Sans Serif"/>
              </a:rPr>
              <a:t>&lt;ol&gt;</a:t>
            </a:r>
            <a:endParaRPr sz="1100" dirty="0">
              <a:latin typeface="Microsoft Sans Serif"/>
              <a:cs typeface="Microsoft Sans Serif"/>
            </a:endParaRPr>
          </a:p>
          <a:p>
            <a:pPr marL="90170">
              <a:lnSpc>
                <a:spcPct val="100000"/>
              </a:lnSpc>
            </a:pPr>
            <a:r>
              <a:rPr sz="1100" spc="-5" dirty="0">
                <a:latin typeface="Microsoft Sans Serif"/>
                <a:cs typeface="Microsoft Sans Serif"/>
              </a:rPr>
              <a:t>&lt;li&gt;First&lt;/li&gt;</a:t>
            </a:r>
            <a:endParaRPr sz="1100" dirty="0">
              <a:latin typeface="Microsoft Sans Serif"/>
              <a:cs typeface="Microsoft Sans Serif"/>
            </a:endParaRPr>
          </a:p>
          <a:p>
            <a:pPr marL="90170">
              <a:lnSpc>
                <a:spcPct val="100000"/>
              </a:lnSpc>
            </a:pPr>
            <a:r>
              <a:rPr sz="1100" spc="-5" dirty="0">
                <a:latin typeface="Microsoft Sans Serif"/>
                <a:cs typeface="Microsoft Sans Serif"/>
              </a:rPr>
              <a:t>&lt;li&gt;Second&lt;/li&gt;</a:t>
            </a:r>
            <a:endParaRPr sz="1100" dirty="0">
              <a:latin typeface="Microsoft Sans Serif"/>
              <a:cs typeface="Microsoft Sans Serif"/>
            </a:endParaRPr>
          </a:p>
          <a:p>
            <a:pPr marL="90170">
              <a:lnSpc>
                <a:spcPct val="100000"/>
              </a:lnSpc>
            </a:pPr>
            <a:r>
              <a:rPr sz="1100" spc="-5" dirty="0">
                <a:latin typeface="Microsoft Sans Serif"/>
                <a:cs typeface="Microsoft Sans Serif"/>
              </a:rPr>
              <a:t>&lt;li&gt;Third&lt;/li&gt;</a:t>
            </a:r>
            <a:endParaRPr sz="1100" dirty="0">
              <a:latin typeface="Microsoft Sans Serif"/>
              <a:cs typeface="Microsoft Sans Serif"/>
            </a:endParaRPr>
          </a:p>
          <a:p>
            <a:pPr marL="12700">
              <a:lnSpc>
                <a:spcPct val="100000"/>
              </a:lnSpc>
            </a:pPr>
            <a:r>
              <a:rPr sz="1100" spc="-5" dirty="0">
                <a:latin typeface="Microsoft Sans Serif"/>
                <a:cs typeface="Microsoft Sans Serif"/>
              </a:rPr>
              <a:t>&lt;/ol&gt;&lt;/body&gt;&lt;/html&gt;</a:t>
            </a:r>
            <a:endParaRPr sz="1100" dirty="0">
              <a:latin typeface="Microsoft Sans Serif"/>
              <a:cs typeface="Microsoft Sans Serif"/>
            </a:endParaRPr>
          </a:p>
        </p:txBody>
      </p:sp>
      <p:grpSp>
        <p:nvGrpSpPr>
          <p:cNvPr id="5" name="object 5"/>
          <p:cNvGrpSpPr/>
          <p:nvPr/>
        </p:nvGrpSpPr>
        <p:grpSpPr>
          <a:xfrm>
            <a:off x="5951220" y="3043427"/>
            <a:ext cx="3630295" cy="3392804"/>
            <a:chOff x="5951220" y="3043427"/>
            <a:chExt cx="3630295" cy="3392804"/>
          </a:xfrm>
        </p:grpSpPr>
        <p:pic>
          <p:nvPicPr>
            <p:cNvPr id="6" name="object 6"/>
            <p:cNvPicPr/>
            <p:nvPr/>
          </p:nvPicPr>
          <p:blipFill>
            <a:blip r:embed="rId2" cstate="print"/>
            <a:stretch>
              <a:fillRect/>
            </a:stretch>
          </p:blipFill>
          <p:spPr>
            <a:xfrm>
              <a:off x="5951220" y="3043427"/>
              <a:ext cx="3630168" cy="3392424"/>
            </a:xfrm>
            <a:prstGeom prst="rect">
              <a:avLst/>
            </a:prstGeom>
          </p:spPr>
        </p:pic>
        <p:pic>
          <p:nvPicPr>
            <p:cNvPr id="7" name="object 7"/>
            <p:cNvPicPr/>
            <p:nvPr/>
          </p:nvPicPr>
          <p:blipFill>
            <a:blip r:embed="rId3" cstate="print"/>
            <a:stretch>
              <a:fillRect/>
            </a:stretch>
          </p:blipFill>
          <p:spPr>
            <a:xfrm>
              <a:off x="6096000" y="3202889"/>
              <a:ext cx="3115055" cy="2876930"/>
            </a:xfrm>
            <a:prstGeom prst="rect">
              <a:avLst/>
            </a:prstGeom>
          </p:spPr>
        </p:pic>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1106" y="2800858"/>
            <a:ext cx="4243705" cy="112082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Session:</a:t>
            </a:r>
            <a:endParaRPr sz="3600" dirty="0">
              <a:latin typeface="Arial"/>
              <a:cs typeface="Arial"/>
            </a:endParaRPr>
          </a:p>
          <a:p>
            <a:pPr marL="12700">
              <a:lnSpc>
                <a:spcPct val="100000"/>
              </a:lnSpc>
            </a:pPr>
            <a:r>
              <a:rPr lang="en-GB" sz="3600" b="1" spc="-5" dirty="0">
                <a:latin typeface="Arial"/>
                <a:cs typeface="Arial"/>
              </a:rPr>
              <a:t>	</a:t>
            </a:r>
            <a:r>
              <a:rPr sz="3200" b="1" spc="-5" dirty="0">
                <a:latin typeface="Arial"/>
                <a:cs typeface="Arial"/>
              </a:rPr>
              <a:t>CSS</a:t>
            </a:r>
            <a:r>
              <a:rPr lang="en-GB" sz="3200" b="1" spc="-5" dirty="0">
                <a:latin typeface="Arial"/>
                <a:cs typeface="Arial"/>
              </a:rPr>
              <a:t> COMMENTS</a:t>
            </a:r>
            <a:endParaRPr sz="3200" dirty="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5529" y="218008"/>
            <a:ext cx="49415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 </a:t>
            </a:r>
            <a:r>
              <a:rPr sz="5400" spc="-5" dirty="0">
                <a:solidFill>
                  <a:srgbClr val="000000"/>
                </a:solidFill>
              </a:rPr>
              <a:t>Comments</a:t>
            </a:r>
            <a:endParaRPr sz="5400"/>
          </a:p>
        </p:txBody>
      </p:sp>
      <p:sp>
        <p:nvSpPr>
          <p:cNvPr id="4" name="object 4"/>
          <p:cNvSpPr txBox="1"/>
          <p:nvPr/>
        </p:nvSpPr>
        <p:spPr>
          <a:xfrm>
            <a:off x="900785" y="1312874"/>
            <a:ext cx="6971030" cy="5207635"/>
          </a:xfrm>
          <a:prstGeom prst="rect">
            <a:avLst/>
          </a:prstGeom>
        </p:spPr>
        <p:txBody>
          <a:bodyPr vert="horz" wrap="square" lIns="0" tIns="12065" rIns="0" bIns="0" rtlCol="0">
            <a:spAutoFit/>
          </a:bodyPr>
          <a:lstStyle/>
          <a:p>
            <a:pPr marL="12700">
              <a:lnSpc>
                <a:spcPct val="100000"/>
              </a:lnSpc>
              <a:spcBef>
                <a:spcPts val="95"/>
              </a:spcBef>
            </a:pPr>
            <a:r>
              <a:rPr sz="1600" spc="-5" dirty="0">
                <a:latin typeface="Microsoft Sans Serif"/>
                <a:cs typeface="Microsoft Sans Serif"/>
              </a:rPr>
              <a:t>CSS</a:t>
            </a:r>
            <a:r>
              <a:rPr sz="1600" spc="10" dirty="0">
                <a:latin typeface="Microsoft Sans Serif"/>
                <a:cs typeface="Microsoft Sans Serif"/>
              </a:rPr>
              <a:t> </a:t>
            </a:r>
            <a:r>
              <a:rPr sz="1600" spc="-5" dirty="0">
                <a:latin typeface="Microsoft Sans Serif"/>
                <a:cs typeface="Microsoft Sans Serif"/>
              </a:rPr>
              <a:t>comments</a:t>
            </a:r>
            <a:r>
              <a:rPr sz="1600" spc="45" dirty="0">
                <a:latin typeface="Microsoft Sans Serif"/>
                <a:cs typeface="Microsoft Sans Serif"/>
              </a:rPr>
              <a:t> </a:t>
            </a:r>
            <a:r>
              <a:rPr sz="1600" spc="-5" dirty="0">
                <a:latin typeface="Microsoft Sans Serif"/>
                <a:cs typeface="Microsoft Sans Serif"/>
              </a:rPr>
              <a:t>are</a:t>
            </a:r>
            <a:r>
              <a:rPr sz="1600" spc="30" dirty="0">
                <a:latin typeface="Microsoft Sans Serif"/>
                <a:cs typeface="Microsoft Sans Serif"/>
              </a:rPr>
              <a:t> </a:t>
            </a:r>
            <a:r>
              <a:rPr sz="1600" spc="-5" dirty="0">
                <a:latin typeface="Microsoft Sans Serif"/>
                <a:cs typeface="Microsoft Sans Serif"/>
              </a:rPr>
              <a:t>not</a:t>
            </a:r>
            <a:r>
              <a:rPr sz="1600" spc="30" dirty="0">
                <a:latin typeface="Microsoft Sans Serif"/>
                <a:cs typeface="Microsoft Sans Serif"/>
              </a:rPr>
              <a:t> </a:t>
            </a:r>
            <a:r>
              <a:rPr sz="1600" spc="-5" dirty="0">
                <a:latin typeface="Microsoft Sans Serif"/>
                <a:cs typeface="Microsoft Sans Serif"/>
              </a:rPr>
              <a:t>displayed</a:t>
            </a:r>
            <a:r>
              <a:rPr sz="1600" spc="20" dirty="0">
                <a:latin typeface="Microsoft Sans Serif"/>
                <a:cs typeface="Microsoft Sans Serif"/>
              </a:rPr>
              <a:t> </a:t>
            </a:r>
            <a:r>
              <a:rPr sz="1600" spc="-10" dirty="0">
                <a:latin typeface="Microsoft Sans Serif"/>
                <a:cs typeface="Microsoft Sans Serif"/>
              </a:rPr>
              <a:t>in</a:t>
            </a:r>
            <a:r>
              <a:rPr sz="1600" spc="10"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15" dirty="0">
                <a:latin typeface="Microsoft Sans Serif"/>
                <a:cs typeface="Microsoft Sans Serif"/>
              </a:rPr>
              <a:t>browser,</a:t>
            </a:r>
            <a:r>
              <a:rPr sz="1600" spc="55" dirty="0">
                <a:latin typeface="Microsoft Sans Serif"/>
                <a:cs typeface="Microsoft Sans Serif"/>
              </a:rPr>
              <a:t> </a:t>
            </a:r>
            <a:r>
              <a:rPr sz="1600" spc="-5" dirty="0">
                <a:latin typeface="Microsoft Sans Serif"/>
                <a:cs typeface="Microsoft Sans Serif"/>
              </a:rPr>
              <a:t>but</a:t>
            </a:r>
            <a:r>
              <a:rPr sz="1600" spc="30" dirty="0">
                <a:latin typeface="Microsoft Sans Serif"/>
                <a:cs typeface="Microsoft Sans Serif"/>
              </a:rPr>
              <a:t> </a:t>
            </a:r>
            <a:r>
              <a:rPr sz="1600" spc="-5" dirty="0">
                <a:latin typeface="Microsoft Sans Serif"/>
                <a:cs typeface="Microsoft Sans Serif"/>
              </a:rPr>
              <a:t>they</a:t>
            </a:r>
            <a:r>
              <a:rPr sz="1600" spc="25" dirty="0">
                <a:latin typeface="Microsoft Sans Serif"/>
                <a:cs typeface="Microsoft Sans Serif"/>
              </a:rPr>
              <a:t> </a:t>
            </a:r>
            <a:r>
              <a:rPr sz="1600" spc="-5" dirty="0">
                <a:latin typeface="Microsoft Sans Serif"/>
                <a:cs typeface="Microsoft Sans Serif"/>
              </a:rPr>
              <a:t>can</a:t>
            </a:r>
            <a:r>
              <a:rPr sz="1600" spc="20" dirty="0">
                <a:latin typeface="Microsoft Sans Serif"/>
                <a:cs typeface="Microsoft Sans Serif"/>
              </a:rPr>
              <a:t> </a:t>
            </a:r>
            <a:r>
              <a:rPr sz="1600" spc="-5" dirty="0">
                <a:latin typeface="Microsoft Sans Serif"/>
                <a:cs typeface="Microsoft Sans Serif"/>
              </a:rPr>
              <a:t>help</a:t>
            </a:r>
            <a:r>
              <a:rPr sz="1600" spc="20" dirty="0">
                <a:latin typeface="Microsoft Sans Serif"/>
                <a:cs typeface="Microsoft Sans Serif"/>
              </a:rPr>
              <a:t> </a:t>
            </a:r>
            <a:r>
              <a:rPr sz="1600" spc="-5" dirty="0">
                <a:latin typeface="Microsoft Sans Serif"/>
                <a:cs typeface="Microsoft Sans Serif"/>
              </a:rPr>
              <a:t>document</a:t>
            </a:r>
            <a:endParaRPr sz="1600">
              <a:latin typeface="Microsoft Sans Serif"/>
              <a:cs typeface="Microsoft Sans Serif"/>
            </a:endParaRPr>
          </a:p>
          <a:p>
            <a:pPr marL="12700">
              <a:lnSpc>
                <a:spcPct val="100000"/>
              </a:lnSpc>
            </a:pPr>
            <a:r>
              <a:rPr sz="1600" spc="-10" dirty="0">
                <a:latin typeface="Microsoft Sans Serif"/>
                <a:cs typeface="Microsoft Sans Serif"/>
              </a:rPr>
              <a:t>your</a:t>
            </a:r>
            <a:r>
              <a:rPr sz="1600" spc="25" dirty="0">
                <a:latin typeface="Microsoft Sans Serif"/>
                <a:cs typeface="Microsoft Sans Serif"/>
              </a:rPr>
              <a:t> </a:t>
            </a:r>
            <a:r>
              <a:rPr sz="1600" spc="-5" dirty="0">
                <a:latin typeface="Microsoft Sans Serif"/>
                <a:cs typeface="Microsoft Sans Serif"/>
              </a:rPr>
              <a:t>source </a:t>
            </a:r>
            <a:r>
              <a:rPr sz="1600" dirty="0">
                <a:latin typeface="Microsoft Sans Serif"/>
                <a:cs typeface="Microsoft Sans Serif"/>
              </a:rPr>
              <a:t>code.</a:t>
            </a:r>
            <a:endParaRPr sz="1600">
              <a:latin typeface="Microsoft Sans Serif"/>
              <a:cs typeface="Microsoft Sans Serif"/>
            </a:endParaRPr>
          </a:p>
          <a:p>
            <a:pPr>
              <a:lnSpc>
                <a:spcPct val="100000"/>
              </a:lnSpc>
              <a:spcBef>
                <a:spcPts val="35"/>
              </a:spcBef>
            </a:pPr>
            <a:endParaRPr sz="1650">
              <a:latin typeface="Microsoft Sans Serif"/>
              <a:cs typeface="Microsoft Sans Serif"/>
            </a:endParaRPr>
          </a:p>
          <a:p>
            <a:pPr marL="12700">
              <a:lnSpc>
                <a:spcPct val="100000"/>
              </a:lnSpc>
              <a:spcBef>
                <a:spcPts val="5"/>
              </a:spcBef>
            </a:pPr>
            <a:r>
              <a:rPr sz="2000" b="1" dirty="0">
                <a:solidFill>
                  <a:srgbClr val="3182BD"/>
                </a:solidFill>
                <a:latin typeface="Arial"/>
                <a:cs typeface="Arial"/>
              </a:rPr>
              <a:t>CSS</a:t>
            </a:r>
            <a:r>
              <a:rPr sz="2000" b="1" spc="-40" dirty="0">
                <a:solidFill>
                  <a:srgbClr val="3182BD"/>
                </a:solidFill>
                <a:latin typeface="Arial"/>
                <a:cs typeface="Arial"/>
              </a:rPr>
              <a:t> </a:t>
            </a:r>
            <a:r>
              <a:rPr sz="2000" b="1" dirty="0">
                <a:solidFill>
                  <a:srgbClr val="3182BD"/>
                </a:solidFill>
                <a:latin typeface="Arial"/>
                <a:cs typeface="Arial"/>
              </a:rPr>
              <a:t>Comments</a:t>
            </a:r>
            <a:endParaRPr sz="2000">
              <a:latin typeface="Arial"/>
              <a:cs typeface="Arial"/>
            </a:endParaRPr>
          </a:p>
          <a:p>
            <a:pPr marL="299085" marR="92710" indent="-287020">
              <a:lnSpc>
                <a:spcPct val="100000"/>
              </a:lnSpc>
              <a:spcBef>
                <a:spcPts val="15"/>
              </a:spcBef>
              <a:buFont typeface="Wingdings"/>
              <a:buChar char=""/>
              <a:tabLst>
                <a:tab pos="299085" algn="l"/>
                <a:tab pos="299720" algn="l"/>
              </a:tabLst>
            </a:pPr>
            <a:r>
              <a:rPr sz="1600" spc="-5" dirty="0">
                <a:latin typeface="Microsoft Sans Serif"/>
                <a:cs typeface="Microsoft Sans Serif"/>
              </a:rPr>
              <a:t>Comments</a:t>
            </a:r>
            <a:r>
              <a:rPr sz="1600" spc="35" dirty="0">
                <a:latin typeface="Microsoft Sans Serif"/>
                <a:cs typeface="Microsoft Sans Serif"/>
              </a:rPr>
              <a:t> </a:t>
            </a:r>
            <a:r>
              <a:rPr sz="1600" spc="-5" dirty="0">
                <a:latin typeface="Microsoft Sans Serif"/>
                <a:cs typeface="Microsoft Sans Serif"/>
              </a:rPr>
              <a:t>are</a:t>
            </a:r>
            <a:r>
              <a:rPr sz="1600" spc="30" dirty="0">
                <a:latin typeface="Microsoft Sans Serif"/>
                <a:cs typeface="Microsoft Sans Serif"/>
              </a:rPr>
              <a:t> </a:t>
            </a:r>
            <a:r>
              <a:rPr sz="1600" spc="-5" dirty="0">
                <a:latin typeface="Microsoft Sans Serif"/>
                <a:cs typeface="Microsoft Sans Serif"/>
              </a:rPr>
              <a:t>used</a:t>
            </a:r>
            <a:r>
              <a:rPr sz="1600" spc="30" dirty="0">
                <a:latin typeface="Microsoft Sans Serif"/>
                <a:cs typeface="Microsoft Sans Serif"/>
              </a:rPr>
              <a:t> </a:t>
            </a:r>
            <a:r>
              <a:rPr sz="1600" spc="-5" dirty="0">
                <a:latin typeface="Microsoft Sans Serif"/>
                <a:cs typeface="Microsoft Sans Serif"/>
              </a:rPr>
              <a:t>to</a:t>
            </a:r>
            <a:r>
              <a:rPr sz="1600" spc="30" dirty="0">
                <a:latin typeface="Microsoft Sans Serif"/>
                <a:cs typeface="Microsoft Sans Serif"/>
              </a:rPr>
              <a:t> </a:t>
            </a:r>
            <a:r>
              <a:rPr sz="1600" spc="-10" dirty="0">
                <a:latin typeface="Microsoft Sans Serif"/>
                <a:cs typeface="Microsoft Sans Serif"/>
              </a:rPr>
              <a:t>explain</a:t>
            </a:r>
            <a:r>
              <a:rPr sz="1600" spc="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code,</a:t>
            </a:r>
            <a:r>
              <a:rPr sz="1600" spc="20" dirty="0">
                <a:latin typeface="Microsoft Sans Serif"/>
                <a:cs typeface="Microsoft Sans Serif"/>
              </a:rPr>
              <a:t> </a:t>
            </a:r>
            <a:r>
              <a:rPr sz="1600" spc="-5" dirty="0">
                <a:latin typeface="Microsoft Sans Serif"/>
                <a:cs typeface="Microsoft Sans Serif"/>
              </a:rPr>
              <a:t>and</a:t>
            </a:r>
            <a:r>
              <a:rPr sz="1600" spc="30" dirty="0">
                <a:latin typeface="Microsoft Sans Serif"/>
                <a:cs typeface="Microsoft Sans Serif"/>
              </a:rPr>
              <a:t> </a:t>
            </a:r>
            <a:r>
              <a:rPr sz="1600" spc="-5" dirty="0">
                <a:latin typeface="Microsoft Sans Serif"/>
                <a:cs typeface="Microsoft Sans Serif"/>
              </a:rPr>
              <a:t>may</a:t>
            </a:r>
            <a:r>
              <a:rPr sz="1600" spc="30" dirty="0">
                <a:latin typeface="Microsoft Sans Serif"/>
                <a:cs typeface="Microsoft Sans Serif"/>
              </a:rPr>
              <a:t> </a:t>
            </a:r>
            <a:r>
              <a:rPr sz="1600" spc="-5" dirty="0">
                <a:latin typeface="Microsoft Sans Serif"/>
                <a:cs typeface="Microsoft Sans Serif"/>
              </a:rPr>
              <a:t>help</a:t>
            </a:r>
            <a:r>
              <a:rPr sz="1600" spc="20" dirty="0">
                <a:latin typeface="Microsoft Sans Serif"/>
                <a:cs typeface="Microsoft Sans Serif"/>
              </a:rPr>
              <a:t> </a:t>
            </a:r>
            <a:r>
              <a:rPr sz="1600" spc="-10" dirty="0">
                <a:latin typeface="Microsoft Sans Serif"/>
                <a:cs typeface="Microsoft Sans Serif"/>
              </a:rPr>
              <a:t>when</a:t>
            </a:r>
            <a:r>
              <a:rPr sz="1600" spc="35" dirty="0">
                <a:latin typeface="Microsoft Sans Serif"/>
                <a:cs typeface="Microsoft Sans Serif"/>
              </a:rPr>
              <a:t> </a:t>
            </a:r>
            <a:r>
              <a:rPr sz="1600" spc="-10" dirty="0">
                <a:latin typeface="Microsoft Sans Serif"/>
                <a:cs typeface="Microsoft Sans Serif"/>
              </a:rPr>
              <a:t>you</a:t>
            </a:r>
            <a:r>
              <a:rPr sz="1600" spc="40" dirty="0">
                <a:latin typeface="Microsoft Sans Serif"/>
                <a:cs typeface="Microsoft Sans Serif"/>
              </a:rPr>
              <a:t> </a:t>
            </a:r>
            <a:r>
              <a:rPr sz="1600" spc="-5" dirty="0">
                <a:latin typeface="Microsoft Sans Serif"/>
                <a:cs typeface="Microsoft Sans Serif"/>
              </a:rPr>
              <a:t>edit</a:t>
            </a:r>
            <a:r>
              <a:rPr sz="1600" spc="20" dirty="0">
                <a:latin typeface="Microsoft Sans Serif"/>
                <a:cs typeface="Microsoft Sans Serif"/>
              </a:rPr>
              <a:t> </a:t>
            </a:r>
            <a:r>
              <a:rPr sz="1600" spc="-5" dirty="0">
                <a:latin typeface="Microsoft Sans Serif"/>
                <a:cs typeface="Microsoft Sans Serif"/>
              </a:rPr>
              <a:t>the </a:t>
            </a:r>
            <a:r>
              <a:rPr sz="1600" spc="-409" dirty="0">
                <a:latin typeface="Microsoft Sans Serif"/>
                <a:cs typeface="Microsoft Sans Serif"/>
              </a:rPr>
              <a:t> </a:t>
            </a:r>
            <a:r>
              <a:rPr sz="1600" spc="-5" dirty="0">
                <a:latin typeface="Microsoft Sans Serif"/>
                <a:cs typeface="Microsoft Sans Serif"/>
              </a:rPr>
              <a:t>source</a:t>
            </a:r>
            <a:r>
              <a:rPr sz="1600" spc="10" dirty="0">
                <a:latin typeface="Microsoft Sans Serif"/>
                <a:cs typeface="Microsoft Sans Serif"/>
              </a:rPr>
              <a:t> </a:t>
            </a:r>
            <a:r>
              <a:rPr sz="1600" spc="-5" dirty="0">
                <a:latin typeface="Microsoft Sans Serif"/>
                <a:cs typeface="Microsoft Sans Serif"/>
              </a:rPr>
              <a:t>code</a:t>
            </a:r>
            <a:r>
              <a:rPr sz="1600" spc="30" dirty="0">
                <a:latin typeface="Microsoft Sans Serif"/>
                <a:cs typeface="Microsoft Sans Serif"/>
              </a:rPr>
              <a:t> </a:t>
            </a:r>
            <a:r>
              <a:rPr sz="1600" spc="-5" dirty="0">
                <a:latin typeface="Microsoft Sans Serif"/>
                <a:cs typeface="Microsoft Sans Serif"/>
              </a:rPr>
              <a:t>at</a:t>
            </a:r>
            <a:r>
              <a:rPr sz="1600" spc="15" dirty="0">
                <a:latin typeface="Microsoft Sans Serif"/>
                <a:cs typeface="Microsoft Sans Serif"/>
              </a:rPr>
              <a:t> </a:t>
            </a:r>
            <a:r>
              <a:rPr sz="1600" spc="-5" dirty="0">
                <a:latin typeface="Microsoft Sans Serif"/>
                <a:cs typeface="Microsoft Sans Serif"/>
              </a:rPr>
              <a:t>a</a:t>
            </a:r>
            <a:r>
              <a:rPr sz="1600" spc="30" dirty="0">
                <a:latin typeface="Microsoft Sans Serif"/>
                <a:cs typeface="Microsoft Sans Serif"/>
              </a:rPr>
              <a:t> </a:t>
            </a:r>
            <a:r>
              <a:rPr sz="1600" spc="-5" dirty="0">
                <a:latin typeface="Microsoft Sans Serif"/>
                <a:cs typeface="Microsoft Sans Serif"/>
              </a:rPr>
              <a:t>later</a:t>
            </a:r>
            <a:r>
              <a:rPr sz="1600" spc="25" dirty="0">
                <a:latin typeface="Microsoft Sans Serif"/>
                <a:cs typeface="Microsoft Sans Serif"/>
              </a:rPr>
              <a:t> </a:t>
            </a:r>
            <a:r>
              <a:rPr sz="1600" spc="-5" dirty="0">
                <a:latin typeface="Microsoft Sans Serif"/>
                <a:cs typeface="Microsoft Sans Serif"/>
              </a:rPr>
              <a:t>date.</a:t>
            </a:r>
            <a:endParaRPr sz="1600">
              <a:latin typeface="Microsoft Sans Serif"/>
              <a:cs typeface="Microsoft Sans Serif"/>
            </a:endParaRPr>
          </a:p>
          <a:p>
            <a:pPr>
              <a:lnSpc>
                <a:spcPct val="100000"/>
              </a:lnSpc>
              <a:spcBef>
                <a:spcPts val="55"/>
              </a:spcBef>
              <a:buFont typeface="Wingdings"/>
              <a:buChar char=""/>
            </a:pPr>
            <a:endParaRPr sz="1650">
              <a:latin typeface="Microsoft Sans Serif"/>
              <a:cs typeface="Microsoft Sans Serif"/>
            </a:endParaRPr>
          </a:p>
          <a:p>
            <a:pPr marL="299085" indent="-287020">
              <a:lnSpc>
                <a:spcPct val="100000"/>
              </a:lnSpc>
              <a:buFont typeface="Wingdings"/>
              <a:buChar char=""/>
              <a:tabLst>
                <a:tab pos="299085" algn="l"/>
                <a:tab pos="299720" algn="l"/>
              </a:tabLst>
            </a:pPr>
            <a:r>
              <a:rPr sz="1600" spc="-5" dirty="0">
                <a:latin typeface="Microsoft Sans Serif"/>
                <a:cs typeface="Microsoft Sans Serif"/>
              </a:rPr>
              <a:t>Comments</a:t>
            </a:r>
            <a:r>
              <a:rPr sz="1600" spc="30" dirty="0">
                <a:latin typeface="Microsoft Sans Serif"/>
                <a:cs typeface="Microsoft Sans Serif"/>
              </a:rPr>
              <a:t> </a:t>
            </a:r>
            <a:r>
              <a:rPr sz="1600" spc="-5" dirty="0">
                <a:latin typeface="Microsoft Sans Serif"/>
                <a:cs typeface="Microsoft Sans Serif"/>
              </a:rPr>
              <a:t>are</a:t>
            </a:r>
            <a:r>
              <a:rPr sz="1600" spc="15" dirty="0">
                <a:latin typeface="Microsoft Sans Serif"/>
                <a:cs typeface="Microsoft Sans Serif"/>
              </a:rPr>
              <a:t> </a:t>
            </a:r>
            <a:r>
              <a:rPr sz="1600" spc="-5" dirty="0">
                <a:latin typeface="Microsoft Sans Serif"/>
                <a:cs typeface="Microsoft Sans Serif"/>
              </a:rPr>
              <a:t>ignored</a:t>
            </a:r>
            <a:r>
              <a:rPr sz="1600" spc="15" dirty="0">
                <a:latin typeface="Microsoft Sans Serif"/>
                <a:cs typeface="Microsoft Sans Serif"/>
              </a:rPr>
              <a:t> </a:t>
            </a:r>
            <a:r>
              <a:rPr sz="1600" spc="-5" dirty="0">
                <a:latin typeface="Microsoft Sans Serif"/>
                <a:cs typeface="Microsoft Sans Serif"/>
              </a:rPr>
              <a:t>by</a:t>
            </a:r>
            <a:r>
              <a:rPr sz="1600" spc="15" dirty="0">
                <a:latin typeface="Microsoft Sans Serif"/>
                <a:cs typeface="Microsoft Sans Serif"/>
              </a:rPr>
              <a:t> </a:t>
            </a:r>
            <a:r>
              <a:rPr sz="1600" spc="-5" dirty="0">
                <a:latin typeface="Microsoft Sans Serif"/>
                <a:cs typeface="Microsoft Sans Serif"/>
              </a:rPr>
              <a:t>browsers.</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tabLst>
                <a:tab pos="917575" algn="l"/>
              </a:tabLst>
            </a:pPr>
            <a:r>
              <a:rPr sz="1600" b="1" spc="-10" dirty="0">
                <a:solidFill>
                  <a:srgbClr val="FF0000"/>
                </a:solidFill>
                <a:latin typeface="Arial"/>
                <a:cs typeface="Arial"/>
              </a:rPr>
              <a:t>Syntax:	</a:t>
            </a:r>
            <a:r>
              <a:rPr sz="1600" spc="-5" dirty="0">
                <a:latin typeface="Microsoft Sans Serif"/>
                <a:cs typeface="Microsoft Sans Serif"/>
              </a:rPr>
              <a:t>/*</a:t>
            </a:r>
            <a:r>
              <a:rPr sz="1600" spc="10" dirty="0">
                <a:latin typeface="Microsoft Sans Serif"/>
                <a:cs typeface="Microsoft Sans Serif"/>
              </a:rPr>
              <a:t> </a:t>
            </a:r>
            <a:r>
              <a:rPr sz="1600" spc="-5" dirty="0">
                <a:latin typeface="Microsoft Sans Serif"/>
                <a:cs typeface="Microsoft Sans Serif"/>
              </a:rPr>
              <a:t>content</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marR="168910">
              <a:lnSpc>
                <a:spcPct val="100000"/>
              </a:lnSpc>
            </a:pPr>
            <a:r>
              <a:rPr sz="1600" spc="-5" dirty="0">
                <a:latin typeface="Microsoft Sans Serif"/>
                <a:cs typeface="Microsoft Sans Serif"/>
              </a:rPr>
              <a:t>A</a:t>
            </a:r>
            <a:r>
              <a:rPr sz="1600" spc="-60" dirty="0">
                <a:latin typeface="Microsoft Sans Serif"/>
                <a:cs typeface="Microsoft Sans Serif"/>
              </a:rPr>
              <a:t> </a:t>
            </a:r>
            <a:r>
              <a:rPr sz="1600" spc="-5" dirty="0">
                <a:latin typeface="Microsoft Sans Serif"/>
                <a:cs typeface="Microsoft Sans Serif"/>
              </a:rPr>
              <a:t>CSS</a:t>
            </a:r>
            <a:r>
              <a:rPr sz="1600" spc="15" dirty="0">
                <a:latin typeface="Microsoft Sans Serif"/>
                <a:cs typeface="Microsoft Sans Serif"/>
              </a:rPr>
              <a:t> </a:t>
            </a:r>
            <a:r>
              <a:rPr sz="1600" spc="-5" dirty="0">
                <a:latin typeface="Microsoft Sans Serif"/>
                <a:cs typeface="Microsoft Sans Serif"/>
              </a:rPr>
              <a:t>comment</a:t>
            </a:r>
            <a:r>
              <a:rPr sz="1600" spc="45" dirty="0">
                <a:latin typeface="Microsoft Sans Serif"/>
                <a:cs typeface="Microsoft Sans Serif"/>
              </a:rPr>
              <a:t> </a:t>
            </a:r>
            <a:r>
              <a:rPr sz="1600" spc="-10" dirty="0">
                <a:latin typeface="Microsoft Sans Serif"/>
                <a:cs typeface="Microsoft Sans Serif"/>
              </a:rPr>
              <a:t>is</a:t>
            </a:r>
            <a:r>
              <a:rPr sz="1600" spc="15" dirty="0">
                <a:latin typeface="Microsoft Sans Serif"/>
                <a:cs typeface="Microsoft Sans Serif"/>
              </a:rPr>
              <a:t> </a:t>
            </a:r>
            <a:r>
              <a:rPr sz="1600" spc="-5" dirty="0">
                <a:latin typeface="Microsoft Sans Serif"/>
                <a:cs typeface="Microsoft Sans Serif"/>
              </a:rPr>
              <a:t>placed</a:t>
            </a:r>
            <a:r>
              <a:rPr sz="1600" spc="15" dirty="0">
                <a:latin typeface="Microsoft Sans Serif"/>
                <a:cs typeface="Microsoft Sans Serif"/>
              </a:rPr>
              <a:t> </a:t>
            </a:r>
            <a:r>
              <a:rPr sz="1600" spc="-10" dirty="0">
                <a:latin typeface="Microsoft Sans Serif"/>
                <a:cs typeface="Microsoft Sans Serif"/>
              </a:rPr>
              <a:t>inside</a:t>
            </a:r>
            <a:r>
              <a:rPr sz="1600" dirty="0">
                <a:latin typeface="Microsoft Sans Serif"/>
                <a:cs typeface="Microsoft Sans Serif"/>
              </a:rPr>
              <a:t> </a:t>
            </a:r>
            <a:r>
              <a:rPr sz="1600" spc="-5" dirty="0">
                <a:latin typeface="Microsoft Sans Serif"/>
                <a:cs typeface="Microsoft Sans Serif"/>
              </a:rPr>
              <a:t>the</a:t>
            </a:r>
            <a:r>
              <a:rPr sz="1600" spc="50" dirty="0">
                <a:latin typeface="Microsoft Sans Serif"/>
                <a:cs typeface="Microsoft Sans Serif"/>
              </a:rPr>
              <a:t> </a:t>
            </a:r>
            <a:r>
              <a:rPr sz="1600" spc="-10" dirty="0">
                <a:latin typeface="Microsoft Sans Serif"/>
                <a:cs typeface="Microsoft Sans Serif"/>
              </a:rPr>
              <a:t>&lt;style&gt;</a:t>
            </a:r>
            <a:r>
              <a:rPr sz="1600" spc="55" dirty="0">
                <a:latin typeface="Microsoft Sans Serif"/>
                <a:cs typeface="Microsoft Sans Serif"/>
              </a:rPr>
              <a:t> </a:t>
            </a:r>
            <a:r>
              <a:rPr sz="1600" spc="-5" dirty="0">
                <a:latin typeface="Microsoft Sans Serif"/>
                <a:cs typeface="Microsoft Sans Serif"/>
              </a:rPr>
              <a:t>element,</a:t>
            </a:r>
            <a:r>
              <a:rPr sz="1600" spc="40" dirty="0">
                <a:latin typeface="Microsoft Sans Serif"/>
                <a:cs typeface="Microsoft Sans Serif"/>
              </a:rPr>
              <a:t> </a:t>
            </a:r>
            <a:r>
              <a:rPr sz="1600" spc="-5" dirty="0">
                <a:latin typeface="Microsoft Sans Serif"/>
                <a:cs typeface="Microsoft Sans Serif"/>
              </a:rPr>
              <a:t>and</a:t>
            </a:r>
            <a:r>
              <a:rPr sz="1600" spc="20" dirty="0">
                <a:latin typeface="Microsoft Sans Serif"/>
                <a:cs typeface="Microsoft Sans Serif"/>
              </a:rPr>
              <a:t> </a:t>
            </a:r>
            <a:r>
              <a:rPr sz="1600" spc="-5" dirty="0">
                <a:latin typeface="Microsoft Sans Serif"/>
                <a:cs typeface="Microsoft Sans Serif"/>
              </a:rPr>
              <a:t>starts</a:t>
            </a:r>
            <a:r>
              <a:rPr sz="1600" spc="50" dirty="0">
                <a:latin typeface="Microsoft Sans Serif"/>
                <a:cs typeface="Microsoft Sans Serif"/>
              </a:rPr>
              <a:t> </a:t>
            </a:r>
            <a:r>
              <a:rPr sz="1600" spc="-10" dirty="0">
                <a:latin typeface="Microsoft Sans Serif"/>
                <a:cs typeface="Microsoft Sans Serif"/>
              </a:rPr>
              <a:t>with</a:t>
            </a:r>
            <a:r>
              <a:rPr sz="1600" spc="50" dirty="0">
                <a:latin typeface="Microsoft Sans Serif"/>
                <a:cs typeface="Microsoft Sans Serif"/>
              </a:rPr>
              <a:t> </a:t>
            </a:r>
            <a:r>
              <a:rPr sz="1600" spc="-5" dirty="0">
                <a:latin typeface="Microsoft Sans Serif"/>
                <a:cs typeface="Microsoft Sans Serif"/>
              </a:rPr>
              <a:t>/*</a:t>
            </a:r>
            <a:r>
              <a:rPr sz="1600" spc="35" dirty="0">
                <a:latin typeface="Microsoft Sans Serif"/>
                <a:cs typeface="Microsoft Sans Serif"/>
              </a:rPr>
              <a:t> </a:t>
            </a:r>
            <a:r>
              <a:rPr sz="1600" spc="-5" dirty="0">
                <a:latin typeface="Microsoft Sans Serif"/>
                <a:cs typeface="Microsoft Sans Serif"/>
              </a:rPr>
              <a:t>and </a:t>
            </a:r>
            <a:r>
              <a:rPr sz="1600" spc="-409" dirty="0">
                <a:latin typeface="Microsoft Sans Serif"/>
                <a:cs typeface="Microsoft Sans Serif"/>
              </a:rPr>
              <a:t> </a:t>
            </a:r>
            <a:r>
              <a:rPr sz="1600" spc="-5" dirty="0">
                <a:latin typeface="Microsoft Sans Serif"/>
                <a:cs typeface="Microsoft Sans Serif"/>
              </a:rPr>
              <a:t>ends</a:t>
            </a:r>
            <a:r>
              <a:rPr sz="1600" spc="20" dirty="0">
                <a:latin typeface="Microsoft Sans Serif"/>
                <a:cs typeface="Microsoft Sans Serif"/>
              </a:rPr>
              <a:t> </a:t>
            </a:r>
            <a:r>
              <a:rPr sz="1600" spc="-10" dirty="0">
                <a:latin typeface="Microsoft Sans Serif"/>
                <a:cs typeface="Microsoft Sans Serif"/>
              </a:rPr>
              <a:t>with</a:t>
            </a:r>
            <a:r>
              <a:rPr sz="1600" spc="35"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spc="-5" dirty="0">
                <a:latin typeface="Microsoft Sans Serif"/>
                <a:cs typeface="Microsoft Sans Serif"/>
              </a:rPr>
              <a:t>Example:</a:t>
            </a:r>
            <a:endParaRPr sz="1600">
              <a:latin typeface="Microsoft Sans Serif"/>
              <a:cs typeface="Microsoft Sans Serif"/>
            </a:endParaRPr>
          </a:p>
          <a:p>
            <a:pPr marL="12700">
              <a:lnSpc>
                <a:spcPct val="100000"/>
              </a:lnSpc>
            </a:pPr>
            <a:r>
              <a:rPr sz="1600" spc="-10" dirty="0">
                <a:latin typeface="Microsoft Sans Serif"/>
                <a:cs typeface="Microsoft Sans Serif"/>
              </a:rPr>
              <a:t>&lt;style&gt;</a:t>
            </a:r>
            <a:endParaRPr sz="1600">
              <a:latin typeface="Microsoft Sans Serif"/>
              <a:cs typeface="Microsoft Sans Serif"/>
            </a:endParaRPr>
          </a:p>
          <a:p>
            <a:pPr marL="12700" marR="3950335">
              <a:lnSpc>
                <a:spcPct val="100000"/>
              </a:lnSpc>
            </a:pPr>
            <a:r>
              <a:rPr sz="1600" spc="-5" dirty="0">
                <a:solidFill>
                  <a:srgbClr val="FF0000"/>
                </a:solidFill>
                <a:latin typeface="Microsoft Sans Serif"/>
                <a:cs typeface="Microsoft Sans Serif"/>
              </a:rPr>
              <a:t>/*</a:t>
            </a:r>
            <a:r>
              <a:rPr sz="1600" dirty="0">
                <a:solidFill>
                  <a:srgbClr val="FF0000"/>
                </a:solidFill>
                <a:latin typeface="Microsoft Sans Serif"/>
                <a:cs typeface="Microsoft Sans Serif"/>
              </a:rPr>
              <a:t> </a:t>
            </a:r>
            <a:r>
              <a:rPr sz="1600" spc="-5" dirty="0">
                <a:solidFill>
                  <a:srgbClr val="FF0000"/>
                </a:solidFill>
                <a:latin typeface="Microsoft Sans Serif"/>
                <a:cs typeface="Microsoft Sans Serif"/>
              </a:rPr>
              <a:t>This</a:t>
            </a:r>
            <a:r>
              <a:rPr sz="1600" spc="5" dirty="0">
                <a:solidFill>
                  <a:srgbClr val="FF0000"/>
                </a:solidFill>
                <a:latin typeface="Microsoft Sans Serif"/>
                <a:cs typeface="Microsoft Sans Serif"/>
              </a:rPr>
              <a:t> </a:t>
            </a:r>
            <a:r>
              <a:rPr sz="1600" spc="-10" dirty="0">
                <a:solidFill>
                  <a:srgbClr val="FF0000"/>
                </a:solidFill>
                <a:latin typeface="Microsoft Sans Serif"/>
                <a:cs typeface="Microsoft Sans Serif"/>
              </a:rPr>
              <a:t>is</a:t>
            </a:r>
            <a:r>
              <a:rPr sz="1600" spc="10" dirty="0">
                <a:solidFill>
                  <a:srgbClr val="FF0000"/>
                </a:solidFill>
                <a:latin typeface="Microsoft Sans Serif"/>
                <a:cs typeface="Microsoft Sans Serif"/>
              </a:rPr>
              <a:t> </a:t>
            </a:r>
            <a:r>
              <a:rPr sz="1600" spc="-5" dirty="0">
                <a:solidFill>
                  <a:srgbClr val="FF0000"/>
                </a:solidFill>
                <a:latin typeface="Microsoft Sans Serif"/>
                <a:cs typeface="Microsoft Sans Serif"/>
              </a:rPr>
              <a:t>a</a:t>
            </a:r>
            <a:r>
              <a:rPr sz="1600" spc="10" dirty="0">
                <a:solidFill>
                  <a:srgbClr val="FF0000"/>
                </a:solidFill>
                <a:latin typeface="Microsoft Sans Serif"/>
                <a:cs typeface="Microsoft Sans Serif"/>
              </a:rPr>
              <a:t> </a:t>
            </a:r>
            <a:r>
              <a:rPr sz="1600" spc="-5" dirty="0">
                <a:solidFill>
                  <a:srgbClr val="FF0000"/>
                </a:solidFill>
                <a:latin typeface="Microsoft Sans Serif"/>
                <a:cs typeface="Microsoft Sans Serif"/>
              </a:rPr>
              <a:t>single-line</a:t>
            </a:r>
            <a:r>
              <a:rPr sz="1600" spc="-30" dirty="0">
                <a:solidFill>
                  <a:srgbClr val="FF0000"/>
                </a:solidFill>
                <a:latin typeface="Microsoft Sans Serif"/>
                <a:cs typeface="Microsoft Sans Serif"/>
              </a:rPr>
              <a:t> </a:t>
            </a:r>
            <a:r>
              <a:rPr sz="1600" spc="-5" dirty="0">
                <a:solidFill>
                  <a:srgbClr val="FF0000"/>
                </a:solidFill>
                <a:latin typeface="Microsoft Sans Serif"/>
                <a:cs typeface="Microsoft Sans Serif"/>
              </a:rPr>
              <a:t>comment</a:t>
            </a:r>
            <a:r>
              <a:rPr sz="1600" spc="30" dirty="0">
                <a:solidFill>
                  <a:srgbClr val="FF0000"/>
                </a:solidFill>
                <a:latin typeface="Microsoft Sans Serif"/>
                <a:cs typeface="Microsoft Sans Serif"/>
              </a:rPr>
              <a:t> </a:t>
            </a:r>
            <a:r>
              <a:rPr sz="1600" spc="-5" dirty="0">
                <a:solidFill>
                  <a:srgbClr val="FF0000"/>
                </a:solidFill>
                <a:latin typeface="Microsoft Sans Serif"/>
                <a:cs typeface="Microsoft Sans Serif"/>
              </a:rPr>
              <a:t>*/ </a:t>
            </a:r>
            <a:r>
              <a:rPr sz="1600" spc="-409" dirty="0">
                <a:solidFill>
                  <a:srgbClr val="FF0000"/>
                </a:solidFill>
                <a:latin typeface="Microsoft Sans Serif"/>
                <a:cs typeface="Microsoft Sans Serif"/>
              </a:rPr>
              <a:t> </a:t>
            </a:r>
            <a:r>
              <a:rPr sz="1600" spc="-5" dirty="0">
                <a:latin typeface="Microsoft Sans Serif"/>
                <a:cs typeface="Microsoft Sans Serif"/>
              </a:rPr>
              <a:t>p</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color:</a:t>
            </a:r>
            <a:r>
              <a:rPr sz="1600" spc="-15" dirty="0">
                <a:latin typeface="Microsoft Sans Serif"/>
                <a:cs typeface="Microsoft Sans Serif"/>
              </a:rPr>
              <a:t> </a:t>
            </a:r>
            <a:r>
              <a:rPr sz="1600" spc="-5" dirty="0">
                <a:latin typeface="Microsoft Sans Serif"/>
                <a:cs typeface="Microsoft Sans Serif"/>
              </a:rPr>
              <a:t>red;</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&lt;/style&gt;</a:t>
            </a:r>
            <a:endParaRPr sz="1600">
              <a:latin typeface="Microsoft Sans Serif"/>
              <a:cs typeface="Microsoft Sans Serif"/>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5529" y="218008"/>
            <a:ext cx="49415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 </a:t>
            </a:r>
            <a:r>
              <a:rPr sz="5400" spc="-5" dirty="0">
                <a:solidFill>
                  <a:srgbClr val="000000"/>
                </a:solidFill>
              </a:rPr>
              <a:t>Comments</a:t>
            </a:r>
            <a:endParaRPr sz="5400"/>
          </a:p>
        </p:txBody>
      </p:sp>
      <p:sp>
        <p:nvSpPr>
          <p:cNvPr id="4" name="object 4"/>
          <p:cNvSpPr txBox="1"/>
          <p:nvPr/>
        </p:nvSpPr>
        <p:spPr>
          <a:xfrm>
            <a:off x="900785" y="1312874"/>
            <a:ext cx="5012690" cy="4658995"/>
          </a:xfrm>
          <a:prstGeom prst="rect">
            <a:avLst/>
          </a:prstGeom>
        </p:spPr>
        <p:txBody>
          <a:bodyPr vert="horz" wrap="square" lIns="0" tIns="12065" rIns="0" bIns="0" rtlCol="0">
            <a:spAutoFit/>
          </a:bodyPr>
          <a:lstStyle/>
          <a:p>
            <a:pPr marL="12700">
              <a:lnSpc>
                <a:spcPct val="100000"/>
              </a:lnSpc>
              <a:spcBef>
                <a:spcPts val="95"/>
              </a:spcBef>
            </a:pPr>
            <a:r>
              <a:rPr sz="1600" spc="-60" dirty="0">
                <a:latin typeface="Microsoft Sans Serif"/>
                <a:cs typeface="Microsoft Sans Serif"/>
              </a:rPr>
              <a:t>You</a:t>
            </a:r>
            <a:r>
              <a:rPr sz="1600" spc="40" dirty="0">
                <a:latin typeface="Microsoft Sans Serif"/>
                <a:cs typeface="Microsoft Sans Serif"/>
              </a:rPr>
              <a:t> </a:t>
            </a:r>
            <a:r>
              <a:rPr sz="1600" spc="-5" dirty="0">
                <a:latin typeface="Microsoft Sans Serif"/>
                <a:cs typeface="Microsoft Sans Serif"/>
              </a:rPr>
              <a:t>can</a:t>
            </a:r>
            <a:r>
              <a:rPr sz="1600" spc="15" dirty="0">
                <a:latin typeface="Microsoft Sans Serif"/>
                <a:cs typeface="Microsoft Sans Serif"/>
              </a:rPr>
              <a:t> </a:t>
            </a:r>
            <a:r>
              <a:rPr sz="1600" spc="-5" dirty="0">
                <a:latin typeface="Microsoft Sans Serif"/>
                <a:cs typeface="Microsoft Sans Serif"/>
              </a:rPr>
              <a:t>add</a:t>
            </a:r>
            <a:r>
              <a:rPr sz="1600" spc="15" dirty="0">
                <a:latin typeface="Microsoft Sans Serif"/>
                <a:cs typeface="Microsoft Sans Serif"/>
              </a:rPr>
              <a:t> </a:t>
            </a:r>
            <a:r>
              <a:rPr sz="1600" spc="-5" dirty="0">
                <a:latin typeface="Microsoft Sans Serif"/>
                <a:cs typeface="Microsoft Sans Serif"/>
              </a:rPr>
              <a:t>comments</a:t>
            </a:r>
            <a:r>
              <a:rPr sz="1600" spc="30" dirty="0">
                <a:latin typeface="Microsoft Sans Serif"/>
                <a:cs typeface="Microsoft Sans Serif"/>
              </a:rPr>
              <a:t> </a:t>
            </a:r>
            <a:r>
              <a:rPr sz="1600" spc="-5" dirty="0">
                <a:latin typeface="Microsoft Sans Serif"/>
                <a:cs typeface="Microsoft Sans Serif"/>
              </a:rPr>
              <a:t>wherever</a:t>
            </a:r>
            <a:r>
              <a:rPr sz="1600" spc="55" dirty="0">
                <a:latin typeface="Microsoft Sans Serif"/>
                <a:cs typeface="Microsoft Sans Serif"/>
              </a:rPr>
              <a:t> </a:t>
            </a:r>
            <a:r>
              <a:rPr sz="1600" spc="-10" dirty="0">
                <a:latin typeface="Microsoft Sans Serif"/>
                <a:cs typeface="Microsoft Sans Serif"/>
              </a:rPr>
              <a:t>you</a:t>
            </a:r>
            <a:r>
              <a:rPr sz="1600" spc="40" dirty="0">
                <a:latin typeface="Microsoft Sans Serif"/>
                <a:cs typeface="Microsoft Sans Serif"/>
              </a:rPr>
              <a:t> </a:t>
            </a:r>
            <a:r>
              <a:rPr sz="1600" spc="-5" dirty="0">
                <a:latin typeface="Microsoft Sans Serif"/>
                <a:cs typeface="Microsoft Sans Serif"/>
              </a:rPr>
              <a:t>want</a:t>
            </a:r>
            <a:r>
              <a:rPr sz="1600" spc="40" dirty="0">
                <a:latin typeface="Microsoft Sans Serif"/>
                <a:cs typeface="Microsoft Sans Serif"/>
              </a:rPr>
              <a:t> </a:t>
            </a:r>
            <a:r>
              <a:rPr sz="1600" spc="-10" dirty="0">
                <a:latin typeface="Microsoft Sans Serif"/>
                <a:cs typeface="Microsoft Sans Serif"/>
              </a:rPr>
              <a:t>in</a:t>
            </a:r>
            <a:r>
              <a:rPr sz="1600" spc="5" dirty="0">
                <a:latin typeface="Microsoft Sans Serif"/>
                <a:cs typeface="Microsoft Sans Serif"/>
              </a:rPr>
              <a:t> </a:t>
            </a:r>
            <a:r>
              <a:rPr sz="1600" spc="-5" dirty="0">
                <a:latin typeface="Microsoft Sans Serif"/>
                <a:cs typeface="Microsoft Sans Serif"/>
              </a:rPr>
              <a:t>the</a:t>
            </a:r>
            <a:r>
              <a:rPr sz="1600" spc="25" dirty="0">
                <a:latin typeface="Microsoft Sans Serif"/>
                <a:cs typeface="Microsoft Sans Serif"/>
              </a:rPr>
              <a:t> </a:t>
            </a:r>
            <a:r>
              <a:rPr sz="1600" dirty="0">
                <a:latin typeface="Microsoft Sans Serif"/>
                <a:cs typeface="Microsoft Sans Serif"/>
              </a:rPr>
              <a:t>code:</a:t>
            </a:r>
            <a:endParaRPr sz="1600">
              <a:latin typeface="Microsoft Sans Serif"/>
              <a:cs typeface="Microsoft Sans Serif"/>
            </a:endParaRPr>
          </a:p>
          <a:p>
            <a:pPr marL="12700">
              <a:lnSpc>
                <a:spcPct val="100000"/>
              </a:lnSpc>
            </a:pPr>
            <a:r>
              <a:rPr sz="1600" spc="-5" dirty="0">
                <a:solidFill>
                  <a:srgbClr val="FF0000"/>
                </a:solidFill>
                <a:latin typeface="Microsoft Sans Serif"/>
                <a:cs typeface="Microsoft Sans Serif"/>
              </a:rPr>
              <a:t>Example:</a:t>
            </a:r>
            <a:endParaRPr sz="1600">
              <a:latin typeface="Microsoft Sans Serif"/>
              <a:cs typeface="Microsoft Sans Serif"/>
            </a:endParaRPr>
          </a:p>
          <a:p>
            <a:pPr marL="12700" marR="4338955">
              <a:lnSpc>
                <a:spcPct val="100000"/>
              </a:lnSpc>
            </a:pPr>
            <a:r>
              <a:rPr sz="1600" spc="-5" dirty="0">
                <a:latin typeface="Microsoft Sans Serif"/>
                <a:cs typeface="Microsoft Sans Serif"/>
              </a:rPr>
              <a:t>&lt;</a:t>
            </a:r>
            <a:r>
              <a:rPr sz="1600" dirty="0">
                <a:latin typeface="Microsoft Sans Serif"/>
                <a:cs typeface="Microsoft Sans Serif"/>
              </a:rPr>
              <a:t>s</a:t>
            </a:r>
            <a:r>
              <a:rPr sz="1600" spc="-5" dirty="0">
                <a:latin typeface="Microsoft Sans Serif"/>
                <a:cs typeface="Microsoft Sans Serif"/>
              </a:rPr>
              <a:t>t</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e&gt;  p</a:t>
            </a:r>
            <a:r>
              <a:rPr sz="160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color:</a:t>
            </a:r>
            <a:r>
              <a:rPr sz="1600" spc="20" dirty="0">
                <a:latin typeface="Microsoft Sans Serif"/>
                <a:cs typeface="Microsoft Sans Serif"/>
              </a:rPr>
              <a:t> </a:t>
            </a:r>
            <a:r>
              <a:rPr sz="1600" spc="-5" dirty="0">
                <a:latin typeface="Microsoft Sans Serif"/>
                <a:cs typeface="Microsoft Sans Serif"/>
              </a:rPr>
              <a:t>red;</a:t>
            </a:r>
            <a:r>
              <a:rPr sz="1600" spc="70" dirty="0">
                <a:latin typeface="Microsoft Sans Serif"/>
                <a:cs typeface="Microsoft Sans Serif"/>
              </a:rPr>
              <a:t> </a:t>
            </a:r>
            <a:r>
              <a:rPr sz="1600" spc="-5" dirty="0">
                <a:solidFill>
                  <a:srgbClr val="FF0000"/>
                </a:solidFill>
                <a:latin typeface="Microsoft Sans Serif"/>
                <a:cs typeface="Microsoft Sans Serif"/>
              </a:rPr>
              <a:t>/*</a:t>
            </a:r>
            <a:r>
              <a:rPr sz="1600" spc="30" dirty="0">
                <a:solidFill>
                  <a:srgbClr val="FF0000"/>
                </a:solidFill>
                <a:latin typeface="Microsoft Sans Serif"/>
                <a:cs typeface="Microsoft Sans Serif"/>
              </a:rPr>
              <a:t> </a:t>
            </a:r>
            <a:r>
              <a:rPr sz="1600" spc="-5" dirty="0">
                <a:solidFill>
                  <a:srgbClr val="FF0000"/>
                </a:solidFill>
                <a:latin typeface="Microsoft Sans Serif"/>
                <a:cs typeface="Microsoft Sans Serif"/>
              </a:rPr>
              <a:t>Set</a:t>
            </a:r>
            <a:r>
              <a:rPr sz="1600" spc="10" dirty="0">
                <a:solidFill>
                  <a:srgbClr val="FF0000"/>
                </a:solidFill>
                <a:latin typeface="Microsoft Sans Serif"/>
                <a:cs typeface="Microsoft Sans Serif"/>
              </a:rPr>
              <a:t> </a:t>
            </a:r>
            <a:r>
              <a:rPr sz="1600" spc="-5" dirty="0">
                <a:solidFill>
                  <a:srgbClr val="FF0000"/>
                </a:solidFill>
                <a:latin typeface="Microsoft Sans Serif"/>
                <a:cs typeface="Microsoft Sans Serif"/>
              </a:rPr>
              <a:t>text</a:t>
            </a:r>
            <a:r>
              <a:rPr sz="1600" spc="40" dirty="0">
                <a:solidFill>
                  <a:srgbClr val="FF0000"/>
                </a:solidFill>
                <a:latin typeface="Microsoft Sans Serif"/>
                <a:cs typeface="Microsoft Sans Serif"/>
              </a:rPr>
              <a:t> </a:t>
            </a:r>
            <a:r>
              <a:rPr sz="1600" spc="-5" dirty="0">
                <a:solidFill>
                  <a:srgbClr val="FF0000"/>
                </a:solidFill>
                <a:latin typeface="Microsoft Sans Serif"/>
                <a:cs typeface="Microsoft Sans Serif"/>
              </a:rPr>
              <a:t>color</a:t>
            </a:r>
            <a:r>
              <a:rPr sz="1600" spc="20" dirty="0">
                <a:solidFill>
                  <a:srgbClr val="FF0000"/>
                </a:solidFill>
                <a:latin typeface="Microsoft Sans Serif"/>
                <a:cs typeface="Microsoft Sans Serif"/>
              </a:rPr>
              <a:t> </a:t>
            </a:r>
            <a:r>
              <a:rPr sz="1600" spc="-5" dirty="0">
                <a:solidFill>
                  <a:srgbClr val="FF0000"/>
                </a:solidFill>
                <a:latin typeface="Microsoft Sans Serif"/>
                <a:cs typeface="Microsoft Sans Serif"/>
              </a:rPr>
              <a:t>to</a:t>
            </a:r>
            <a:r>
              <a:rPr sz="1600" spc="15" dirty="0">
                <a:solidFill>
                  <a:srgbClr val="FF0000"/>
                </a:solidFill>
                <a:latin typeface="Microsoft Sans Serif"/>
                <a:cs typeface="Microsoft Sans Serif"/>
              </a:rPr>
              <a:t> </a:t>
            </a:r>
            <a:r>
              <a:rPr sz="1600" spc="-5" dirty="0">
                <a:solidFill>
                  <a:srgbClr val="FF0000"/>
                </a:solidFill>
                <a:latin typeface="Microsoft Sans Serif"/>
                <a:cs typeface="Microsoft Sans Serif"/>
              </a:rPr>
              <a:t>red</a:t>
            </a:r>
            <a:r>
              <a:rPr sz="1600" spc="35" dirty="0">
                <a:solidFill>
                  <a:srgbClr val="FF0000"/>
                </a:solidFill>
                <a:latin typeface="Microsoft Sans Serif"/>
                <a:cs typeface="Microsoft Sans Serif"/>
              </a:rPr>
              <a:t> </a:t>
            </a:r>
            <a:r>
              <a:rPr sz="1600" spc="-5" dirty="0">
                <a:solidFill>
                  <a:srgbClr val="FF0000"/>
                </a:solidFill>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&lt;/style&gt;</a:t>
            </a:r>
            <a:endParaRPr sz="1600">
              <a:latin typeface="Microsoft Sans Serif"/>
              <a:cs typeface="Microsoft Sans Serif"/>
            </a:endParaRPr>
          </a:p>
          <a:p>
            <a:pPr>
              <a:lnSpc>
                <a:spcPct val="100000"/>
              </a:lnSpc>
            </a:pPr>
            <a:endParaRPr sz="1700">
              <a:latin typeface="Microsoft Sans Serif"/>
              <a:cs typeface="Microsoft Sans Serif"/>
            </a:endParaRPr>
          </a:p>
          <a:p>
            <a:pPr marL="12700" marR="1410335">
              <a:lnSpc>
                <a:spcPct val="100000"/>
              </a:lnSpc>
            </a:pPr>
            <a:r>
              <a:rPr sz="1600" spc="-5" dirty="0">
                <a:latin typeface="Microsoft Sans Serif"/>
                <a:cs typeface="Microsoft Sans Serif"/>
              </a:rPr>
              <a:t>Comments</a:t>
            </a:r>
            <a:r>
              <a:rPr sz="1600" spc="35" dirty="0">
                <a:latin typeface="Microsoft Sans Serif"/>
                <a:cs typeface="Microsoft Sans Serif"/>
              </a:rPr>
              <a:t> </a:t>
            </a:r>
            <a:r>
              <a:rPr sz="1600" spc="-5" dirty="0">
                <a:latin typeface="Microsoft Sans Serif"/>
                <a:cs typeface="Microsoft Sans Serif"/>
              </a:rPr>
              <a:t>can</a:t>
            </a:r>
            <a:r>
              <a:rPr sz="1600" spc="15" dirty="0">
                <a:latin typeface="Microsoft Sans Serif"/>
                <a:cs typeface="Microsoft Sans Serif"/>
              </a:rPr>
              <a:t> </a:t>
            </a:r>
            <a:r>
              <a:rPr sz="1600" spc="-5" dirty="0">
                <a:latin typeface="Microsoft Sans Serif"/>
                <a:cs typeface="Microsoft Sans Serif"/>
              </a:rPr>
              <a:t>also</a:t>
            </a:r>
            <a:r>
              <a:rPr sz="1600" spc="20" dirty="0">
                <a:latin typeface="Microsoft Sans Serif"/>
                <a:cs typeface="Microsoft Sans Serif"/>
              </a:rPr>
              <a:t> </a:t>
            </a:r>
            <a:r>
              <a:rPr sz="1600" spc="-5" dirty="0">
                <a:latin typeface="Microsoft Sans Serif"/>
                <a:cs typeface="Microsoft Sans Serif"/>
              </a:rPr>
              <a:t>span</a:t>
            </a:r>
            <a:r>
              <a:rPr sz="1600" spc="15" dirty="0">
                <a:latin typeface="Microsoft Sans Serif"/>
                <a:cs typeface="Microsoft Sans Serif"/>
              </a:rPr>
              <a:t> </a:t>
            </a:r>
            <a:r>
              <a:rPr sz="1600" spc="-10" dirty="0">
                <a:latin typeface="Microsoft Sans Serif"/>
                <a:cs typeface="Microsoft Sans Serif"/>
              </a:rPr>
              <a:t>multiple</a:t>
            </a:r>
            <a:r>
              <a:rPr sz="1600" spc="5" dirty="0">
                <a:latin typeface="Microsoft Sans Serif"/>
                <a:cs typeface="Microsoft Sans Serif"/>
              </a:rPr>
              <a:t> </a:t>
            </a:r>
            <a:r>
              <a:rPr sz="1600" spc="-5" dirty="0">
                <a:latin typeface="Microsoft Sans Serif"/>
                <a:cs typeface="Microsoft Sans Serif"/>
              </a:rPr>
              <a:t>lines: </a:t>
            </a:r>
            <a:r>
              <a:rPr sz="1600" spc="-409" dirty="0">
                <a:latin typeface="Microsoft Sans Serif"/>
                <a:cs typeface="Microsoft Sans Serif"/>
              </a:rPr>
              <a:t> </a:t>
            </a:r>
            <a:r>
              <a:rPr sz="1600" spc="-5" dirty="0">
                <a:solidFill>
                  <a:srgbClr val="FF0000"/>
                </a:solidFill>
                <a:latin typeface="Microsoft Sans Serif"/>
                <a:cs typeface="Microsoft Sans Serif"/>
              </a:rPr>
              <a:t>Example:</a:t>
            </a:r>
            <a:endParaRPr sz="1600">
              <a:latin typeface="Microsoft Sans Serif"/>
              <a:cs typeface="Microsoft Sans Serif"/>
            </a:endParaRPr>
          </a:p>
          <a:p>
            <a:pPr marL="12700">
              <a:lnSpc>
                <a:spcPct val="100000"/>
              </a:lnSpc>
            </a:pPr>
            <a:r>
              <a:rPr sz="1600" spc="-10" dirty="0">
                <a:latin typeface="Microsoft Sans Serif"/>
                <a:cs typeface="Microsoft Sans Serif"/>
              </a:rPr>
              <a:t>&lt;style&gt;</a:t>
            </a:r>
            <a:endParaRPr sz="1600">
              <a:latin typeface="Microsoft Sans Serif"/>
              <a:cs typeface="Microsoft Sans Serif"/>
            </a:endParaRPr>
          </a:p>
          <a:p>
            <a:pPr marL="12700">
              <a:lnSpc>
                <a:spcPct val="100000"/>
              </a:lnSpc>
            </a:pPr>
            <a:r>
              <a:rPr sz="1600" spc="-5" dirty="0">
                <a:solidFill>
                  <a:srgbClr val="FF0000"/>
                </a:solidFill>
                <a:latin typeface="Microsoft Sans Serif"/>
                <a:cs typeface="Microsoft Sans Serif"/>
              </a:rPr>
              <a:t>/*</a:t>
            </a:r>
            <a:r>
              <a:rPr sz="1600" spc="-20" dirty="0">
                <a:solidFill>
                  <a:srgbClr val="FF0000"/>
                </a:solidFill>
                <a:latin typeface="Microsoft Sans Serif"/>
                <a:cs typeface="Microsoft Sans Serif"/>
              </a:rPr>
              <a:t> </a:t>
            </a:r>
            <a:r>
              <a:rPr sz="1600" spc="-5" dirty="0">
                <a:solidFill>
                  <a:srgbClr val="FF0000"/>
                </a:solidFill>
                <a:latin typeface="Microsoft Sans Serif"/>
                <a:cs typeface="Microsoft Sans Serif"/>
              </a:rPr>
              <a:t>This</a:t>
            </a:r>
            <a:r>
              <a:rPr sz="1600" spc="-10" dirty="0">
                <a:solidFill>
                  <a:srgbClr val="FF0000"/>
                </a:solidFill>
                <a:latin typeface="Microsoft Sans Serif"/>
                <a:cs typeface="Microsoft Sans Serif"/>
              </a:rPr>
              <a:t> is</a:t>
            </a:r>
            <a:endParaRPr sz="1600">
              <a:latin typeface="Microsoft Sans Serif"/>
              <a:cs typeface="Microsoft Sans Serif"/>
            </a:endParaRPr>
          </a:p>
          <a:p>
            <a:pPr marL="12700">
              <a:lnSpc>
                <a:spcPct val="100000"/>
              </a:lnSpc>
            </a:pPr>
            <a:r>
              <a:rPr sz="1600" spc="-5" dirty="0">
                <a:solidFill>
                  <a:srgbClr val="FF0000"/>
                </a:solidFill>
                <a:latin typeface="Microsoft Sans Serif"/>
                <a:cs typeface="Microsoft Sans Serif"/>
              </a:rPr>
              <a:t>a</a:t>
            </a:r>
            <a:r>
              <a:rPr sz="1600" spc="-30" dirty="0">
                <a:solidFill>
                  <a:srgbClr val="FF0000"/>
                </a:solidFill>
                <a:latin typeface="Microsoft Sans Serif"/>
                <a:cs typeface="Microsoft Sans Serif"/>
              </a:rPr>
              <a:t> </a:t>
            </a:r>
            <a:r>
              <a:rPr sz="1600" spc="-5" dirty="0">
                <a:solidFill>
                  <a:srgbClr val="FF0000"/>
                </a:solidFill>
                <a:latin typeface="Microsoft Sans Serif"/>
                <a:cs typeface="Microsoft Sans Serif"/>
              </a:rPr>
              <a:t>multi-line</a:t>
            </a:r>
            <a:endParaRPr sz="1600">
              <a:latin typeface="Microsoft Sans Serif"/>
              <a:cs typeface="Microsoft Sans Serif"/>
            </a:endParaRPr>
          </a:p>
          <a:p>
            <a:pPr marL="12700">
              <a:lnSpc>
                <a:spcPct val="100000"/>
              </a:lnSpc>
              <a:spcBef>
                <a:spcPts val="5"/>
              </a:spcBef>
            </a:pPr>
            <a:r>
              <a:rPr sz="1600" spc="-5" dirty="0">
                <a:solidFill>
                  <a:srgbClr val="FF0000"/>
                </a:solidFill>
                <a:latin typeface="Microsoft Sans Serif"/>
                <a:cs typeface="Microsoft Sans Serif"/>
              </a:rPr>
              <a:t>comment */</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5" dirty="0">
                <a:latin typeface="Microsoft Sans Serif"/>
                <a:cs typeface="Microsoft Sans Serif"/>
              </a:rPr>
              <a:t>p</a:t>
            </a:r>
            <a:r>
              <a:rPr sz="1600" spc="-3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color:</a:t>
            </a:r>
            <a:r>
              <a:rPr sz="1600" spc="-15" dirty="0">
                <a:latin typeface="Microsoft Sans Serif"/>
                <a:cs typeface="Microsoft Sans Serif"/>
              </a:rPr>
              <a:t> </a:t>
            </a:r>
            <a:r>
              <a:rPr sz="1600" spc="-5" dirty="0">
                <a:latin typeface="Microsoft Sans Serif"/>
                <a:cs typeface="Microsoft Sans Serif"/>
              </a:rPr>
              <a:t>red;</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&lt;/style&gt;</a:t>
            </a:r>
            <a:endParaRPr sz="1600">
              <a:latin typeface="Microsoft Sans Serif"/>
              <a:cs typeface="Microsoft Sans Serif"/>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2339" y="248869"/>
            <a:ext cx="54749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35" dirty="0">
                <a:solidFill>
                  <a:srgbClr val="000000"/>
                </a:solidFill>
              </a:rPr>
              <a:t> </a:t>
            </a:r>
            <a:r>
              <a:rPr sz="5400" spc="-10" dirty="0">
                <a:solidFill>
                  <a:srgbClr val="000000"/>
                </a:solidFill>
              </a:rPr>
              <a:t>Style</a:t>
            </a:r>
            <a:r>
              <a:rPr sz="5400" spc="25" dirty="0">
                <a:solidFill>
                  <a:srgbClr val="000000"/>
                </a:solidFill>
              </a:rPr>
              <a:t> </a:t>
            </a:r>
            <a:r>
              <a:rPr sz="5400" spc="-5" dirty="0">
                <a:solidFill>
                  <a:srgbClr val="000000"/>
                </a:solidFill>
              </a:rPr>
              <a:t>Sheets</a:t>
            </a:r>
            <a:endParaRPr sz="5400"/>
          </a:p>
        </p:txBody>
      </p:sp>
      <p:sp>
        <p:nvSpPr>
          <p:cNvPr id="4" name="object 4"/>
          <p:cNvSpPr txBox="1"/>
          <p:nvPr/>
        </p:nvSpPr>
        <p:spPr>
          <a:xfrm>
            <a:off x="870000" y="1649095"/>
            <a:ext cx="6716395" cy="4296410"/>
          </a:xfrm>
          <a:prstGeom prst="rect">
            <a:avLst/>
          </a:prstGeom>
        </p:spPr>
        <p:txBody>
          <a:bodyPr vert="horz" wrap="square" lIns="0" tIns="12700" rIns="0" bIns="0" rtlCol="0">
            <a:spAutoFit/>
          </a:bodyPr>
          <a:lstStyle/>
          <a:p>
            <a:pPr marL="12700" marR="5080">
              <a:lnSpc>
                <a:spcPct val="100200"/>
              </a:lnSpc>
              <a:spcBef>
                <a:spcPts val="100"/>
              </a:spcBef>
            </a:pPr>
            <a:r>
              <a:rPr sz="2000" b="1" dirty="0">
                <a:latin typeface="Arial"/>
                <a:cs typeface="Arial"/>
              </a:rPr>
              <a:t>External CSS: </a:t>
            </a:r>
            <a:r>
              <a:rPr sz="1400" spc="-5" dirty="0">
                <a:latin typeface="Microsoft Sans Serif"/>
                <a:cs typeface="Microsoft Sans Serif"/>
              </a:rPr>
              <a:t>External CSS </a:t>
            </a:r>
            <a:r>
              <a:rPr sz="1400" dirty="0">
                <a:latin typeface="Microsoft Sans Serif"/>
                <a:cs typeface="Microsoft Sans Serif"/>
              </a:rPr>
              <a:t>contains separate </a:t>
            </a:r>
            <a:r>
              <a:rPr sz="1400" spc="-5" dirty="0">
                <a:latin typeface="Microsoft Sans Serif"/>
                <a:cs typeface="Microsoft Sans Serif"/>
              </a:rPr>
              <a:t>CSS file which </a:t>
            </a:r>
            <a:r>
              <a:rPr sz="1400" dirty="0">
                <a:latin typeface="Microsoft Sans Serif"/>
                <a:cs typeface="Microsoft Sans Serif"/>
              </a:rPr>
              <a:t>contains </a:t>
            </a:r>
            <a:r>
              <a:rPr sz="1400" spc="-5" dirty="0">
                <a:latin typeface="Microsoft Sans Serif"/>
                <a:cs typeface="Microsoft Sans Serif"/>
              </a:rPr>
              <a:t>only </a:t>
            </a:r>
            <a:r>
              <a:rPr sz="1400" dirty="0">
                <a:latin typeface="Microsoft Sans Serif"/>
                <a:cs typeface="Microsoft Sans Serif"/>
              </a:rPr>
              <a:t> </a:t>
            </a:r>
            <a:r>
              <a:rPr sz="1400" spc="-5" dirty="0">
                <a:latin typeface="Microsoft Sans Serif"/>
                <a:cs typeface="Microsoft Sans Serif"/>
              </a:rPr>
              <a:t>style property </a:t>
            </a:r>
            <a:r>
              <a:rPr sz="1400" spc="-10" dirty="0">
                <a:latin typeface="Microsoft Sans Serif"/>
                <a:cs typeface="Microsoft Sans Serif"/>
              </a:rPr>
              <a:t>with </a:t>
            </a:r>
            <a:r>
              <a:rPr sz="1400" dirty="0">
                <a:latin typeface="Microsoft Sans Serif"/>
                <a:cs typeface="Microsoft Sans Serif"/>
              </a:rPr>
              <a:t>the </a:t>
            </a:r>
            <a:r>
              <a:rPr sz="1400" spc="-5" dirty="0">
                <a:latin typeface="Microsoft Sans Serif"/>
                <a:cs typeface="Microsoft Sans Serif"/>
              </a:rPr>
              <a:t>help of </a:t>
            </a:r>
            <a:r>
              <a:rPr sz="1400" dirty="0">
                <a:latin typeface="Microsoft Sans Serif"/>
                <a:cs typeface="Microsoft Sans Serif"/>
              </a:rPr>
              <a:t>tag </a:t>
            </a:r>
            <a:r>
              <a:rPr sz="1400" spc="-5" dirty="0">
                <a:latin typeface="Microsoft Sans Serif"/>
                <a:cs typeface="Microsoft Sans Serif"/>
              </a:rPr>
              <a:t>attributes (For </a:t>
            </a:r>
            <a:r>
              <a:rPr sz="1400" spc="-10" dirty="0">
                <a:latin typeface="Microsoft Sans Serif"/>
                <a:cs typeface="Microsoft Sans Serif"/>
              </a:rPr>
              <a:t>example </a:t>
            </a:r>
            <a:r>
              <a:rPr sz="1400" spc="-5" dirty="0">
                <a:latin typeface="Microsoft Sans Serif"/>
                <a:cs typeface="Microsoft Sans Serif"/>
              </a:rPr>
              <a:t>class, id, heading, </a:t>
            </a:r>
            <a:r>
              <a:rPr sz="1400" spc="610" dirty="0">
                <a:latin typeface="Microsoft Sans Serif"/>
                <a:cs typeface="Microsoft Sans Serif"/>
              </a:rPr>
              <a:t>… </a:t>
            </a:r>
            <a:r>
              <a:rPr sz="1400" dirty="0">
                <a:latin typeface="Microsoft Sans Serif"/>
                <a:cs typeface="Microsoft Sans Serif"/>
              </a:rPr>
              <a:t>etc). </a:t>
            </a:r>
            <a:r>
              <a:rPr sz="1400" spc="5" dirty="0">
                <a:latin typeface="Microsoft Sans Serif"/>
                <a:cs typeface="Microsoft Sans Serif"/>
              </a:rPr>
              <a:t> </a:t>
            </a:r>
            <a:r>
              <a:rPr sz="1400" spc="-5" dirty="0">
                <a:latin typeface="Microsoft Sans Serif"/>
                <a:cs typeface="Microsoft Sans Serif"/>
              </a:rPr>
              <a:t>CSS</a:t>
            </a:r>
            <a:r>
              <a:rPr sz="1400" spc="25" dirty="0">
                <a:latin typeface="Microsoft Sans Serif"/>
                <a:cs typeface="Microsoft Sans Serif"/>
              </a:rPr>
              <a:t> </a:t>
            </a:r>
            <a:r>
              <a:rPr sz="1400" dirty="0">
                <a:latin typeface="Microsoft Sans Serif"/>
                <a:cs typeface="Microsoft Sans Serif"/>
              </a:rPr>
              <a:t>property</a:t>
            </a:r>
            <a:r>
              <a:rPr sz="1400" spc="-25" dirty="0">
                <a:latin typeface="Microsoft Sans Serif"/>
                <a:cs typeface="Microsoft Sans Serif"/>
              </a:rPr>
              <a:t> </a:t>
            </a:r>
            <a:r>
              <a:rPr sz="1400" spc="-5" dirty="0">
                <a:latin typeface="Microsoft Sans Serif"/>
                <a:cs typeface="Microsoft Sans Serif"/>
              </a:rPr>
              <a:t>written</a:t>
            </a:r>
            <a:r>
              <a:rPr sz="1400" dirty="0">
                <a:latin typeface="Microsoft Sans Serif"/>
                <a:cs typeface="Microsoft Sans Serif"/>
              </a:rPr>
              <a:t> </a:t>
            </a:r>
            <a:r>
              <a:rPr sz="1400" spc="-5" dirty="0">
                <a:latin typeface="Microsoft Sans Serif"/>
                <a:cs typeface="Microsoft Sans Serif"/>
              </a:rPr>
              <a:t>in</a:t>
            </a:r>
            <a:r>
              <a:rPr sz="1400" spc="15" dirty="0">
                <a:latin typeface="Microsoft Sans Serif"/>
                <a:cs typeface="Microsoft Sans Serif"/>
              </a:rPr>
              <a:t> </a:t>
            </a:r>
            <a:r>
              <a:rPr sz="1400" dirty="0">
                <a:latin typeface="Microsoft Sans Serif"/>
                <a:cs typeface="Microsoft Sans Serif"/>
              </a:rPr>
              <a:t>a</a:t>
            </a:r>
            <a:r>
              <a:rPr sz="1400" spc="15" dirty="0">
                <a:latin typeface="Microsoft Sans Serif"/>
                <a:cs typeface="Microsoft Sans Serif"/>
              </a:rPr>
              <a:t> </a:t>
            </a:r>
            <a:r>
              <a:rPr sz="1400" dirty="0">
                <a:latin typeface="Microsoft Sans Serif"/>
                <a:cs typeface="Microsoft Sans Serif"/>
              </a:rPr>
              <a:t>separate</a:t>
            </a:r>
            <a:r>
              <a:rPr sz="1400" spc="-30" dirty="0">
                <a:latin typeface="Microsoft Sans Serif"/>
                <a:cs typeface="Microsoft Sans Serif"/>
              </a:rPr>
              <a:t> </a:t>
            </a:r>
            <a:r>
              <a:rPr sz="1400" spc="-5" dirty="0">
                <a:latin typeface="Microsoft Sans Serif"/>
                <a:cs typeface="Microsoft Sans Serif"/>
              </a:rPr>
              <a:t>file</a:t>
            </a:r>
            <a:r>
              <a:rPr sz="1400" spc="15" dirty="0">
                <a:latin typeface="Microsoft Sans Serif"/>
                <a:cs typeface="Microsoft Sans Serif"/>
              </a:rPr>
              <a:t> </a:t>
            </a:r>
            <a:r>
              <a:rPr sz="1400" spc="-10" dirty="0">
                <a:latin typeface="Microsoft Sans Serif"/>
                <a:cs typeface="Microsoft Sans Serif"/>
              </a:rPr>
              <a:t>with</a:t>
            </a:r>
            <a:r>
              <a:rPr sz="1400" spc="15" dirty="0">
                <a:latin typeface="Microsoft Sans Serif"/>
                <a:cs typeface="Microsoft Sans Serif"/>
              </a:rPr>
              <a:t> </a:t>
            </a:r>
            <a:r>
              <a:rPr sz="1400" dirty="0">
                <a:latin typeface="Microsoft Sans Serif"/>
                <a:cs typeface="Microsoft Sans Serif"/>
              </a:rPr>
              <a:t>.css</a:t>
            </a:r>
            <a:r>
              <a:rPr sz="1400" spc="-5" dirty="0">
                <a:latin typeface="Microsoft Sans Serif"/>
                <a:cs typeface="Microsoft Sans Serif"/>
              </a:rPr>
              <a:t> extension</a:t>
            </a:r>
            <a:r>
              <a:rPr sz="1400" spc="-10" dirty="0">
                <a:latin typeface="Microsoft Sans Serif"/>
                <a:cs typeface="Microsoft Sans Serif"/>
              </a:rPr>
              <a:t> </a:t>
            </a:r>
            <a:r>
              <a:rPr sz="1400" dirty="0">
                <a:latin typeface="Microsoft Sans Serif"/>
                <a:cs typeface="Microsoft Sans Serif"/>
              </a:rPr>
              <a:t>and should</a:t>
            </a:r>
            <a:r>
              <a:rPr sz="1400" spc="-10" dirty="0">
                <a:latin typeface="Microsoft Sans Serif"/>
                <a:cs typeface="Microsoft Sans Serif"/>
              </a:rPr>
              <a:t> </a:t>
            </a:r>
            <a:r>
              <a:rPr sz="1400" dirty="0">
                <a:latin typeface="Microsoft Sans Serif"/>
                <a:cs typeface="Microsoft Sans Serif"/>
              </a:rPr>
              <a:t>be</a:t>
            </a:r>
            <a:r>
              <a:rPr sz="1400" spc="20" dirty="0">
                <a:latin typeface="Microsoft Sans Serif"/>
                <a:cs typeface="Microsoft Sans Serif"/>
              </a:rPr>
              <a:t> </a:t>
            </a:r>
            <a:r>
              <a:rPr sz="1400" spc="-5" dirty="0">
                <a:latin typeface="Microsoft Sans Serif"/>
                <a:cs typeface="Microsoft Sans Serif"/>
              </a:rPr>
              <a:t>linked</a:t>
            </a:r>
            <a:r>
              <a:rPr sz="1400" spc="-10" dirty="0">
                <a:latin typeface="Microsoft Sans Serif"/>
                <a:cs typeface="Microsoft Sans Serif"/>
              </a:rPr>
              <a:t> </a:t>
            </a:r>
            <a:r>
              <a:rPr sz="1400" dirty="0">
                <a:latin typeface="Microsoft Sans Serif"/>
                <a:cs typeface="Microsoft Sans Serif"/>
              </a:rPr>
              <a:t>to</a:t>
            </a:r>
            <a:r>
              <a:rPr sz="1400" spc="5" dirty="0">
                <a:latin typeface="Microsoft Sans Serif"/>
                <a:cs typeface="Microsoft Sans Serif"/>
              </a:rPr>
              <a:t> </a:t>
            </a:r>
            <a:r>
              <a:rPr sz="1400" dirty="0">
                <a:latin typeface="Microsoft Sans Serif"/>
                <a:cs typeface="Microsoft Sans Serif"/>
              </a:rPr>
              <a:t>the </a:t>
            </a:r>
            <a:r>
              <a:rPr sz="1400" spc="-360" dirty="0">
                <a:latin typeface="Microsoft Sans Serif"/>
                <a:cs typeface="Microsoft Sans Serif"/>
              </a:rPr>
              <a:t> </a:t>
            </a:r>
            <a:r>
              <a:rPr sz="1400" spc="-5" dirty="0">
                <a:latin typeface="Microsoft Sans Serif"/>
                <a:cs typeface="Microsoft Sans Serif"/>
              </a:rPr>
              <a:t>HTML </a:t>
            </a:r>
            <a:r>
              <a:rPr sz="1400" dirty="0">
                <a:latin typeface="Microsoft Sans Serif"/>
                <a:cs typeface="Microsoft Sans Serif"/>
              </a:rPr>
              <a:t>document using </a:t>
            </a:r>
            <a:r>
              <a:rPr sz="1400" b="1" spc="-5" dirty="0">
                <a:latin typeface="Arial"/>
                <a:cs typeface="Arial"/>
              </a:rPr>
              <a:t>link </a:t>
            </a:r>
            <a:r>
              <a:rPr sz="1400" dirty="0">
                <a:latin typeface="Microsoft Sans Serif"/>
                <a:cs typeface="Microsoft Sans Serif"/>
              </a:rPr>
              <a:t>tag. </a:t>
            </a:r>
            <a:r>
              <a:rPr sz="1400" spc="-5" dirty="0">
                <a:latin typeface="Microsoft Sans Serif"/>
                <a:cs typeface="Microsoft Sans Serif"/>
              </a:rPr>
              <a:t>This </a:t>
            </a:r>
            <a:r>
              <a:rPr sz="1400" dirty="0">
                <a:latin typeface="Microsoft Sans Serif"/>
                <a:cs typeface="Microsoft Sans Serif"/>
              </a:rPr>
              <a:t>means that for each </a:t>
            </a:r>
            <a:r>
              <a:rPr sz="1400" spc="-5" dirty="0">
                <a:latin typeface="Microsoft Sans Serif"/>
                <a:cs typeface="Microsoft Sans Serif"/>
              </a:rPr>
              <a:t>element, style </a:t>
            </a:r>
            <a:r>
              <a:rPr sz="1400" dirty="0">
                <a:latin typeface="Microsoft Sans Serif"/>
                <a:cs typeface="Microsoft Sans Serif"/>
              </a:rPr>
              <a:t>can be set </a:t>
            </a:r>
            <a:r>
              <a:rPr sz="1400" spc="5" dirty="0">
                <a:latin typeface="Microsoft Sans Serif"/>
                <a:cs typeface="Microsoft Sans Serif"/>
              </a:rPr>
              <a:t> </a:t>
            </a:r>
            <a:r>
              <a:rPr sz="1400" spc="-5" dirty="0">
                <a:latin typeface="Microsoft Sans Serif"/>
                <a:cs typeface="Microsoft Sans Serif"/>
              </a:rPr>
              <a:t>only</a:t>
            </a:r>
            <a:r>
              <a:rPr sz="1400" dirty="0">
                <a:latin typeface="Microsoft Sans Serif"/>
                <a:cs typeface="Microsoft Sans Serif"/>
              </a:rPr>
              <a:t> once</a:t>
            </a:r>
            <a:r>
              <a:rPr sz="1400" spc="-20" dirty="0">
                <a:latin typeface="Microsoft Sans Serif"/>
                <a:cs typeface="Microsoft Sans Serif"/>
              </a:rPr>
              <a:t> </a:t>
            </a:r>
            <a:r>
              <a:rPr sz="1400" dirty="0">
                <a:latin typeface="Microsoft Sans Serif"/>
                <a:cs typeface="Microsoft Sans Serif"/>
              </a:rPr>
              <a:t>and</a:t>
            </a:r>
            <a:r>
              <a:rPr sz="1400" spc="-5" dirty="0">
                <a:latin typeface="Microsoft Sans Serif"/>
                <a:cs typeface="Microsoft Sans Serif"/>
              </a:rPr>
              <a:t> </a:t>
            </a:r>
            <a:r>
              <a:rPr sz="1400" dirty="0">
                <a:latin typeface="Microsoft Sans Serif"/>
                <a:cs typeface="Microsoft Sans Serif"/>
              </a:rPr>
              <a:t>that</a:t>
            </a:r>
            <a:r>
              <a:rPr sz="1400" spc="-10" dirty="0">
                <a:latin typeface="Microsoft Sans Serif"/>
                <a:cs typeface="Microsoft Sans Serif"/>
              </a:rPr>
              <a:t> will</a:t>
            </a:r>
            <a:r>
              <a:rPr sz="1400" spc="35" dirty="0">
                <a:latin typeface="Microsoft Sans Serif"/>
                <a:cs typeface="Microsoft Sans Serif"/>
              </a:rPr>
              <a:t> </a:t>
            </a:r>
            <a:r>
              <a:rPr sz="1400" dirty="0">
                <a:latin typeface="Microsoft Sans Serif"/>
                <a:cs typeface="Microsoft Sans Serif"/>
              </a:rPr>
              <a:t>be</a:t>
            </a:r>
            <a:r>
              <a:rPr sz="1400" spc="10" dirty="0">
                <a:latin typeface="Microsoft Sans Serif"/>
                <a:cs typeface="Microsoft Sans Serif"/>
              </a:rPr>
              <a:t> </a:t>
            </a:r>
            <a:r>
              <a:rPr sz="1400" spc="-5" dirty="0">
                <a:latin typeface="Microsoft Sans Serif"/>
                <a:cs typeface="Microsoft Sans Serif"/>
              </a:rPr>
              <a:t>applied</a:t>
            </a:r>
            <a:r>
              <a:rPr sz="1400" spc="-15" dirty="0">
                <a:latin typeface="Microsoft Sans Serif"/>
                <a:cs typeface="Microsoft Sans Serif"/>
              </a:rPr>
              <a:t> </a:t>
            </a:r>
            <a:r>
              <a:rPr sz="1400" dirty="0">
                <a:latin typeface="Microsoft Sans Serif"/>
                <a:cs typeface="Microsoft Sans Serif"/>
              </a:rPr>
              <a:t>across</a:t>
            </a:r>
            <a:r>
              <a:rPr sz="1400" spc="-20" dirty="0">
                <a:latin typeface="Microsoft Sans Serif"/>
                <a:cs typeface="Microsoft Sans Serif"/>
              </a:rPr>
              <a:t> </a:t>
            </a:r>
            <a:r>
              <a:rPr sz="1400" spc="-5" dirty="0">
                <a:latin typeface="Microsoft Sans Serif"/>
                <a:cs typeface="Microsoft Sans Serif"/>
              </a:rPr>
              <a:t>web</a:t>
            </a:r>
            <a:r>
              <a:rPr sz="1400" spc="20" dirty="0">
                <a:latin typeface="Microsoft Sans Serif"/>
                <a:cs typeface="Microsoft Sans Serif"/>
              </a:rPr>
              <a:t> </a:t>
            </a:r>
            <a:r>
              <a:rPr sz="1400" dirty="0">
                <a:latin typeface="Microsoft Sans Serif"/>
                <a:cs typeface="Microsoft Sans Serif"/>
              </a:rPr>
              <a:t>pages.</a:t>
            </a:r>
            <a:endParaRPr sz="14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marR="671195">
              <a:lnSpc>
                <a:spcPct val="100000"/>
              </a:lnSpc>
            </a:pPr>
            <a:r>
              <a:rPr sz="1400" spc="-5" dirty="0">
                <a:latin typeface="Microsoft Sans Serif"/>
                <a:cs typeface="Microsoft Sans Serif"/>
              </a:rPr>
              <a:t>Example:</a:t>
            </a:r>
            <a:r>
              <a:rPr sz="1400" spc="-10" dirty="0">
                <a:latin typeface="Microsoft Sans Serif"/>
                <a:cs typeface="Microsoft Sans Serif"/>
              </a:rPr>
              <a:t> </a:t>
            </a:r>
            <a:r>
              <a:rPr sz="1400" spc="-5" dirty="0">
                <a:latin typeface="Microsoft Sans Serif"/>
                <a:cs typeface="Microsoft Sans Serif"/>
              </a:rPr>
              <a:t>The</a:t>
            </a:r>
            <a:r>
              <a:rPr sz="1400" dirty="0">
                <a:latin typeface="Microsoft Sans Serif"/>
                <a:cs typeface="Microsoft Sans Serif"/>
              </a:rPr>
              <a:t> </a:t>
            </a:r>
            <a:r>
              <a:rPr sz="1400" spc="-5" dirty="0">
                <a:latin typeface="Microsoft Sans Serif"/>
                <a:cs typeface="Microsoft Sans Serif"/>
              </a:rPr>
              <a:t>file</a:t>
            </a:r>
            <a:r>
              <a:rPr sz="1400" spc="5" dirty="0">
                <a:latin typeface="Microsoft Sans Serif"/>
                <a:cs typeface="Microsoft Sans Serif"/>
              </a:rPr>
              <a:t> </a:t>
            </a:r>
            <a:r>
              <a:rPr sz="1400" spc="-5" dirty="0">
                <a:latin typeface="Microsoft Sans Serif"/>
                <a:cs typeface="Microsoft Sans Serif"/>
              </a:rPr>
              <a:t>given</a:t>
            </a:r>
            <a:r>
              <a:rPr sz="1400" spc="20" dirty="0">
                <a:latin typeface="Microsoft Sans Serif"/>
                <a:cs typeface="Microsoft Sans Serif"/>
              </a:rPr>
              <a:t> </a:t>
            </a:r>
            <a:r>
              <a:rPr sz="1400" dirty="0">
                <a:latin typeface="Microsoft Sans Serif"/>
                <a:cs typeface="Microsoft Sans Serif"/>
              </a:rPr>
              <a:t>below</a:t>
            </a:r>
            <a:r>
              <a:rPr sz="1400" spc="-5" dirty="0">
                <a:latin typeface="Microsoft Sans Serif"/>
                <a:cs typeface="Microsoft Sans Serif"/>
              </a:rPr>
              <a:t> </a:t>
            </a:r>
            <a:r>
              <a:rPr sz="1400" dirty="0">
                <a:latin typeface="Microsoft Sans Serif"/>
                <a:cs typeface="Microsoft Sans Serif"/>
              </a:rPr>
              <a:t>contains</a:t>
            </a:r>
            <a:r>
              <a:rPr sz="1400" spc="-20" dirty="0">
                <a:latin typeface="Microsoft Sans Serif"/>
                <a:cs typeface="Microsoft Sans Serif"/>
              </a:rPr>
              <a:t> </a:t>
            </a:r>
            <a:r>
              <a:rPr sz="1400" spc="-5" dirty="0">
                <a:latin typeface="Microsoft Sans Serif"/>
                <a:cs typeface="Microsoft Sans Serif"/>
              </a:rPr>
              <a:t>CSS</a:t>
            </a:r>
            <a:r>
              <a:rPr sz="1400" spc="20" dirty="0">
                <a:latin typeface="Microsoft Sans Serif"/>
                <a:cs typeface="Microsoft Sans Serif"/>
              </a:rPr>
              <a:t> </a:t>
            </a:r>
            <a:r>
              <a:rPr sz="1400" spc="-15" dirty="0">
                <a:latin typeface="Microsoft Sans Serif"/>
                <a:cs typeface="Microsoft Sans Serif"/>
              </a:rPr>
              <a:t>property.</a:t>
            </a:r>
            <a:r>
              <a:rPr sz="1400" spc="-30" dirty="0">
                <a:latin typeface="Microsoft Sans Serif"/>
                <a:cs typeface="Microsoft Sans Serif"/>
              </a:rPr>
              <a:t> </a:t>
            </a:r>
            <a:r>
              <a:rPr sz="1400" spc="-5" dirty="0">
                <a:latin typeface="Microsoft Sans Serif"/>
                <a:cs typeface="Microsoft Sans Serif"/>
              </a:rPr>
              <a:t>This</a:t>
            </a:r>
            <a:r>
              <a:rPr sz="1400" dirty="0">
                <a:latin typeface="Microsoft Sans Serif"/>
                <a:cs typeface="Microsoft Sans Serif"/>
              </a:rPr>
              <a:t> </a:t>
            </a:r>
            <a:r>
              <a:rPr sz="1400" spc="-5" dirty="0">
                <a:latin typeface="Microsoft Sans Serif"/>
                <a:cs typeface="Microsoft Sans Serif"/>
              </a:rPr>
              <a:t>file</a:t>
            </a:r>
            <a:r>
              <a:rPr sz="1400" spc="15" dirty="0">
                <a:latin typeface="Microsoft Sans Serif"/>
                <a:cs typeface="Microsoft Sans Serif"/>
              </a:rPr>
              <a:t> </a:t>
            </a:r>
            <a:r>
              <a:rPr sz="1400" spc="-5" dirty="0">
                <a:latin typeface="Microsoft Sans Serif"/>
                <a:cs typeface="Microsoft Sans Serif"/>
              </a:rPr>
              <a:t>save</a:t>
            </a:r>
            <a:r>
              <a:rPr sz="1400" spc="10" dirty="0">
                <a:latin typeface="Microsoft Sans Serif"/>
                <a:cs typeface="Microsoft Sans Serif"/>
              </a:rPr>
              <a:t> </a:t>
            </a:r>
            <a:r>
              <a:rPr sz="1400" spc="-10" dirty="0">
                <a:latin typeface="Microsoft Sans Serif"/>
                <a:cs typeface="Microsoft Sans Serif"/>
              </a:rPr>
              <a:t>with</a:t>
            </a:r>
            <a:r>
              <a:rPr sz="1400" spc="10" dirty="0">
                <a:latin typeface="Microsoft Sans Serif"/>
                <a:cs typeface="Microsoft Sans Serif"/>
              </a:rPr>
              <a:t> </a:t>
            </a:r>
            <a:r>
              <a:rPr sz="1400" dirty="0">
                <a:latin typeface="Microsoft Sans Serif"/>
                <a:cs typeface="Microsoft Sans Serif"/>
              </a:rPr>
              <a:t>.css </a:t>
            </a:r>
            <a:r>
              <a:rPr sz="1400" spc="-355" dirty="0">
                <a:latin typeface="Microsoft Sans Serif"/>
                <a:cs typeface="Microsoft Sans Serif"/>
              </a:rPr>
              <a:t> </a:t>
            </a:r>
            <a:r>
              <a:rPr sz="1400" spc="-5" dirty="0">
                <a:latin typeface="Microsoft Sans Serif"/>
                <a:cs typeface="Microsoft Sans Serif"/>
              </a:rPr>
              <a:t>extension.</a:t>
            </a:r>
            <a:r>
              <a:rPr sz="1400" spc="-30" dirty="0">
                <a:latin typeface="Microsoft Sans Serif"/>
                <a:cs typeface="Microsoft Sans Serif"/>
              </a:rPr>
              <a:t> </a:t>
            </a:r>
            <a:r>
              <a:rPr sz="1400" spc="-5" dirty="0">
                <a:latin typeface="Microsoft Sans Serif"/>
                <a:cs typeface="Microsoft Sans Serif"/>
              </a:rPr>
              <a:t>For</a:t>
            </a:r>
            <a:r>
              <a:rPr sz="1400" spc="10" dirty="0">
                <a:latin typeface="Microsoft Sans Serif"/>
                <a:cs typeface="Microsoft Sans Serif"/>
              </a:rPr>
              <a:t> </a:t>
            </a:r>
            <a:r>
              <a:rPr sz="1400" spc="-5" dirty="0">
                <a:latin typeface="Microsoft Sans Serif"/>
                <a:cs typeface="Microsoft Sans Serif"/>
              </a:rPr>
              <a:t>Ex:</a:t>
            </a:r>
            <a:r>
              <a:rPr sz="1400" spc="30" dirty="0">
                <a:latin typeface="Microsoft Sans Serif"/>
                <a:cs typeface="Microsoft Sans Serif"/>
              </a:rPr>
              <a:t> </a:t>
            </a:r>
            <a:r>
              <a:rPr sz="1400" b="1" spc="-5" dirty="0">
                <a:latin typeface="Arial"/>
                <a:cs typeface="Arial"/>
              </a:rPr>
              <a:t>styles.css</a:t>
            </a:r>
            <a:endParaRPr sz="1400">
              <a:latin typeface="Arial"/>
              <a:cs typeface="Arial"/>
            </a:endParaRPr>
          </a:p>
          <a:p>
            <a:pPr>
              <a:lnSpc>
                <a:spcPct val="100000"/>
              </a:lnSpc>
              <a:spcBef>
                <a:spcPts val="25"/>
              </a:spcBef>
            </a:pPr>
            <a:endParaRPr sz="1650">
              <a:latin typeface="Arial"/>
              <a:cs typeface="Arial"/>
            </a:endParaRPr>
          </a:p>
          <a:p>
            <a:pPr marL="12700">
              <a:lnSpc>
                <a:spcPct val="100000"/>
              </a:lnSpc>
            </a:pPr>
            <a:r>
              <a:rPr sz="1600" spc="-5" dirty="0">
                <a:latin typeface="Microsoft Sans Serif"/>
                <a:cs typeface="Microsoft Sans Serif"/>
              </a:rPr>
              <a:t>.main</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text-align:center;}</a:t>
            </a:r>
            <a:endParaRPr sz="1600">
              <a:latin typeface="Microsoft Sans Serif"/>
              <a:cs typeface="Microsoft Sans Serif"/>
            </a:endParaRPr>
          </a:p>
          <a:p>
            <a:pPr marL="12700">
              <a:lnSpc>
                <a:spcPct val="100000"/>
              </a:lnSpc>
            </a:pPr>
            <a:r>
              <a:rPr sz="1600" spc="-5" dirty="0">
                <a:latin typeface="Microsoft Sans Serif"/>
                <a:cs typeface="Microsoft Sans Serif"/>
              </a:rPr>
              <a:t>.MBT</a:t>
            </a:r>
            <a:r>
              <a:rPr sz="1600" spc="-35"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 marR="5140325">
              <a:lnSpc>
                <a:spcPct val="100000"/>
              </a:lnSpc>
            </a:pPr>
            <a:r>
              <a:rPr sz="1600" spc="-5" dirty="0">
                <a:latin typeface="Microsoft Sans Serif"/>
                <a:cs typeface="Microsoft Sans Serif"/>
              </a:rPr>
              <a:t>color:#009900; </a:t>
            </a:r>
            <a:r>
              <a:rPr sz="1600" dirty="0">
                <a:latin typeface="Microsoft Sans Serif"/>
                <a:cs typeface="Microsoft Sans Serif"/>
              </a:rPr>
              <a:t> </a:t>
            </a:r>
            <a:r>
              <a:rPr sz="1600" spc="-5" dirty="0">
                <a:latin typeface="Microsoft Sans Serif"/>
                <a:cs typeface="Microsoft Sans Serif"/>
              </a:rPr>
              <a:t>font-size:50px; </a:t>
            </a:r>
            <a:r>
              <a:rPr sz="1600" dirty="0">
                <a:latin typeface="Microsoft Sans Serif"/>
                <a:cs typeface="Microsoft Sans Serif"/>
              </a:rPr>
              <a:t> </a:t>
            </a:r>
            <a:r>
              <a:rPr sz="1600" spc="-5" dirty="0">
                <a:latin typeface="Microsoft Sans Serif"/>
                <a:cs typeface="Microsoft Sans Serif"/>
              </a:rPr>
              <a:t>font</a:t>
            </a:r>
            <a:r>
              <a:rPr sz="1600" spc="-10" dirty="0">
                <a:latin typeface="Microsoft Sans Serif"/>
                <a:cs typeface="Microsoft Sans Serif"/>
              </a:rPr>
              <a:t>-</a:t>
            </a:r>
            <a:r>
              <a:rPr sz="1600" spc="-20" dirty="0">
                <a:latin typeface="Microsoft Sans Serif"/>
                <a:cs typeface="Microsoft Sans Serif"/>
              </a:rPr>
              <a:t>w</a:t>
            </a:r>
            <a:r>
              <a:rPr sz="1600" spc="-10" dirty="0">
                <a:latin typeface="Microsoft Sans Serif"/>
                <a:cs typeface="Microsoft Sans Serif"/>
              </a:rPr>
              <a:t>ei</a:t>
            </a:r>
            <a:r>
              <a:rPr sz="1600" spc="-5" dirty="0">
                <a:latin typeface="Microsoft Sans Serif"/>
                <a:cs typeface="Microsoft Sans Serif"/>
              </a:rPr>
              <a:t>ght:bo</a:t>
            </a:r>
            <a:r>
              <a:rPr sz="1600" dirty="0">
                <a:latin typeface="Microsoft Sans Serif"/>
                <a:cs typeface="Microsoft Sans Serif"/>
              </a:rPr>
              <a:t>l</a:t>
            </a:r>
            <a:r>
              <a:rPr sz="1600" spc="-5" dirty="0">
                <a:latin typeface="Microsoft Sans Serif"/>
                <a:cs typeface="Microsoft Sans Serif"/>
              </a:rPr>
              <a:t>d;}  #test</a:t>
            </a:r>
            <a:r>
              <a:rPr sz="1600" spc="2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font-style:bold;</a:t>
            </a:r>
            <a:endParaRPr sz="1600">
              <a:latin typeface="Microsoft Sans Serif"/>
              <a:cs typeface="Microsoft Sans Serif"/>
            </a:endParaRPr>
          </a:p>
          <a:p>
            <a:pPr marL="12700">
              <a:lnSpc>
                <a:spcPct val="100000"/>
              </a:lnSpc>
            </a:pPr>
            <a:r>
              <a:rPr sz="1600" spc="-5" dirty="0">
                <a:latin typeface="Microsoft Sans Serif"/>
                <a:cs typeface="Microsoft Sans Serif"/>
              </a:rPr>
              <a:t>font-size:20px;}</a:t>
            </a:r>
            <a:endParaRPr sz="1600">
              <a:latin typeface="Microsoft Sans Serif"/>
              <a:cs typeface="Microsoft Sans Serif"/>
            </a:endParaRPr>
          </a:p>
        </p:txBody>
      </p:sp>
      <p:pic>
        <p:nvPicPr>
          <p:cNvPr id="5" name="object 5"/>
          <p:cNvPicPr/>
          <p:nvPr/>
        </p:nvPicPr>
        <p:blipFill>
          <a:blip r:embed="rId2" cstate="print"/>
          <a:stretch>
            <a:fillRect/>
          </a:stretch>
        </p:blipFill>
        <p:spPr>
          <a:xfrm>
            <a:off x="8312863" y="1894681"/>
            <a:ext cx="3375514" cy="336719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5529" y="218008"/>
            <a:ext cx="49415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 </a:t>
            </a:r>
            <a:r>
              <a:rPr sz="5400" spc="-5" dirty="0">
                <a:solidFill>
                  <a:srgbClr val="000000"/>
                </a:solidFill>
              </a:rPr>
              <a:t>Comments</a:t>
            </a:r>
            <a:endParaRPr sz="5400"/>
          </a:p>
        </p:txBody>
      </p:sp>
      <p:sp>
        <p:nvSpPr>
          <p:cNvPr id="4" name="object 4"/>
          <p:cNvSpPr txBox="1"/>
          <p:nvPr/>
        </p:nvSpPr>
        <p:spPr>
          <a:xfrm>
            <a:off x="900785" y="1312874"/>
            <a:ext cx="6512559" cy="545211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HTML</a:t>
            </a:r>
            <a:r>
              <a:rPr sz="1600" b="1" spc="-40" dirty="0">
                <a:latin typeface="Arial"/>
                <a:cs typeface="Arial"/>
              </a:rPr>
              <a:t> </a:t>
            </a:r>
            <a:r>
              <a:rPr sz="1600" b="1" spc="-5" dirty="0">
                <a:latin typeface="Arial"/>
                <a:cs typeface="Arial"/>
              </a:rPr>
              <a:t>and</a:t>
            </a:r>
            <a:r>
              <a:rPr sz="1600" b="1" spc="-15" dirty="0">
                <a:latin typeface="Arial"/>
                <a:cs typeface="Arial"/>
              </a:rPr>
              <a:t> </a:t>
            </a:r>
            <a:r>
              <a:rPr sz="1600" b="1" spc="-5" dirty="0">
                <a:latin typeface="Arial"/>
                <a:cs typeface="Arial"/>
              </a:rPr>
              <a:t>CSS</a:t>
            </a:r>
            <a:r>
              <a:rPr sz="1600" b="1" spc="-35" dirty="0">
                <a:latin typeface="Arial"/>
                <a:cs typeface="Arial"/>
              </a:rPr>
              <a:t> </a:t>
            </a:r>
            <a:r>
              <a:rPr sz="1600" b="1" spc="-5" dirty="0">
                <a:latin typeface="Arial"/>
                <a:cs typeface="Arial"/>
              </a:rPr>
              <a:t>Comments</a:t>
            </a:r>
            <a:endParaRPr sz="1600">
              <a:latin typeface="Arial"/>
              <a:cs typeface="Arial"/>
            </a:endParaRPr>
          </a:p>
          <a:p>
            <a:pPr marL="12700" marR="5080">
              <a:lnSpc>
                <a:spcPct val="100000"/>
              </a:lnSpc>
            </a:pPr>
            <a:r>
              <a:rPr sz="1600" spc="-5" dirty="0">
                <a:latin typeface="Microsoft Sans Serif"/>
                <a:cs typeface="Microsoft Sans Serif"/>
              </a:rPr>
              <a:t>From</a:t>
            </a:r>
            <a:r>
              <a:rPr sz="1600" spc="40"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HTML</a:t>
            </a:r>
            <a:r>
              <a:rPr sz="1600" spc="-30" dirty="0">
                <a:latin typeface="Microsoft Sans Serif"/>
                <a:cs typeface="Microsoft Sans Serif"/>
              </a:rPr>
              <a:t> </a:t>
            </a:r>
            <a:r>
              <a:rPr sz="1600" spc="-5" dirty="0">
                <a:latin typeface="Microsoft Sans Serif"/>
                <a:cs typeface="Microsoft Sans Serif"/>
              </a:rPr>
              <a:t>tutorial,</a:t>
            </a:r>
            <a:r>
              <a:rPr sz="1600" spc="25" dirty="0">
                <a:latin typeface="Microsoft Sans Serif"/>
                <a:cs typeface="Microsoft Sans Serif"/>
              </a:rPr>
              <a:t> </a:t>
            </a:r>
            <a:r>
              <a:rPr sz="1600" spc="-10" dirty="0">
                <a:latin typeface="Microsoft Sans Serif"/>
                <a:cs typeface="Microsoft Sans Serif"/>
              </a:rPr>
              <a:t>you</a:t>
            </a:r>
            <a:r>
              <a:rPr sz="1600" spc="45" dirty="0">
                <a:latin typeface="Microsoft Sans Serif"/>
                <a:cs typeface="Microsoft Sans Serif"/>
              </a:rPr>
              <a:t> </a:t>
            </a:r>
            <a:r>
              <a:rPr sz="1600" spc="-5" dirty="0">
                <a:latin typeface="Microsoft Sans Serif"/>
                <a:cs typeface="Microsoft Sans Serif"/>
              </a:rPr>
              <a:t>learned</a:t>
            </a:r>
            <a:r>
              <a:rPr sz="1600" spc="15" dirty="0">
                <a:latin typeface="Microsoft Sans Serif"/>
                <a:cs typeface="Microsoft Sans Serif"/>
              </a:rPr>
              <a:t> </a:t>
            </a:r>
            <a:r>
              <a:rPr sz="1600" spc="-5" dirty="0">
                <a:latin typeface="Microsoft Sans Serif"/>
                <a:cs typeface="Microsoft Sans Serif"/>
              </a:rPr>
              <a:t>that</a:t>
            </a:r>
            <a:r>
              <a:rPr sz="1600" spc="45" dirty="0">
                <a:latin typeface="Microsoft Sans Serif"/>
                <a:cs typeface="Microsoft Sans Serif"/>
              </a:rPr>
              <a:t> </a:t>
            </a:r>
            <a:r>
              <a:rPr sz="1600" spc="-10" dirty="0">
                <a:latin typeface="Microsoft Sans Serif"/>
                <a:cs typeface="Microsoft Sans Serif"/>
              </a:rPr>
              <a:t>you</a:t>
            </a:r>
            <a:r>
              <a:rPr sz="1600" spc="40" dirty="0">
                <a:latin typeface="Microsoft Sans Serif"/>
                <a:cs typeface="Microsoft Sans Serif"/>
              </a:rPr>
              <a:t> </a:t>
            </a:r>
            <a:r>
              <a:rPr sz="1600" spc="-5" dirty="0">
                <a:latin typeface="Microsoft Sans Serif"/>
                <a:cs typeface="Microsoft Sans Serif"/>
              </a:rPr>
              <a:t>can</a:t>
            </a:r>
            <a:r>
              <a:rPr sz="1600" spc="20" dirty="0">
                <a:latin typeface="Microsoft Sans Serif"/>
                <a:cs typeface="Microsoft Sans Serif"/>
              </a:rPr>
              <a:t> </a:t>
            </a:r>
            <a:r>
              <a:rPr sz="1600" spc="-5" dirty="0">
                <a:latin typeface="Microsoft Sans Serif"/>
                <a:cs typeface="Microsoft Sans Serif"/>
              </a:rPr>
              <a:t>add</a:t>
            </a:r>
            <a:r>
              <a:rPr sz="1600" spc="15" dirty="0">
                <a:latin typeface="Microsoft Sans Serif"/>
                <a:cs typeface="Microsoft Sans Serif"/>
              </a:rPr>
              <a:t> </a:t>
            </a:r>
            <a:r>
              <a:rPr sz="1600" spc="-5" dirty="0">
                <a:latin typeface="Microsoft Sans Serif"/>
                <a:cs typeface="Microsoft Sans Serif"/>
              </a:rPr>
              <a:t>comments</a:t>
            </a:r>
            <a:r>
              <a:rPr sz="1600" spc="35" dirty="0">
                <a:latin typeface="Microsoft Sans Serif"/>
                <a:cs typeface="Microsoft Sans Serif"/>
              </a:rPr>
              <a:t> </a:t>
            </a:r>
            <a:r>
              <a:rPr sz="1600" spc="-5" dirty="0">
                <a:latin typeface="Microsoft Sans Serif"/>
                <a:cs typeface="Microsoft Sans Serif"/>
              </a:rPr>
              <a:t>to</a:t>
            </a:r>
            <a:r>
              <a:rPr sz="1600" spc="30" dirty="0">
                <a:latin typeface="Microsoft Sans Serif"/>
                <a:cs typeface="Microsoft Sans Serif"/>
              </a:rPr>
              <a:t> </a:t>
            </a:r>
            <a:r>
              <a:rPr sz="1600" spc="-10" dirty="0">
                <a:latin typeface="Microsoft Sans Serif"/>
                <a:cs typeface="Microsoft Sans Serif"/>
              </a:rPr>
              <a:t>your </a:t>
            </a:r>
            <a:r>
              <a:rPr sz="1600" spc="-409" dirty="0">
                <a:latin typeface="Microsoft Sans Serif"/>
                <a:cs typeface="Microsoft Sans Serif"/>
              </a:rPr>
              <a:t> </a:t>
            </a:r>
            <a:r>
              <a:rPr sz="1600" spc="-5" dirty="0">
                <a:latin typeface="Microsoft Sans Serif"/>
                <a:cs typeface="Microsoft Sans Serif"/>
              </a:rPr>
              <a:t>HTML</a:t>
            </a:r>
            <a:r>
              <a:rPr sz="1600" spc="-40" dirty="0">
                <a:latin typeface="Microsoft Sans Serif"/>
                <a:cs typeface="Microsoft Sans Serif"/>
              </a:rPr>
              <a:t> </a:t>
            </a:r>
            <a:r>
              <a:rPr sz="1600" spc="-5" dirty="0">
                <a:latin typeface="Microsoft Sans Serif"/>
                <a:cs typeface="Microsoft Sans Serif"/>
              </a:rPr>
              <a:t>source</a:t>
            </a:r>
            <a:r>
              <a:rPr sz="1600" spc="30" dirty="0">
                <a:latin typeface="Microsoft Sans Serif"/>
                <a:cs typeface="Microsoft Sans Serif"/>
              </a:rPr>
              <a:t> </a:t>
            </a:r>
            <a:r>
              <a:rPr sz="1600" spc="-5" dirty="0">
                <a:latin typeface="Microsoft Sans Serif"/>
                <a:cs typeface="Microsoft Sans Serif"/>
              </a:rPr>
              <a:t>by</a:t>
            </a:r>
            <a:r>
              <a:rPr sz="1600" spc="20" dirty="0">
                <a:latin typeface="Microsoft Sans Serif"/>
                <a:cs typeface="Microsoft Sans Serif"/>
              </a:rPr>
              <a:t> </a:t>
            </a:r>
            <a:r>
              <a:rPr sz="1600" spc="-5" dirty="0">
                <a:latin typeface="Microsoft Sans Serif"/>
                <a:cs typeface="Microsoft Sans Serif"/>
              </a:rPr>
              <a:t>using</a:t>
            </a:r>
            <a:r>
              <a:rPr sz="1600" spc="5" dirty="0">
                <a:latin typeface="Microsoft Sans Serif"/>
                <a:cs typeface="Microsoft Sans Serif"/>
              </a:rPr>
              <a:t> </a:t>
            </a:r>
            <a:r>
              <a:rPr sz="1600" spc="-5" dirty="0">
                <a:latin typeface="Microsoft Sans Serif"/>
                <a:cs typeface="Microsoft Sans Serif"/>
              </a:rPr>
              <a:t>the</a:t>
            </a:r>
            <a:r>
              <a:rPr sz="1600" spc="45" dirty="0">
                <a:latin typeface="Microsoft Sans Serif"/>
                <a:cs typeface="Microsoft Sans Serif"/>
              </a:rPr>
              <a:t> </a:t>
            </a:r>
            <a:r>
              <a:rPr sz="1600" spc="-5" dirty="0">
                <a:latin typeface="Microsoft Sans Serif"/>
                <a:cs typeface="Microsoft Sans Serif"/>
              </a:rPr>
              <a:t>&lt;!--...--&gt;</a:t>
            </a:r>
            <a:r>
              <a:rPr sz="1600" spc="85" dirty="0">
                <a:latin typeface="Microsoft Sans Serif"/>
                <a:cs typeface="Microsoft Sans Serif"/>
              </a:rPr>
              <a:t> </a:t>
            </a:r>
            <a:r>
              <a:rPr sz="1600" spc="-5" dirty="0">
                <a:latin typeface="Microsoft Sans Serif"/>
                <a:cs typeface="Microsoft Sans Serif"/>
              </a:rPr>
              <a:t>syntax.</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marR="539750">
              <a:lnSpc>
                <a:spcPct val="100000"/>
              </a:lnSpc>
            </a:pPr>
            <a:r>
              <a:rPr sz="1600" spc="-5" dirty="0">
                <a:latin typeface="Microsoft Sans Serif"/>
                <a:cs typeface="Microsoft Sans Serif"/>
              </a:rPr>
              <a:t>In</a:t>
            </a:r>
            <a:r>
              <a:rPr sz="1600" spc="30"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10" dirty="0">
                <a:latin typeface="Microsoft Sans Serif"/>
                <a:cs typeface="Microsoft Sans Serif"/>
              </a:rPr>
              <a:t>following</a:t>
            </a:r>
            <a:r>
              <a:rPr sz="1600" spc="5" dirty="0">
                <a:latin typeface="Microsoft Sans Serif"/>
                <a:cs typeface="Microsoft Sans Serif"/>
              </a:rPr>
              <a:t> </a:t>
            </a:r>
            <a:r>
              <a:rPr sz="1600" spc="-5" dirty="0">
                <a:latin typeface="Microsoft Sans Serif"/>
                <a:cs typeface="Microsoft Sans Serif"/>
              </a:rPr>
              <a:t>example,</a:t>
            </a:r>
            <a:r>
              <a:rPr sz="1600" spc="30" dirty="0">
                <a:latin typeface="Microsoft Sans Serif"/>
                <a:cs typeface="Microsoft Sans Serif"/>
              </a:rPr>
              <a:t> </a:t>
            </a:r>
            <a:r>
              <a:rPr sz="1600" spc="-15" dirty="0">
                <a:latin typeface="Microsoft Sans Serif"/>
                <a:cs typeface="Microsoft Sans Serif"/>
              </a:rPr>
              <a:t>we</a:t>
            </a:r>
            <a:r>
              <a:rPr sz="1600" spc="25" dirty="0">
                <a:latin typeface="Microsoft Sans Serif"/>
                <a:cs typeface="Microsoft Sans Serif"/>
              </a:rPr>
              <a:t> </a:t>
            </a:r>
            <a:r>
              <a:rPr sz="1600" spc="-5" dirty="0">
                <a:latin typeface="Microsoft Sans Serif"/>
                <a:cs typeface="Microsoft Sans Serif"/>
              </a:rPr>
              <a:t>use</a:t>
            </a:r>
            <a:r>
              <a:rPr sz="1600" spc="30" dirty="0">
                <a:latin typeface="Microsoft Sans Serif"/>
                <a:cs typeface="Microsoft Sans Serif"/>
              </a:rPr>
              <a:t> </a:t>
            </a:r>
            <a:r>
              <a:rPr sz="1600" spc="-5" dirty="0">
                <a:latin typeface="Microsoft Sans Serif"/>
                <a:cs typeface="Microsoft Sans Serif"/>
              </a:rPr>
              <a:t>a</a:t>
            </a:r>
            <a:r>
              <a:rPr sz="1600" spc="20" dirty="0">
                <a:latin typeface="Microsoft Sans Serif"/>
                <a:cs typeface="Microsoft Sans Serif"/>
              </a:rPr>
              <a:t> </a:t>
            </a:r>
            <a:r>
              <a:rPr sz="1600" spc="-5" dirty="0">
                <a:latin typeface="Microsoft Sans Serif"/>
                <a:cs typeface="Microsoft Sans Serif"/>
              </a:rPr>
              <a:t>combination</a:t>
            </a:r>
            <a:r>
              <a:rPr sz="1600" spc="5" dirty="0">
                <a:latin typeface="Microsoft Sans Serif"/>
                <a:cs typeface="Microsoft Sans Serif"/>
              </a:rPr>
              <a:t> </a:t>
            </a:r>
            <a:r>
              <a:rPr sz="1600" spc="-5" dirty="0">
                <a:latin typeface="Microsoft Sans Serif"/>
                <a:cs typeface="Microsoft Sans Serif"/>
              </a:rPr>
              <a:t>of</a:t>
            </a:r>
            <a:r>
              <a:rPr sz="1600" spc="30" dirty="0">
                <a:latin typeface="Microsoft Sans Serif"/>
                <a:cs typeface="Microsoft Sans Serif"/>
              </a:rPr>
              <a:t> </a:t>
            </a:r>
            <a:r>
              <a:rPr sz="1600" spc="-5" dirty="0">
                <a:latin typeface="Microsoft Sans Serif"/>
                <a:cs typeface="Microsoft Sans Serif"/>
              </a:rPr>
              <a:t>HTML</a:t>
            </a:r>
            <a:r>
              <a:rPr sz="1600" spc="-35" dirty="0">
                <a:latin typeface="Microsoft Sans Serif"/>
                <a:cs typeface="Microsoft Sans Serif"/>
              </a:rPr>
              <a:t> </a:t>
            </a:r>
            <a:r>
              <a:rPr sz="1600" spc="-5" dirty="0">
                <a:latin typeface="Microsoft Sans Serif"/>
                <a:cs typeface="Microsoft Sans Serif"/>
              </a:rPr>
              <a:t>and</a:t>
            </a:r>
            <a:r>
              <a:rPr sz="1600" spc="35" dirty="0">
                <a:latin typeface="Microsoft Sans Serif"/>
                <a:cs typeface="Microsoft Sans Serif"/>
              </a:rPr>
              <a:t> </a:t>
            </a:r>
            <a:r>
              <a:rPr sz="1600" spc="-5" dirty="0">
                <a:latin typeface="Microsoft Sans Serif"/>
                <a:cs typeface="Microsoft Sans Serif"/>
              </a:rPr>
              <a:t>CSS </a:t>
            </a:r>
            <a:r>
              <a:rPr sz="1600" spc="-409" dirty="0">
                <a:latin typeface="Microsoft Sans Serif"/>
                <a:cs typeface="Microsoft Sans Serif"/>
              </a:rPr>
              <a:t> </a:t>
            </a:r>
            <a:r>
              <a:rPr sz="1600" spc="-5" dirty="0">
                <a:latin typeface="Microsoft Sans Serif"/>
                <a:cs typeface="Microsoft Sans Serif"/>
              </a:rPr>
              <a:t>comments:</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spc="-5" dirty="0">
                <a:latin typeface="Microsoft Sans Serif"/>
                <a:cs typeface="Microsoft Sans Serif"/>
              </a:rPr>
              <a:t>Example:</a:t>
            </a:r>
            <a:endParaRPr sz="1600">
              <a:latin typeface="Microsoft Sans Serif"/>
              <a:cs typeface="Microsoft Sans Serif"/>
            </a:endParaRPr>
          </a:p>
          <a:p>
            <a:pPr marL="12700">
              <a:lnSpc>
                <a:spcPct val="100000"/>
              </a:lnSpc>
              <a:spcBef>
                <a:spcPts val="5"/>
              </a:spcBef>
            </a:pPr>
            <a:r>
              <a:rPr sz="1200" spc="-5" dirty="0">
                <a:latin typeface="Microsoft Sans Serif"/>
                <a:cs typeface="Microsoft Sans Serif"/>
              </a:rPr>
              <a:t>&lt;!DOCTYPE</a:t>
            </a:r>
            <a:r>
              <a:rPr sz="1200" dirty="0">
                <a:latin typeface="Microsoft Sans Serif"/>
                <a:cs typeface="Microsoft Sans Serif"/>
              </a:rPr>
              <a:t> </a:t>
            </a:r>
            <a:r>
              <a:rPr sz="1200" spc="-5" dirty="0">
                <a:latin typeface="Microsoft Sans Serif"/>
                <a:cs typeface="Microsoft Sans Serif"/>
              </a:rPr>
              <a:t>html&gt;</a:t>
            </a:r>
            <a:endParaRPr sz="1200">
              <a:latin typeface="Microsoft Sans Serif"/>
              <a:cs typeface="Microsoft Sans Serif"/>
            </a:endParaRPr>
          </a:p>
          <a:p>
            <a:pPr marL="12700">
              <a:lnSpc>
                <a:spcPct val="100000"/>
              </a:lnSpc>
            </a:pPr>
            <a:r>
              <a:rPr sz="1200" spc="-5" dirty="0">
                <a:latin typeface="Microsoft Sans Serif"/>
                <a:cs typeface="Microsoft Sans Serif"/>
              </a:rPr>
              <a:t>&lt;html&gt;</a:t>
            </a:r>
            <a:endParaRPr sz="1200">
              <a:latin typeface="Microsoft Sans Serif"/>
              <a:cs typeface="Microsoft Sans Serif"/>
            </a:endParaRPr>
          </a:p>
          <a:p>
            <a:pPr marL="12700">
              <a:lnSpc>
                <a:spcPct val="100000"/>
              </a:lnSpc>
            </a:pPr>
            <a:r>
              <a:rPr sz="1200" spc="-5" dirty="0">
                <a:latin typeface="Microsoft Sans Serif"/>
                <a:cs typeface="Microsoft Sans Serif"/>
              </a:rPr>
              <a:t>&lt;head&gt;</a:t>
            </a:r>
            <a:endParaRPr sz="1200">
              <a:latin typeface="Microsoft Sans Serif"/>
              <a:cs typeface="Microsoft Sans Serif"/>
            </a:endParaRPr>
          </a:p>
          <a:p>
            <a:pPr marL="12700" marR="6002020">
              <a:lnSpc>
                <a:spcPct val="100000"/>
              </a:lnSpc>
            </a:pPr>
            <a:r>
              <a:rPr sz="1200" spc="-5" dirty="0">
                <a:latin typeface="Microsoft Sans Serif"/>
                <a:cs typeface="Microsoft Sans Serif"/>
              </a:rPr>
              <a:t>&lt;</a:t>
            </a:r>
            <a:r>
              <a:rPr sz="1200" dirty="0">
                <a:latin typeface="Microsoft Sans Serif"/>
                <a:cs typeface="Microsoft Sans Serif"/>
              </a:rPr>
              <a:t>st</a:t>
            </a:r>
            <a:r>
              <a:rPr sz="1200" spc="-10" dirty="0">
                <a:latin typeface="Microsoft Sans Serif"/>
                <a:cs typeface="Microsoft Sans Serif"/>
              </a:rPr>
              <a:t>y</a:t>
            </a:r>
            <a:r>
              <a:rPr sz="1200" spc="-5" dirty="0">
                <a:latin typeface="Microsoft Sans Serif"/>
                <a:cs typeface="Microsoft Sans Serif"/>
              </a:rPr>
              <a:t>le&gt;  p </a:t>
            </a:r>
            <a:r>
              <a:rPr sz="1200" dirty="0">
                <a:latin typeface="Microsoft Sans Serif"/>
                <a:cs typeface="Microsoft Sans Serif"/>
              </a:rPr>
              <a:t>{</a:t>
            </a:r>
            <a:endParaRPr sz="1200">
              <a:latin typeface="Microsoft Sans Serif"/>
              <a:cs typeface="Microsoft Sans Serif"/>
            </a:endParaRPr>
          </a:p>
          <a:p>
            <a:pPr marL="97790">
              <a:lnSpc>
                <a:spcPct val="100000"/>
              </a:lnSpc>
            </a:pPr>
            <a:r>
              <a:rPr sz="1200" spc="-5" dirty="0">
                <a:latin typeface="Microsoft Sans Serif"/>
                <a:cs typeface="Microsoft Sans Serif"/>
              </a:rPr>
              <a:t>color:</a:t>
            </a:r>
            <a:r>
              <a:rPr sz="1200" dirty="0">
                <a:latin typeface="Microsoft Sans Serif"/>
                <a:cs typeface="Microsoft Sans Serif"/>
              </a:rPr>
              <a:t> red; </a:t>
            </a:r>
            <a:r>
              <a:rPr sz="1200" dirty="0">
                <a:solidFill>
                  <a:srgbClr val="FF0000"/>
                </a:solidFill>
                <a:latin typeface="Microsoft Sans Serif"/>
                <a:cs typeface="Microsoft Sans Serif"/>
              </a:rPr>
              <a:t>/*</a:t>
            </a:r>
            <a:r>
              <a:rPr sz="1200" spc="10" dirty="0">
                <a:solidFill>
                  <a:srgbClr val="FF0000"/>
                </a:solidFill>
                <a:latin typeface="Microsoft Sans Serif"/>
                <a:cs typeface="Microsoft Sans Serif"/>
              </a:rPr>
              <a:t> </a:t>
            </a:r>
            <a:r>
              <a:rPr sz="1200" dirty="0">
                <a:solidFill>
                  <a:srgbClr val="FF0000"/>
                </a:solidFill>
                <a:latin typeface="Microsoft Sans Serif"/>
                <a:cs typeface="Microsoft Sans Serif"/>
              </a:rPr>
              <a:t>Set </a:t>
            </a:r>
            <a:r>
              <a:rPr sz="1200" spc="-5" dirty="0">
                <a:solidFill>
                  <a:srgbClr val="FF0000"/>
                </a:solidFill>
                <a:latin typeface="Microsoft Sans Serif"/>
                <a:cs typeface="Microsoft Sans Serif"/>
              </a:rPr>
              <a:t>text</a:t>
            </a:r>
            <a:r>
              <a:rPr sz="1200" spc="30" dirty="0">
                <a:solidFill>
                  <a:srgbClr val="FF0000"/>
                </a:solidFill>
                <a:latin typeface="Microsoft Sans Serif"/>
                <a:cs typeface="Microsoft Sans Serif"/>
              </a:rPr>
              <a:t> </a:t>
            </a:r>
            <a:r>
              <a:rPr sz="1200" spc="-5" dirty="0">
                <a:solidFill>
                  <a:srgbClr val="FF0000"/>
                </a:solidFill>
                <a:latin typeface="Microsoft Sans Serif"/>
                <a:cs typeface="Microsoft Sans Serif"/>
              </a:rPr>
              <a:t>color</a:t>
            </a:r>
            <a:r>
              <a:rPr sz="1200" spc="-15" dirty="0">
                <a:solidFill>
                  <a:srgbClr val="FF0000"/>
                </a:solidFill>
                <a:latin typeface="Microsoft Sans Serif"/>
                <a:cs typeface="Microsoft Sans Serif"/>
              </a:rPr>
              <a:t> </a:t>
            </a:r>
            <a:r>
              <a:rPr sz="1200" dirty="0">
                <a:solidFill>
                  <a:srgbClr val="FF0000"/>
                </a:solidFill>
                <a:latin typeface="Microsoft Sans Serif"/>
                <a:cs typeface="Microsoft Sans Serif"/>
              </a:rPr>
              <a:t>to</a:t>
            </a:r>
            <a:r>
              <a:rPr sz="1200" spc="15" dirty="0">
                <a:solidFill>
                  <a:srgbClr val="FF0000"/>
                </a:solidFill>
                <a:latin typeface="Microsoft Sans Serif"/>
                <a:cs typeface="Microsoft Sans Serif"/>
              </a:rPr>
              <a:t> </a:t>
            </a:r>
            <a:r>
              <a:rPr sz="1200" spc="-5" dirty="0">
                <a:solidFill>
                  <a:srgbClr val="FF0000"/>
                </a:solidFill>
                <a:latin typeface="Microsoft Sans Serif"/>
                <a:cs typeface="Microsoft Sans Serif"/>
              </a:rPr>
              <a:t>red</a:t>
            </a:r>
            <a:r>
              <a:rPr sz="1200" spc="5" dirty="0">
                <a:solidFill>
                  <a:srgbClr val="FF0000"/>
                </a:solidFill>
                <a:latin typeface="Microsoft Sans Serif"/>
                <a:cs typeface="Microsoft Sans Serif"/>
              </a:rPr>
              <a:t> </a:t>
            </a:r>
            <a:r>
              <a:rPr sz="1200" dirty="0">
                <a:solidFill>
                  <a:srgbClr val="FF0000"/>
                </a:solidFill>
                <a:latin typeface="Microsoft Sans Serif"/>
                <a:cs typeface="Microsoft Sans Serif"/>
              </a:rPr>
              <a:t>*/</a:t>
            </a:r>
            <a:endParaRPr sz="1200">
              <a:latin typeface="Microsoft Sans Serif"/>
              <a:cs typeface="Microsoft Sans Serif"/>
            </a:endParaRPr>
          </a:p>
          <a:p>
            <a:pPr marL="12700">
              <a:lnSpc>
                <a:spcPct val="100000"/>
              </a:lnSpc>
            </a:pPr>
            <a:r>
              <a:rPr sz="1200" dirty="0">
                <a:latin typeface="Microsoft Sans Serif"/>
                <a:cs typeface="Microsoft Sans Serif"/>
              </a:rPr>
              <a:t>}</a:t>
            </a:r>
            <a:endParaRPr sz="1200">
              <a:latin typeface="Microsoft Sans Serif"/>
              <a:cs typeface="Microsoft Sans Serif"/>
            </a:endParaRPr>
          </a:p>
          <a:p>
            <a:pPr marL="12700">
              <a:lnSpc>
                <a:spcPct val="100000"/>
              </a:lnSpc>
            </a:pPr>
            <a:r>
              <a:rPr sz="1200" spc="-5" dirty="0">
                <a:latin typeface="Microsoft Sans Serif"/>
                <a:cs typeface="Microsoft Sans Serif"/>
              </a:rPr>
              <a:t>&lt;/style&gt;</a:t>
            </a:r>
            <a:endParaRPr sz="1200">
              <a:latin typeface="Microsoft Sans Serif"/>
              <a:cs typeface="Microsoft Sans Serif"/>
            </a:endParaRPr>
          </a:p>
          <a:p>
            <a:pPr marL="12700">
              <a:lnSpc>
                <a:spcPct val="100000"/>
              </a:lnSpc>
            </a:pPr>
            <a:r>
              <a:rPr sz="1200" spc="-5" dirty="0">
                <a:latin typeface="Microsoft Sans Serif"/>
                <a:cs typeface="Microsoft Sans Serif"/>
              </a:rPr>
              <a:t>&lt;/head&gt;</a:t>
            </a:r>
            <a:endParaRPr sz="1200">
              <a:latin typeface="Microsoft Sans Serif"/>
              <a:cs typeface="Microsoft Sans Serif"/>
            </a:endParaRPr>
          </a:p>
          <a:p>
            <a:pPr marL="12700">
              <a:lnSpc>
                <a:spcPct val="100000"/>
              </a:lnSpc>
            </a:pPr>
            <a:r>
              <a:rPr sz="1200" spc="-5" dirty="0">
                <a:latin typeface="Microsoft Sans Serif"/>
                <a:cs typeface="Microsoft Sans Serif"/>
              </a:rPr>
              <a:t>&lt;body&gt;</a:t>
            </a:r>
            <a:endParaRPr sz="1200">
              <a:latin typeface="Microsoft Sans Serif"/>
              <a:cs typeface="Microsoft Sans Serif"/>
            </a:endParaRPr>
          </a:p>
          <a:p>
            <a:pPr>
              <a:lnSpc>
                <a:spcPct val="100000"/>
              </a:lnSpc>
              <a:spcBef>
                <a:spcPts val="25"/>
              </a:spcBef>
            </a:pPr>
            <a:endParaRPr sz="1250">
              <a:latin typeface="Microsoft Sans Serif"/>
              <a:cs typeface="Microsoft Sans Serif"/>
            </a:endParaRPr>
          </a:p>
          <a:p>
            <a:pPr marL="12700">
              <a:lnSpc>
                <a:spcPct val="100000"/>
              </a:lnSpc>
            </a:pPr>
            <a:r>
              <a:rPr sz="1200" spc="-5" dirty="0">
                <a:latin typeface="Microsoft Sans Serif"/>
                <a:cs typeface="Microsoft Sans Serif"/>
              </a:rPr>
              <a:t>&lt;h2&gt;My</a:t>
            </a:r>
            <a:r>
              <a:rPr sz="1200" spc="-15" dirty="0">
                <a:latin typeface="Microsoft Sans Serif"/>
                <a:cs typeface="Microsoft Sans Serif"/>
              </a:rPr>
              <a:t> </a:t>
            </a:r>
            <a:r>
              <a:rPr sz="1200" spc="-5" dirty="0">
                <a:latin typeface="Microsoft Sans Serif"/>
                <a:cs typeface="Microsoft Sans Serif"/>
              </a:rPr>
              <a:t>Heading&lt;/h2&gt;</a:t>
            </a:r>
            <a:endParaRPr sz="1200">
              <a:latin typeface="Microsoft Sans Serif"/>
              <a:cs typeface="Microsoft Sans Serif"/>
            </a:endParaRPr>
          </a:p>
          <a:p>
            <a:pPr>
              <a:lnSpc>
                <a:spcPct val="100000"/>
              </a:lnSpc>
              <a:spcBef>
                <a:spcPts val="25"/>
              </a:spcBef>
            </a:pPr>
            <a:endParaRPr sz="1250">
              <a:latin typeface="Microsoft Sans Serif"/>
              <a:cs typeface="Microsoft Sans Serif"/>
            </a:endParaRPr>
          </a:p>
          <a:p>
            <a:pPr marL="12700">
              <a:lnSpc>
                <a:spcPct val="100000"/>
              </a:lnSpc>
            </a:pPr>
            <a:r>
              <a:rPr sz="1200" spc="-5" dirty="0">
                <a:solidFill>
                  <a:srgbClr val="FF0000"/>
                </a:solidFill>
                <a:latin typeface="Microsoft Sans Serif"/>
                <a:cs typeface="Microsoft Sans Serif"/>
              </a:rPr>
              <a:t>&lt;!-- </a:t>
            </a:r>
            <a:r>
              <a:rPr sz="1200" dirty="0">
                <a:solidFill>
                  <a:srgbClr val="FF0000"/>
                </a:solidFill>
                <a:latin typeface="Microsoft Sans Serif"/>
                <a:cs typeface="Microsoft Sans Serif"/>
              </a:rPr>
              <a:t>These</a:t>
            </a:r>
            <a:r>
              <a:rPr sz="1200" spc="-5" dirty="0">
                <a:solidFill>
                  <a:srgbClr val="FF0000"/>
                </a:solidFill>
                <a:latin typeface="Microsoft Sans Serif"/>
                <a:cs typeface="Microsoft Sans Serif"/>
              </a:rPr>
              <a:t> paragraphs</a:t>
            </a:r>
            <a:r>
              <a:rPr sz="1200" spc="-20" dirty="0">
                <a:solidFill>
                  <a:srgbClr val="FF0000"/>
                </a:solidFill>
                <a:latin typeface="Microsoft Sans Serif"/>
                <a:cs typeface="Microsoft Sans Serif"/>
              </a:rPr>
              <a:t> </a:t>
            </a:r>
            <a:r>
              <a:rPr sz="1200" spc="-15" dirty="0">
                <a:solidFill>
                  <a:srgbClr val="FF0000"/>
                </a:solidFill>
                <a:latin typeface="Microsoft Sans Serif"/>
                <a:cs typeface="Microsoft Sans Serif"/>
              </a:rPr>
              <a:t>will</a:t>
            </a:r>
            <a:r>
              <a:rPr sz="1200" spc="20" dirty="0">
                <a:solidFill>
                  <a:srgbClr val="FF0000"/>
                </a:solidFill>
                <a:latin typeface="Microsoft Sans Serif"/>
                <a:cs typeface="Microsoft Sans Serif"/>
              </a:rPr>
              <a:t> </a:t>
            </a:r>
            <a:r>
              <a:rPr sz="1200" spc="-5" dirty="0">
                <a:solidFill>
                  <a:srgbClr val="FF0000"/>
                </a:solidFill>
                <a:latin typeface="Microsoft Sans Serif"/>
                <a:cs typeface="Microsoft Sans Serif"/>
              </a:rPr>
              <a:t>be red</a:t>
            </a:r>
            <a:r>
              <a:rPr sz="1200" spc="25" dirty="0">
                <a:solidFill>
                  <a:srgbClr val="FF0000"/>
                </a:solidFill>
                <a:latin typeface="Microsoft Sans Serif"/>
                <a:cs typeface="Microsoft Sans Serif"/>
              </a:rPr>
              <a:t> </a:t>
            </a:r>
            <a:r>
              <a:rPr sz="1200" spc="-5" dirty="0">
                <a:solidFill>
                  <a:srgbClr val="FF0000"/>
                </a:solidFill>
                <a:latin typeface="Microsoft Sans Serif"/>
                <a:cs typeface="Microsoft Sans Serif"/>
              </a:rPr>
              <a:t>--&gt;</a:t>
            </a:r>
            <a:endParaRPr sz="1200">
              <a:latin typeface="Microsoft Sans Serif"/>
              <a:cs typeface="Microsoft Sans Serif"/>
            </a:endParaRPr>
          </a:p>
          <a:p>
            <a:pPr marL="12700">
              <a:lnSpc>
                <a:spcPct val="100000"/>
              </a:lnSpc>
            </a:pPr>
            <a:r>
              <a:rPr sz="1200" spc="-5" dirty="0">
                <a:latin typeface="Microsoft Sans Serif"/>
                <a:cs typeface="Microsoft Sans Serif"/>
              </a:rPr>
              <a:t>&lt;p&gt;Hello</a:t>
            </a:r>
            <a:r>
              <a:rPr sz="1200" spc="-35" dirty="0">
                <a:latin typeface="Microsoft Sans Serif"/>
                <a:cs typeface="Microsoft Sans Serif"/>
              </a:rPr>
              <a:t> </a:t>
            </a:r>
            <a:r>
              <a:rPr sz="1200" spc="-5" dirty="0">
                <a:latin typeface="Microsoft Sans Serif"/>
                <a:cs typeface="Microsoft Sans Serif"/>
              </a:rPr>
              <a:t>World!&lt;/p&gt;</a:t>
            </a:r>
            <a:endParaRPr sz="1200">
              <a:latin typeface="Microsoft Sans Serif"/>
              <a:cs typeface="Microsoft Sans Serif"/>
            </a:endParaRPr>
          </a:p>
          <a:p>
            <a:pPr marL="12700">
              <a:lnSpc>
                <a:spcPct val="100000"/>
              </a:lnSpc>
            </a:pPr>
            <a:r>
              <a:rPr sz="1200" spc="-5" dirty="0">
                <a:latin typeface="Microsoft Sans Serif"/>
                <a:cs typeface="Microsoft Sans Serif"/>
              </a:rPr>
              <a:t>&lt;p&gt;This paragraph</a:t>
            </a:r>
            <a:r>
              <a:rPr sz="1200" spc="-25" dirty="0">
                <a:latin typeface="Microsoft Sans Serif"/>
                <a:cs typeface="Microsoft Sans Serif"/>
              </a:rPr>
              <a:t> </a:t>
            </a:r>
            <a:r>
              <a:rPr sz="1200" spc="-5" dirty="0">
                <a:latin typeface="Microsoft Sans Serif"/>
                <a:cs typeface="Microsoft Sans Serif"/>
              </a:rPr>
              <a:t>is</a:t>
            </a:r>
            <a:r>
              <a:rPr sz="1200" spc="10" dirty="0">
                <a:latin typeface="Microsoft Sans Serif"/>
                <a:cs typeface="Microsoft Sans Serif"/>
              </a:rPr>
              <a:t> </a:t>
            </a:r>
            <a:r>
              <a:rPr sz="1200" spc="-5" dirty="0">
                <a:latin typeface="Microsoft Sans Serif"/>
                <a:cs typeface="Microsoft Sans Serif"/>
              </a:rPr>
              <a:t>styled</a:t>
            </a:r>
            <a:r>
              <a:rPr sz="1200" spc="5" dirty="0">
                <a:latin typeface="Microsoft Sans Serif"/>
                <a:cs typeface="Microsoft Sans Serif"/>
              </a:rPr>
              <a:t> </a:t>
            </a:r>
            <a:r>
              <a:rPr sz="1200" spc="-10" dirty="0">
                <a:latin typeface="Microsoft Sans Serif"/>
                <a:cs typeface="Microsoft Sans Serif"/>
              </a:rPr>
              <a:t>with</a:t>
            </a:r>
            <a:r>
              <a:rPr sz="1200" spc="25" dirty="0">
                <a:latin typeface="Microsoft Sans Serif"/>
                <a:cs typeface="Microsoft Sans Serif"/>
              </a:rPr>
              <a:t> </a:t>
            </a:r>
            <a:r>
              <a:rPr sz="1200" dirty="0">
                <a:latin typeface="Microsoft Sans Serif"/>
                <a:cs typeface="Microsoft Sans Serif"/>
              </a:rPr>
              <a:t>CSS.&lt;/p&gt;</a:t>
            </a:r>
            <a:endParaRPr sz="1200">
              <a:latin typeface="Microsoft Sans Serif"/>
              <a:cs typeface="Microsoft Sans Serif"/>
            </a:endParaRPr>
          </a:p>
          <a:p>
            <a:pPr marL="12700">
              <a:lnSpc>
                <a:spcPct val="100000"/>
              </a:lnSpc>
              <a:spcBef>
                <a:spcPts val="5"/>
              </a:spcBef>
            </a:pPr>
            <a:r>
              <a:rPr sz="1200" spc="-5" dirty="0">
                <a:latin typeface="Microsoft Sans Serif"/>
                <a:cs typeface="Microsoft Sans Serif"/>
              </a:rPr>
              <a:t>&lt;p&gt;CSS</a:t>
            </a:r>
            <a:r>
              <a:rPr sz="1200" dirty="0">
                <a:latin typeface="Microsoft Sans Serif"/>
                <a:cs typeface="Microsoft Sans Serif"/>
              </a:rPr>
              <a:t> comments</a:t>
            </a:r>
            <a:r>
              <a:rPr sz="1200" spc="-10" dirty="0">
                <a:latin typeface="Microsoft Sans Serif"/>
                <a:cs typeface="Microsoft Sans Serif"/>
              </a:rPr>
              <a:t> </a:t>
            </a:r>
            <a:r>
              <a:rPr sz="1200" spc="-5" dirty="0">
                <a:latin typeface="Microsoft Sans Serif"/>
                <a:cs typeface="Microsoft Sans Serif"/>
              </a:rPr>
              <a:t>are</a:t>
            </a:r>
            <a:r>
              <a:rPr sz="1200" dirty="0">
                <a:latin typeface="Microsoft Sans Serif"/>
                <a:cs typeface="Microsoft Sans Serif"/>
              </a:rPr>
              <a:t> </a:t>
            </a:r>
            <a:r>
              <a:rPr sz="1200" spc="-5" dirty="0">
                <a:latin typeface="Microsoft Sans Serif"/>
                <a:cs typeface="Microsoft Sans Serif"/>
              </a:rPr>
              <a:t>not shown</a:t>
            </a:r>
            <a:r>
              <a:rPr sz="1200" dirty="0">
                <a:latin typeface="Microsoft Sans Serif"/>
                <a:cs typeface="Microsoft Sans Serif"/>
              </a:rPr>
              <a:t> </a:t>
            </a:r>
            <a:r>
              <a:rPr sz="1200" spc="-5" dirty="0">
                <a:latin typeface="Microsoft Sans Serif"/>
                <a:cs typeface="Microsoft Sans Serif"/>
              </a:rPr>
              <a:t>in</a:t>
            </a:r>
            <a:r>
              <a:rPr sz="1200" dirty="0">
                <a:latin typeface="Microsoft Sans Serif"/>
                <a:cs typeface="Microsoft Sans Serif"/>
              </a:rPr>
              <a:t> the output.&lt;/p&gt;</a:t>
            </a:r>
            <a:endParaRPr sz="1200">
              <a:latin typeface="Microsoft Sans Serif"/>
              <a:cs typeface="Microsoft Sans Serif"/>
            </a:endParaRPr>
          </a:p>
          <a:p>
            <a:pPr>
              <a:lnSpc>
                <a:spcPct val="100000"/>
              </a:lnSpc>
              <a:spcBef>
                <a:spcPts val="25"/>
              </a:spcBef>
            </a:pPr>
            <a:endParaRPr sz="1250">
              <a:latin typeface="Microsoft Sans Serif"/>
              <a:cs typeface="Microsoft Sans Serif"/>
            </a:endParaRPr>
          </a:p>
          <a:p>
            <a:pPr marL="12700">
              <a:lnSpc>
                <a:spcPct val="100000"/>
              </a:lnSpc>
            </a:pPr>
            <a:r>
              <a:rPr sz="1200" spc="-5" dirty="0">
                <a:latin typeface="Microsoft Sans Serif"/>
                <a:cs typeface="Microsoft Sans Serif"/>
              </a:rPr>
              <a:t>&lt;/body&gt;&lt;/html&gt;</a:t>
            </a:r>
            <a:endParaRPr sz="1200">
              <a:latin typeface="Microsoft Sans Serif"/>
              <a:cs typeface="Microsoft Sans Serif"/>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1106" y="2585084"/>
            <a:ext cx="5197094" cy="1120820"/>
          </a:xfrm>
          <a:prstGeom prst="rect">
            <a:avLst/>
          </a:prstGeom>
        </p:spPr>
        <p:txBody>
          <a:bodyPr vert="horz" wrap="square" lIns="0" tIns="12700" rIns="0" bIns="0" rtlCol="0">
            <a:spAutoFit/>
          </a:bodyPr>
          <a:lstStyle/>
          <a:p>
            <a:pPr marL="12700" marR="987425">
              <a:lnSpc>
                <a:spcPct val="100000"/>
              </a:lnSpc>
              <a:spcBef>
                <a:spcPts val="100"/>
              </a:spcBef>
            </a:pPr>
            <a:r>
              <a:rPr sz="3600" b="1" spc="-5" dirty="0">
                <a:latin typeface="Arial"/>
                <a:cs typeface="Arial"/>
              </a:rPr>
              <a:t>Session</a:t>
            </a:r>
            <a:r>
              <a:rPr sz="3600" b="1" spc="-45" dirty="0">
                <a:latin typeface="Arial"/>
                <a:cs typeface="Arial"/>
              </a:rPr>
              <a:t> </a:t>
            </a:r>
            <a:r>
              <a:rPr sz="3600" b="1" dirty="0">
                <a:latin typeface="Arial"/>
                <a:cs typeface="Arial"/>
              </a:rPr>
              <a:t>: </a:t>
            </a:r>
            <a:r>
              <a:rPr sz="3600" b="1" spc="-985" dirty="0">
                <a:latin typeface="Arial"/>
                <a:cs typeface="Arial"/>
              </a:rPr>
              <a:t> </a:t>
            </a:r>
            <a:r>
              <a:rPr lang="en-GB" sz="3600" b="1" spc="-985" dirty="0">
                <a:latin typeface="Arial"/>
                <a:cs typeface="Arial"/>
              </a:rPr>
              <a:t>	</a:t>
            </a:r>
            <a:r>
              <a:rPr lang="en-GB" sz="3600" b="1" spc="-5" dirty="0">
                <a:latin typeface="Arial"/>
                <a:cs typeface="Arial"/>
              </a:rPr>
              <a:t>LAYOUTS</a:t>
            </a:r>
            <a:endParaRPr sz="3600" dirty="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54382"/>
            <a:ext cx="10210800" cy="628377"/>
          </a:xfrm>
          <a:prstGeom prst="rect">
            <a:avLst/>
          </a:prstGeom>
        </p:spPr>
        <p:txBody>
          <a:bodyPr vert="horz" wrap="square" lIns="0" tIns="12700" rIns="0" bIns="0" rtlCol="0">
            <a:spAutoFit/>
          </a:bodyPr>
          <a:lstStyle/>
          <a:p>
            <a:pPr marL="12700">
              <a:lnSpc>
                <a:spcPct val="100000"/>
              </a:lnSpc>
              <a:spcBef>
                <a:spcPts val="100"/>
              </a:spcBef>
            </a:pPr>
            <a:r>
              <a:rPr lang="en-GB" sz="4000" spc="-5" dirty="0">
                <a:solidFill>
                  <a:srgbClr val="000000"/>
                </a:solidFill>
              </a:rPr>
              <a:t>IMPORTANT CSS LAYOUT PROPERTIES</a:t>
            </a:r>
            <a:endParaRPr sz="40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304800" y="1676400"/>
            <a:ext cx="7252615" cy="258404"/>
          </a:xfrm>
          <a:prstGeom prst="rect">
            <a:avLst/>
          </a:prstGeom>
        </p:spPr>
        <p:txBody>
          <a:bodyPr vert="horz" wrap="square" lIns="0" tIns="12065" rIns="0" bIns="0" rtlCol="0">
            <a:spAutoFit/>
          </a:bodyPr>
          <a:lstStyle/>
          <a:p>
            <a:pPr algn="l"/>
            <a:endParaRPr lang="en-AU" sz="1600" spc="-5" dirty="0">
              <a:latin typeface="Arial"/>
              <a:cs typeface="Arial"/>
            </a:endParaRPr>
          </a:p>
        </p:txBody>
      </p:sp>
      <p:pic>
        <p:nvPicPr>
          <p:cNvPr id="1026" name="Picture 2">
            <a:extLst>
              <a:ext uri="{FF2B5EF4-FFF2-40B4-BE49-F238E27FC236}">
                <a16:creationId xmlns:a16="http://schemas.microsoft.com/office/drawing/2014/main" id="{4EE6336D-DADB-E03B-8D12-499B9ECD9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35621"/>
            <a:ext cx="7965021" cy="37867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F259BAB8-0ECA-3069-B930-C8B1E7E21BD7}"/>
              </a:ext>
            </a:extLst>
          </p:cNvPr>
          <p:cNvSpPr/>
          <p:nvPr/>
        </p:nvSpPr>
        <p:spPr>
          <a:xfrm>
            <a:off x="2209800" y="1752600"/>
            <a:ext cx="6934200" cy="381000"/>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1227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84CA86C-60ED-DB5F-61E2-501135E6E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0"/>
            <a:ext cx="95059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object 5">
            <a:extLst>
              <a:ext uri="{FF2B5EF4-FFF2-40B4-BE49-F238E27FC236}">
                <a16:creationId xmlns:a16="http://schemas.microsoft.com/office/drawing/2014/main" id="{C30D6C6C-0707-0ACE-4D11-E1A5BBB69E74}"/>
              </a:ext>
            </a:extLst>
          </p:cNvPr>
          <p:cNvPicPr/>
          <p:nvPr/>
        </p:nvPicPr>
        <p:blipFill>
          <a:blip r:embed="rId3" cstate="print"/>
          <a:stretch>
            <a:fillRect/>
          </a:stretch>
        </p:blipFill>
        <p:spPr>
          <a:xfrm>
            <a:off x="6934200" y="2209800"/>
            <a:ext cx="3129394" cy="3129394"/>
          </a:xfrm>
          <a:prstGeom prst="rect">
            <a:avLst/>
          </a:prstGeom>
        </p:spPr>
      </p:pic>
    </p:spTree>
    <p:extLst>
      <p:ext uri="{BB962C8B-B14F-4D97-AF65-F5344CB8AC3E}">
        <p14:creationId xmlns:p14="http://schemas.microsoft.com/office/powerpoint/2010/main" val="22138845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56BA118-8177-8BAB-42C0-5DB95C4AF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0"/>
            <a:ext cx="95059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object 5">
            <a:extLst>
              <a:ext uri="{FF2B5EF4-FFF2-40B4-BE49-F238E27FC236}">
                <a16:creationId xmlns:a16="http://schemas.microsoft.com/office/drawing/2014/main" id="{F84FB750-8841-1F62-B955-CA53AB8CA1B4}"/>
              </a:ext>
            </a:extLst>
          </p:cNvPr>
          <p:cNvPicPr/>
          <p:nvPr/>
        </p:nvPicPr>
        <p:blipFill>
          <a:blip r:embed="rId3" cstate="print"/>
          <a:stretch>
            <a:fillRect/>
          </a:stretch>
        </p:blipFill>
        <p:spPr>
          <a:xfrm>
            <a:off x="7696368" y="2438400"/>
            <a:ext cx="3129394" cy="3129394"/>
          </a:xfrm>
          <a:prstGeom prst="rect">
            <a:avLst/>
          </a:prstGeom>
        </p:spPr>
      </p:pic>
    </p:spTree>
    <p:extLst>
      <p:ext uri="{BB962C8B-B14F-4D97-AF65-F5344CB8AC3E}">
        <p14:creationId xmlns:p14="http://schemas.microsoft.com/office/powerpoint/2010/main" val="3318923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7E4573C-AA4C-D44C-BAFC-31D6DE78A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0"/>
            <a:ext cx="95059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object 5">
            <a:extLst>
              <a:ext uri="{FF2B5EF4-FFF2-40B4-BE49-F238E27FC236}">
                <a16:creationId xmlns:a16="http://schemas.microsoft.com/office/drawing/2014/main" id="{F1E520B1-A0AA-E456-5686-6F6DEBE8A779}"/>
              </a:ext>
            </a:extLst>
          </p:cNvPr>
          <p:cNvPicPr/>
          <p:nvPr/>
        </p:nvPicPr>
        <p:blipFill>
          <a:blip r:embed="rId3" cstate="print"/>
          <a:stretch>
            <a:fillRect/>
          </a:stretch>
        </p:blipFill>
        <p:spPr>
          <a:xfrm>
            <a:off x="6858000" y="2362200"/>
            <a:ext cx="3129394" cy="3129394"/>
          </a:xfrm>
          <a:prstGeom prst="rect">
            <a:avLst/>
          </a:prstGeom>
        </p:spPr>
      </p:pic>
    </p:spTree>
    <p:extLst>
      <p:ext uri="{BB962C8B-B14F-4D97-AF65-F5344CB8AC3E}">
        <p14:creationId xmlns:p14="http://schemas.microsoft.com/office/powerpoint/2010/main" val="16209746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46184E1-BCB5-1E00-EC3F-5A4C8AF51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0"/>
            <a:ext cx="95059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object 5">
            <a:extLst>
              <a:ext uri="{FF2B5EF4-FFF2-40B4-BE49-F238E27FC236}">
                <a16:creationId xmlns:a16="http://schemas.microsoft.com/office/drawing/2014/main" id="{D4CD4C38-DA40-E9CF-CDDA-C62782C1689C}"/>
              </a:ext>
            </a:extLst>
          </p:cNvPr>
          <p:cNvPicPr/>
          <p:nvPr/>
        </p:nvPicPr>
        <p:blipFill>
          <a:blip r:embed="rId3" cstate="print"/>
          <a:stretch>
            <a:fillRect/>
          </a:stretch>
        </p:blipFill>
        <p:spPr>
          <a:xfrm>
            <a:off x="7162800" y="2286000"/>
            <a:ext cx="3129394" cy="3129394"/>
          </a:xfrm>
          <a:prstGeom prst="rect">
            <a:avLst/>
          </a:prstGeom>
        </p:spPr>
      </p:pic>
    </p:spTree>
    <p:extLst>
      <p:ext uri="{BB962C8B-B14F-4D97-AF65-F5344CB8AC3E}">
        <p14:creationId xmlns:p14="http://schemas.microsoft.com/office/powerpoint/2010/main" val="3176505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DA014D0-D576-1675-CA98-90E6A6B24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0"/>
            <a:ext cx="95059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object 5">
            <a:extLst>
              <a:ext uri="{FF2B5EF4-FFF2-40B4-BE49-F238E27FC236}">
                <a16:creationId xmlns:a16="http://schemas.microsoft.com/office/drawing/2014/main" id="{6859F6AE-D39F-8193-91F2-129E133D527D}"/>
              </a:ext>
            </a:extLst>
          </p:cNvPr>
          <p:cNvPicPr/>
          <p:nvPr/>
        </p:nvPicPr>
        <p:blipFill>
          <a:blip r:embed="rId3" cstate="print"/>
          <a:stretch>
            <a:fillRect/>
          </a:stretch>
        </p:blipFill>
        <p:spPr>
          <a:xfrm>
            <a:off x="7086600" y="2514600"/>
            <a:ext cx="3129394" cy="3129394"/>
          </a:xfrm>
          <a:prstGeom prst="rect">
            <a:avLst/>
          </a:prstGeom>
        </p:spPr>
      </p:pic>
    </p:spTree>
    <p:extLst>
      <p:ext uri="{BB962C8B-B14F-4D97-AF65-F5344CB8AC3E}">
        <p14:creationId xmlns:p14="http://schemas.microsoft.com/office/powerpoint/2010/main" val="19242650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5FFF739-F849-F487-F4BA-EDAB41C58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0"/>
            <a:ext cx="95059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object 5">
            <a:extLst>
              <a:ext uri="{FF2B5EF4-FFF2-40B4-BE49-F238E27FC236}">
                <a16:creationId xmlns:a16="http://schemas.microsoft.com/office/drawing/2014/main" id="{00FC5E29-F289-739E-A1EF-397260011110}"/>
              </a:ext>
            </a:extLst>
          </p:cNvPr>
          <p:cNvPicPr/>
          <p:nvPr/>
        </p:nvPicPr>
        <p:blipFill>
          <a:blip r:embed="rId3" cstate="print"/>
          <a:stretch>
            <a:fillRect/>
          </a:stretch>
        </p:blipFill>
        <p:spPr>
          <a:xfrm>
            <a:off x="6100542" y="2590800"/>
            <a:ext cx="3129394" cy="3129394"/>
          </a:xfrm>
          <a:prstGeom prst="rect">
            <a:avLst/>
          </a:prstGeom>
        </p:spPr>
      </p:pic>
    </p:spTree>
    <p:extLst>
      <p:ext uri="{BB962C8B-B14F-4D97-AF65-F5344CB8AC3E}">
        <p14:creationId xmlns:p14="http://schemas.microsoft.com/office/powerpoint/2010/main" val="2086806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1BD93C22-80DE-AF1D-2B09-B348EF237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0"/>
            <a:ext cx="95059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object 5">
            <a:extLst>
              <a:ext uri="{FF2B5EF4-FFF2-40B4-BE49-F238E27FC236}">
                <a16:creationId xmlns:a16="http://schemas.microsoft.com/office/drawing/2014/main" id="{B5F9A540-B896-7E0B-3984-EBDA1CEA2D6B}"/>
              </a:ext>
            </a:extLst>
          </p:cNvPr>
          <p:cNvPicPr/>
          <p:nvPr/>
        </p:nvPicPr>
        <p:blipFill>
          <a:blip r:embed="rId3" cstate="print"/>
          <a:stretch>
            <a:fillRect/>
          </a:stretch>
        </p:blipFill>
        <p:spPr>
          <a:xfrm>
            <a:off x="6553200" y="1524000"/>
            <a:ext cx="3129394" cy="3129394"/>
          </a:xfrm>
          <a:prstGeom prst="rect">
            <a:avLst/>
          </a:prstGeom>
        </p:spPr>
      </p:pic>
    </p:spTree>
    <p:extLst>
      <p:ext uri="{BB962C8B-B14F-4D97-AF65-F5344CB8AC3E}">
        <p14:creationId xmlns:p14="http://schemas.microsoft.com/office/powerpoint/2010/main" val="1009538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2339" y="248869"/>
            <a:ext cx="54749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35" dirty="0">
                <a:solidFill>
                  <a:srgbClr val="000000"/>
                </a:solidFill>
              </a:rPr>
              <a:t> </a:t>
            </a:r>
            <a:r>
              <a:rPr sz="5400" spc="-10" dirty="0">
                <a:solidFill>
                  <a:srgbClr val="000000"/>
                </a:solidFill>
              </a:rPr>
              <a:t>Style</a:t>
            </a:r>
            <a:r>
              <a:rPr sz="5400" spc="25" dirty="0">
                <a:solidFill>
                  <a:srgbClr val="000000"/>
                </a:solidFill>
              </a:rPr>
              <a:t> </a:t>
            </a:r>
            <a:r>
              <a:rPr sz="5400" spc="-5" dirty="0">
                <a:solidFill>
                  <a:srgbClr val="000000"/>
                </a:solidFill>
              </a:rPr>
              <a:t>Sheets</a:t>
            </a:r>
            <a:endParaRPr sz="5400"/>
          </a:p>
        </p:txBody>
      </p:sp>
      <p:sp>
        <p:nvSpPr>
          <p:cNvPr id="4" name="object 4"/>
          <p:cNvSpPr txBox="1"/>
          <p:nvPr/>
        </p:nvSpPr>
        <p:spPr>
          <a:xfrm>
            <a:off x="870000" y="1652142"/>
            <a:ext cx="6944359" cy="756920"/>
          </a:xfrm>
          <a:prstGeom prst="rect">
            <a:avLst/>
          </a:prstGeom>
        </p:spPr>
        <p:txBody>
          <a:bodyPr vert="horz" wrap="square" lIns="0" tIns="12065" rIns="0" bIns="0" rtlCol="0">
            <a:spAutoFit/>
          </a:bodyPr>
          <a:lstStyle/>
          <a:p>
            <a:pPr marL="12700">
              <a:lnSpc>
                <a:spcPct val="100000"/>
              </a:lnSpc>
              <a:spcBef>
                <a:spcPts val="95"/>
              </a:spcBef>
            </a:pPr>
            <a:r>
              <a:rPr sz="1600" spc="-5" dirty="0">
                <a:latin typeface="Microsoft Sans Serif"/>
                <a:cs typeface="Microsoft Sans Serif"/>
              </a:rPr>
              <a:t>Below</a:t>
            </a:r>
            <a:r>
              <a:rPr sz="1600" spc="5" dirty="0">
                <a:latin typeface="Microsoft Sans Serif"/>
                <a:cs typeface="Microsoft Sans Serif"/>
              </a:rPr>
              <a:t> </a:t>
            </a:r>
            <a:r>
              <a:rPr sz="1600" spc="-10" dirty="0">
                <a:latin typeface="Microsoft Sans Serif"/>
                <a:cs typeface="Microsoft Sans Serif"/>
              </a:rPr>
              <a:t>is</a:t>
            </a:r>
            <a:r>
              <a:rPr sz="1600" spc="1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HTML</a:t>
            </a:r>
            <a:r>
              <a:rPr sz="1600" spc="-30" dirty="0">
                <a:latin typeface="Microsoft Sans Serif"/>
                <a:cs typeface="Microsoft Sans Serif"/>
              </a:rPr>
              <a:t> </a:t>
            </a:r>
            <a:r>
              <a:rPr sz="1600" spc="-10" dirty="0">
                <a:latin typeface="Microsoft Sans Serif"/>
                <a:cs typeface="Microsoft Sans Serif"/>
              </a:rPr>
              <a:t>file</a:t>
            </a:r>
            <a:r>
              <a:rPr sz="1600" spc="20" dirty="0">
                <a:latin typeface="Microsoft Sans Serif"/>
                <a:cs typeface="Microsoft Sans Serif"/>
              </a:rPr>
              <a:t> </a:t>
            </a:r>
            <a:r>
              <a:rPr sz="1600" spc="-5" dirty="0">
                <a:latin typeface="Microsoft Sans Serif"/>
                <a:cs typeface="Microsoft Sans Serif"/>
              </a:rPr>
              <a:t>that</a:t>
            </a:r>
            <a:r>
              <a:rPr sz="1600" spc="35" dirty="0">
                <a:latin typeface="Microsoft Sans Serif"/>
                <a:cs typeface="Microsoft Sans Serif"/>
              </a:rPr>
              <a:t> </a:t>
            </a:r>
            <a:r>
              <a:rPr sz="1600" spc="-10" dirty="0">
                <a:latin typeface="Microsoft Sans Serif"/>
                <a:cs typeface="Microsoft Sans Serif"/>
              </a:rPr>
              <a:t>is</a:t>
            </a:r>
            <a:r>
              <a:rPr sz="1600" spc="15" dirty="0">
                <a:latin typeface="Microsoft Sans Serif"/>
                <a:cs typeface="Microsoft Sans Serif"/>
              </a:rPr>
              <a:t> </a:t>
            </a:r>
            <a:r>
              <a:rPr sz="1600" spc="-5" dirty="0">
                <a:latin typeface="Microsoft Sans Serif"/>
                <a:cs typeface="Microsoft Sans Serif"/>
              </a:rPr>
              <a:t>making</a:t>
            </a:r>
            <a:r>
              <a:rPr sz="1600" spc="20" dirty="0">
                <a:latin typeface="Microsoft Sans Serif"/>
                <a:cs typeface="Microsoft Sans Serif"/>
              </a:rPr>
              <a:t> </a:t>
            </a:r>
            <a:r>
              <a:rPr sz="1600" spc="-5" dirty="0">
                <a:latin typeface="Microsoft Sans Serif"/>
                <a:cs typeface="Microsoft Sans Serif"/>
              </a:rPr>
              <a:t>use</a:t>
            </a:r>
            <a:r>
              <a:rPr sz="1600" spc="20" dirty="0">
                <a:latin typeface="Microsoft Sans Serif"/>
                <a:cs typeface="Microsoft Sans Serif"/>
              </a:rPr>
              <a:t> </a:t>
            </a:r>
            <a:r>
              <a:rPr sz="1600" spc="-5" dirty="0">
                <a:latin typeface="Microsoft Sans Serif"/>
                <a:cs typeface="Microsoft Sans Serif"/>
              </a:rPr>
              <a:t>of</a:t>
            </a:r>
            <a:r>
              <a:rPr sz="1600" spc="3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created</a:t>
            </a:r>
            <a:r>
              <a:rPr sz="1600" spc="25" dirty="0">
                <a:latin typeface="Microsoft Sans Serif"/>
                <a:cs typeface="Microsoft Sans Serif"/>
              </a:rPr>
              <a:t> </a:t>
            </a:r>
            <a:r>
              <a:rPr sz="1600" spc="-5" dirty="0">
                <a:latin typeface="Microsoft Sans Serif"/>
                <a:cs typeface="Microsoft Sans Serif"/>
              </a:rPr>
              <a:t>external</a:t>
            </a:r>
            <a:r>
              <a:rPr sz="1600" spc="50" dirty="0">
                <a:latin typeface="Microsoft Sans Serif"/>
                <a:cs typeface="Microsoft Sans Serif"/>
              </a:rPr>
              <a:t> </a:t>
            </a:r>
            <a:r>
              <a:rPr sz="1600" spc="-10" dirty="0">
                <a:latin typeface="Microsoft Sans Serif"/>
                <a:cs typeface="Microsoft Sans Serif"/>
              </a:rPr>
              <a:t>style</a:t>
            </a:r>
            <a:r>
              <a:rPr sz="1600" spc="30" dirty="0">
                <a:latin typeface="Microsoft Sans Serif"/>
                <a:cs typeface="Microsoft Sans Serif"/>
              </a:rPr>
              <a:t> </a:t>
            </a:r>
            <a:r>
              <a:rPr sz="1600" spc="-5" dirty="0">
                <a:latin typeface="Microsoft Sans Serif"/>
                <a:cs typeface="Microsoft Sans Serif"/>
              </a:rPr>
              <a:t>sheet</a:t>
            </a:r>
            <a:endParaRPr sz="1600">
              <a:latin typeface="Microsoft Sans Serif"/>
              <a:cs typeface="Microsoft Sans Serif"/>
            </a:endParaRPr>
          </a:p>
          <a:p>
            <a:pPr marL="299085" indent="-287020">
              <a:lnSpc>
                <a:spcPct val="100000"/>
              </a:lnSpc>
              <a:buFont typeface="Microsoft Sans Serif"/>
              <a:buChar char="•"/>
              <a:tabLst>
                <a:tab pos="299085" algn="l"/>
                <a:tab pos="299720" algn="l"/>
              </a:tabLst>
            </a:pPr>
            <a:r>
              <a:rPr sz="1600" b="1" spc="-5" dirty="0">
                <a:latin typeface="Arial"/>
                <a:cs typeface="Arial"/>
              </a:rPr>
              <a:t>link</a:t>
            </a:r>
            <a:r>
              <a:rPr sz="1600" b="1" spc="20" dirty="0">
                <a:latin typeface="Arial"/>
                <a:cs typeface="Arial"/>
              </a:rPr>
              <a:t> </a:t>
            </a:r>
            <a:r>
              <a:rPr sz="1600" spc="-5" dirty="0">
                <a:latin typeface="Microsoft Sans Serif"/>
                <a:cs typeface="Microsoft Sans Serif"/>
              </a:rPr>
              <a:t>tag</a:t>
            </a:r>
            <a:r>
              <a:rPr sz="1600" spc="30" dirty="0">
                <a:latin typeface="Microsoft Sans Serif"/>
                <a:cs typeface="Microsoft Sans Serif"/>
              </a:rPr>
              <a:t> </a:t>
            </a:r>
            <a:r>
              <a:rPr sz="1600" spc="-10" dirty="0">
                <a:latin typeface="Microsoft Sans Serif"/>
                <a:cs typeface="Microsoft Sans Serif"/>
              </a:rPr>
              <a:t>is</a:t>
            </a:r>
            <a:r>
              <a:rPr sz="1600" spc="15" dirty="0">
                <a:latin typeface="Microsoft Sans Serif"/>
                <a:cs typeface="Microsoft Sans Serif"/>
              </a:rPr>
              <a:t> </a:t>
            </a:r>
            <a:r>
              <a:rPr sz="1600" spc="-5" dirty="0">
                <a:latin typeface="Microsoft Sans Serif"/>
                <a:cs typeface="Microsoft Sans Serif"/>
              </a:rPr>
              <a:t>used</a:t>
            </a:r>
            <a:r>
              <a:rPr sz="1600" spc="15" dirty="0">
                <a:latin typeface="Microsoft Sans Serif"/>
                <a:cs typeface="Microsoft Sans Serif"/>
              </a:rPr>
              <a:t> </a:t>
            </a:r>
            <a:r>
              <a:rPr sz="1600" spc="-5" dirty="0">
                <a:latin typeface="Microsoft Sans Serif"/>
                <a:cs typeface="Microsoft Sans Serif"/>
              </a:rPr>
              <a:t>to</a:t>
            </a:r>
            <a:r>
              <a:rPr sz="1600" spc="35" dirty="0">
                <a:latin typeface="Microsoft Sans Serif"/>
                <a:cs typeface="Microsoft Sans Serif"/>
              </a:rPr>
              <a:t> </a:t>
            </a:r>
            <a:r>
              <a:rPr sz="1600" spc="-10" dirty="0">
                <a:latin typeface="Microsoft Sans Serif"/>
                <a:cs typeface="Microsoft Sans Serif"/>
              </a:rPr>
              <a:t>link</a:t>
            </a:r>
            <a:r>
              <a:rPr sz="1600" spc="-5" dirty="0">
                <a:latin typeface="Microsoft Sans Serif"/>
                <a:cs typeface="Microsoft Sans Serif"/>
              </a:rPr>
              <a:t> the</a:t>
            </a:r>
            <a:r>
              <a:rPr sz="1600" spc="35" dirty="0">
                <a:latin typeface="Microsoft Sans Serif"/>
                <a:cs typeface="Microsoft Sans Serif"/>
              </a:rPr>
              <a:t> </a:t>
            </a:r>
            <a:r>
              <a:rPr sz="1600" spc="-5" dirty="0">
                <a:latin typeface="Microsoft Sans Serif"/>
                <a:cs typeface="Microsoft Sans Serif"/>
              </a:rPr>
              <a:t>external</a:t>
            </a:r>
            <a:r>
              <a:rPr sz="1600" spc="45" dirty="0">
                <a:latin typeface="Microsoft Sans Serif"/>
                <a:cs typeface="Microsoft Sans Serif"/>
              </a:rPr>
              <a:t> </a:t>
            </a:r>
            <a:r>
              <a:rPr sz="1600" spc="-10" dirty="0">
                <a:latin typeface="Microsoft Sans Serif"/>
                <a:cs typeface="Microsoft Sans Serif"/>
              </a:rPr>
              <a:t>style</a:t>
            </a:r>
            <a:r>
              <a:rPr sz="1600" spc="30" dirty="0">
                <a:latin typeface="Microsoft Sans Serif"/>
                <a:cs typeface="Microsoft Sans Serif"/>
              </a:rPr>
              <a:t> </a:t>
            </a:r>
            <a:r>
              <a:rPr sz="1600" spc="-5" dirty="0">
                <a:latin typeface="Microsoft Sans Serif"/>
                <a:cs typeface="Microsoft Sans Serif"/>
              </a:rPr>
              <a:t>sheet</a:t>
            </a:r>
            <a:r>
              <a:rPr sz="1600" spc="30" dirty="0">
                <a:latin typeface="Microsoft Sans Serif"/>
                <a:cs typeface="Microsoft Sans Serif"/>
              </a:rPr>
              <a:t> </a:t>
            </a:r>
            <a:r>
              <a:rPr sz="1600" spc="-10" dirty="0">
                <a:latin typeface="Microsoft Sans Serif"/>
                <a:cs typeface="Microsoft Sans Serif"/>
              </a:rPr>
              <a:t>with</a:t>
            </a:r>
            <a:r>
              <a:rPr sz="1600" spc="30"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html</a:t>
            </a:r>
            <a:r>
              <a:rPr sz="1600" spc="30" dirty="0">
                <a:latin typeface="Microsoft Sans Serif"/>
                <a:cs typeface="Microsoft Sans Serif"/>
              </a:rPr>
              <a:t> </a:t>
            </a:r>
            <a:r>
              <a:rPr sz="1600" spc="-5" dirty="0">
                <a:latin typeface="Microsoft Sans Serif"/>
                <a:cs typeface="Microsoft Sans Serif"/>
              </a:rPr>
              <a:t>webpage.</a:t>
            </a:r>
            <a:endParaRPr sz="1600">
              <a:latin typeface="Microsoft Sans Serif"/>
              <a:cs typeface="Microsoft Sans Serif"/>
            </a:endParaRPr>
          </a:p>
          <a:p>
            <a:pPr marL="299085" indent="-287020">
              <a:lnSpc>
                <a:spcPct val="100000"/>
              </a:lnSpc>
              <a:buFont typeface="Microsoft Sans Serif"/>
              <a:buChar char="•"/>
              <a:tabLst>
                <a:tab pos="299085" algn="l"/>
                <a:tab pos="299720" algn="l"/>
              </a:tabLst>
            </a:pPr>
            <a:r>
              <a:rPr sz="1600" b="1" spc="-5" dirty="0">
                <a:latin typeface="Arial"/>
                <a:cs typeface="Arial"/>
              </a:rPr>
              <a:t>href</a:t>
            </a:r>
            <a:r>
              <a:rPr sz="1600" b="1" spc="20" dirty="0">
                <a:latin typeface="Arial"/>
                <a:cs typeface="Arial"/>
              </a:rPr>
              <a:t> </a:t>
            </a:r>
            <a:r>
              <a:rPr sz="1600" spc="-5" dirty="0">
                <a:latin typeface="Microsoft Sans Serif"/>
                <a:cs typeface="Microsoft Sans Serif"/>
              </a:rPr>
              <a:t>attribute</a:t>
            </a:r>
            <a:r>
              <a:rPr sz="1600" spc="30" dirty="0">
                <a:latin typeface="Microsoft Sans Serif"/>
                <a:cs typeface="Microsoft Sans Serif"/>
              </a:rPr>
              <a:t> </a:t>
            </a:r>
            <a:r>
              <a:rPr sz="1600" spc="-10" dirty="0">
                <a:latin typeface="Microsoft Sans Serif"/>
                <a:cs typeface="Microsoft Sans Serif"/>
              </a:rPr>
              <a:t>is</a:t>
            </a:r>
            <a:r>
              <a:rPr sz="1600" spc="20" dirty="0">
                <a:latin typeface="Microsoft Sans Serif"/>
                <a:cs typeface="Microsoft Sans Serif"/>
              </a:rPr>
              <a:t> </a:t>
            </a:r>
            <a:r>
              <a:rPr sz="1600" spc="-5" dirty="0">
                <a:latin typeface="Microsoft Sans Serif"/>
                <a:cs typeface="Microsoft Sans Serif"/>
              </a:rPr>
              <a:t>used</a:t>
            </a:r>
            <a:r>
              <a:rPr sz="1600" spc="20" dirty="0">
                <a:latin typeface="Microsoft Sans Serif"/>
                <a:cs typeface="Microsoft Sans Serif"/>
              </a:rPr>
              <a:t> </a:t>
            </a:r>
            <a:r>
              <a:rPr sz="1600" spc="-5" dirty="0">
                <a:latin typeface="Microsoft Sans Serif"/>
                <a:cs typeface="Microsoft Sans Serif"/>
              </a:rPr>
              <a:t>to</a:t>
            </a:r>
            <a:r>
              <a:rPr sz="1600" spc="30" dirty="0">
                <a:latin typeface="Microsoft Sans Serif"/>
                <a:cs typeface="Microsoft Sans Serif"/>
              </a:rPr>
              <a:t> </a:t>
            </a:r>
            <a:r>
              <a:rPr sz="1600" spc="-5" dirty="0">
                <a:latin typeface="Microsoft Sans Serif"/>
                <a:cs typeface="Microsoft Sans Serif"/>
              </a:rPr>
              <a:t>specify</a:t>
            </a:r>
            <a:r>
              <a:rPr sz="1600" spc="1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location</a:t>
            </a:r>
            <a:r>
              <a:rPr sz="1600" spc="5" dirty="0">
                <a:latin typeface="Microsoft Sans Serif"/>
                <a:cs typeface="Microsoft Sans Serif"/>
              </a:rPr>
              <a:t> </a:t>
            </a:r>
            <a:r>
              <a:rPr sz="1600" spc="-5" dirty="0">
                <a:latin typeface="Microsoft Sans Serif"/>
                <a:cs typeface="Microsoft Sans Serif"/>
              </a:rPr>
              <a:t>of</a:t>
            </a:r>
            <a:r>
              <a:rPr sz="1600" spc="30" dirty="0">
                <a:latin typeface="Microsoft Sans Serif"/>
                <a:cs typeface="Microsoft Sans Serif"/>
              </a:rPr>
              <a:t> </a:t>
            </a:r>
            <a:r>
              <a:rPr sz="1600" spc="-5" dirty="0">
                <a:latin typeface="Microsoft Sans Serif"/>
                <a:cs typeface="Microsoft Sans Serif"/>
              </a:rPr>
              <a:t>the</a:t>
            </a:r>
            <a:r>
              <a:rPr sz="1600" spc="15" dirty="0">
                <a:latin typeface="Microsoft Sans Serif"/>
                <a:cs typeface="Microsoft Sans Serif"/>
              </a:rPr>
              <a:t> </a:t>
            </a:r>
            <a:r>
              <a:rPr sz="1600" spc="-5" dirty="0">
                <a:latin typeface="Microsoft Sans Serif"/>
                <a:cs typeface="Microsoft Sans Serif"/>
              </a:rPr>
              <a:t>external</a:t>
            </a:r>
            <a:r>
              <a:rPr sz="1600" spc="50" dirty="0">
                <a:latin typeface="Microsoft Sans Serif"/>
                <a:cs typeface="Microsoft Sans Serif"/>
              </a:rPr>
              <a:t> </a:t>
            </a:r>
            <a:r>
              <a:rPr sz="1600" spc="-10" dirty="0">
                <a:latin typeface="Microsoft Sans Serif"/>
                <a:cs typeface="Microsoft Sans Serif"/>
              </a:rPr>
              <a:t>style</a:t>
            </a:r>
            <a:r>
              <a:rPr sz="1600" spc="25" dirty="0">
                <a:latin typeface="Microsoft Sans Serif"/>
                <a:cs typeface="Microsoft Sans Serif"/>
              </a:rPr>
              <a:t> </a:t>
            </a:r>
            <a:r>
              <a:rPr sz="1600" spc="-5" dirty="0">
                <a:latin typeface="Microsoft Sans Serif"/>
                <a:cs typeface="Microsoft Sans Serif"/>
              </a:rPr>
              <a:t>sheet</a:t>
            </a:r>
            <a:r>
              <a:rPr sz="1600" spc="35" dirty="0">
                <a:latin typeface="Microsoft Sans Serif"/>
                <a:cs typeface="Microsoft Sans Serif"/>
              </a:rPr>
              <a:t> </a:t>
            </a:r>
            <a:r>
              <a:rPr sz="1600" spc="-5" dirty="0">
                <a:latin typeface="Microsoft Sans Serif"/>
                <a:cs typeface="Microsoft Sans Serif"/>
              </a:rPr>
              <a:t>file.</a:t>
            </a:r>
            <a:endParaRPr sz="1600">
              <a:latin typeface="Microsoft Sans Serif"/>
              <a:cs typeface="Microsoft Sans Serif"/>
            </a:endParaRPr>
          </a:p>
        </p:txBody>
      </p:sp>
      <p:sp>
        <p:nvSpPr>
          <p:cNvPr id="5" name="object 5"/>
          <p:cNvSpPr txBox="1"/>
          <p:nvPr/>
        </p:nvSpPr>
        <p:spPr>
          <a:xfrm>
            <a:off x="870000" y="2931032"/>
            <a:ext cx="5029835" cy="2800350"/>
          </a:xfrm>
          <a:prstGeom prst="rect">
            <a:avLst/>
          </a:prstGeom>
        </p:spPr>
        <p:txBody>
          <a:bodyPr vert="horz" wrap="square" lIns="0" tIns="13335" rIns="0" bIns="0" rtlCol="0">
            <a:spAutoFit/>
          </a:bodyPr>
          <a:lstStyle/>
          <a:p>
            <a:pPr marL="12700">
              <a:lnSpc>
                <a:spcPct val="100000"/>
              </a:lnSpc>
              <a:spcBef>
                <a:spcPts val="105"/>
              </a:spcBef>
            </a:pPr>
            <a:r>
              <a:rPr sz="1400" spc="-10" dirty="0">
                <a:latin typeface="Microsoft Sans Serif"/>
                <a:cs typeface="Microsoft Sans Serif"/>
              </a:rPr>
              <a:t>&lt;!DOCTYPE</a:t>
            </a:r>
            <a:r>
              <a:rPr sz="1400" spc="30" dirty="0">
                <a:latin typeface="Microsoft Sans Serif"/>
                <a:cs typeface="Microsoft Sans Serif"/>
              </a:rPr>
              <a:t> </a:t>
            </a:r>
            <a:r>
              <a:rPr sz="1400" spc="-5" dirty="0">
                <a:latin typeface="Microsoft Sans Serif"/>
                <a:cs typeface="Microsoft Sans Serif"/>
              </a:rPr>
              <a:t>html&gt;</a:t>
            </a:r>
            <a:endParaRPr sz="1400">
              <a:latin typeface="Microsoft Sans Serif"/>
              <a:cs typeface="Microsoft Sans Serif"/>
            </a:endParaRPr>
          </a:p>
          <a:p>
            <a:pPr marL="12700">
              <a:lnSpc>
                <a:spcPct val="100000"/>
              </a:lnSpc>
            </a:pPr>
            <a:r>
              <a:rPr sz="1400" spc="-5" dirty="0">
                <a:latin typeface="Microsoft Sans Serif"/>
                <a:cs typeface="Microsoft Sans Serif"/>
              </a:rPr>
              <a:t>&lt;html&gt;</a:t>
            </a:r>
            <a:endParaRPr sz="1400">
              <a:latin typeface="Microsoft Sans Serif"/>
              <a:cs typeface="Microsoft Sans Serif"/>
            </a:endParaRPr>
          </a:p>
          <a:p>
            <a:pPr marL="12700">
              <a:lnSpc>
                <a:spcPct val="100000"/>
              </a:lnSpc>
            </a:pPr>
            <a:r>
              <a:rPr sz="1400" spc="-5" dirty="0">
                <a:latin typeface="Microsoft Sans Serif"/>
                <a:cs typeface="Microsoft Sans Serif"/>
              </a:rPr>
              <a:t>&lt;head&gt;</a:t>
            </a:r>
            <a:endParaRPr sz="1400">
              <a:latin typeface="Microsoft Sans Serif"/>
              <a:cs typeface="Microsoft Sans Serif"/>
            </a:endParaRPr>
          </a:p>
          <a:p>
            <a:pPr marL="12700">
              <a:lnSpc>
                <a:spcPct val="100000"/>
              </a:lnSpc>
            </a:pPr>
            <a:r>
              <a:rPr sz="1400" spc="-5" dirty="0">
                <a:latin typeface="Microsoft Sans Serif"/>
                <a:cs typeface="Microsoft Sans Serif"/>
              </a:rPr>
              <a:t>&lt;title&gt;External</a:t>
            </a:r>
            <a:r>
              <a:rPr sz="1400" spc="-35" dirty="0">
                <a:latin typeface="Microsoft Sans Serif"/>
                <a:cs typeface="Microsoft Sans Serif"/>
              </a:rPr>
              <a:t> </a:t>
            </a:r>
            <a:r>
              <a:rPr sz="1400" spc="-5" dirty="0">
                <a:latin typeface="Microsoft Sans Serif"/>
                <a:cs typeface="Microsoft Sans Serif"/>
              </a:rPr>
              <a:t>CSS&lt;/title&gt;</a:t>
            </a:r>
            <a:endParaRPr sz="1400">
              <a:latin typeface="Microsoft Sans Serif"/>
              <a:cs typeface="Microsoft Sans Serif"/>
            </a:endParaRPr>
          </a:p>
          <a:p>
            <a:pPr marL="12700">
              <a:lnSpc>
                <a:spcPct val="100000"/>
              </a:lnSpc>
            </a:pPr>
            <a:r>
              <a:rPr sz="1400" spc="-5" dirty="0">
                <a:latin typeface="Microsoft Sans Serif"/>
                <a:cs typeface="Microsoft Sans Serif"/>
              </a:rPr>
              <a:t>&lt;link</a:t>
            </a:r>
            <a:r>
              <a:rPr sz="1400" spc="15" dirty="0">
                <a:latin typeface="Microsoft Sans Serif"/>
                <a:cs typeface="Microsoft Sans Serif"/>
              </a:rPr>
              <a:t> </a:t>
            </a:r>
            <a:r>
              <a:rPr sz="1400" spc="-5" dirty="0">
                <a:latin typeface="Microsoft Sans Serif"/>
                <a:cs typeface="Microsoft Sans Serif"/>
              </a:rPr>
              <a:t>rel="stylesheet"</a:t>
            </a:r>
            <a:r>
              <a:rPr sz="1400" spc="-25" dirty="0">
                <a:latin typeface="Microsoft Sans Serif"/>
                <a:cs typeface="Microsoft Sans Serif"/>
              </a:rPr>
              <a:t> </a:t>
            </a:r>
            <a:r>
              <a:rPr sz="1400" spc="-5" dirty="0">
                <a:latin typeface="Microsoft Sans Serif"/>
                <a:cs typeface="Microsoft Sans Serif"/>
              </a:rPr>
              <a:t>href="styles.css"/&gt;</a:t>
            </a:r>
            <a:endParaRPr sz="1400">
              <a:latin typeface="Microsoft Sans Serif"/>
              <a:cs typeface="Microsoft Sans Serif"/>
            </a:endParaRPr>
          </a:p>
          <a:p>
            <a:pPr marL="12700">
              <a:lnSpc>
                <a:spcPct val="100000"/>
              </a:lnSpc>
            </a:pPr>
            <a:r>
              <a:rPr sz="1400" spc="-5" dirty="0">
                <a:latin typeface="Microsoft Sans Serif"/>
                <a:cs typeface="Microsoft Sans Serif"/>
              </a:rPr>
              <a:t>&lt;/head&gt;</a:t>
            </a:r>
            <a:endParaRPr sz="1400">
              <a:latin typeface="Microsoft Sans Serif"/>
              <a:cs typeface="Microsoft Sans Serif"/>
            </a:endParaRPr>
          </a:p>
          <a:p>
            <a:pPr marL="12700">
              <a:lnSpc>
                <a:spcPct val="100000"/>
              </a:lnSpc>
            </a:pPr>
            <a:r>
              <a:rPr sz="1400" spc="-5" dirty="0">
                <a:latin typeface="Microsoft Sans Serif"/>
                <a:cs typeface="Microsoft Sans Serif"/>
              </a:rPr>
              <a:t>&lt;body&gt;</a:t>
            </a:r>
            <a:endParaRPr sz="1400">
              <a:latin typeface="Microsoft Sans Serif"/>
              <a:cs typeface="Microsoft Sans Serif"/>
            </a:endParaRPr>
          </a:p>
          <a:p>
            <a:pPr marL="12700">
              <a:lnSpc>
                <a:spcPct val="100000"/>
              </a:lnSpc>
            </a:pPr>
            <a:r>
              <a:rPr sz="1400" spc="-5" dirty="0">
                <a:latin typeface="Microsoft Sans Serif"/>
                <a:cs typeface="Microsoft Sans Serif"/>
              </a:rPr>
              <a:t>&lt;div</a:t>
            </a:r>
            <a:r>
              <a:rPr sz="1400" spc="-15" dirty="0">
                <a:latin typeface="Microsoft Sans Serif"/>
                <a:cs typeface="Microsoft Sans Serif"/>
              </a:rPr>
              <a:t> </a:t>
            </a:r>
            <a:r>
              <a:rPr sz="1400" dirty="0">
                <a:latin typeface="Microsoft Sans Serif"/>
                <a:cs typeface="Microsoft Sans Serif"/>
              </a:rPr>
              <a:t>class</a:t>
            </a:r>
            <a:r>
              <a:rPr sz="1400" spc="-20" dirty="0">
                <a:latin typeface="Microsoft Sans Serif"/>
                <a:cs typeface="Microsoft Sans Serif"/>
              </a:rPr>
              <a:t> </a:t>
            </a:r>
            <a:r>
              <a:rPr sz="1400" dirty="0">
                <a:latin typeface="Microsoft Sans Serif"/>
                <a:cs typeface="Microsoft Sans Serif"/>
              </a:rPr>
              <a:t>=</a:t>
            </a:r>
            <a:r>
              <a:rPr sz="1400" spc="-10" dirty="0">
                <a:latin typeface="Microsoft Sans Serif"/>
                <a:cs typeface="Microsoft Sans Serif"/>
              </a:rPr>
              <a:t> </a:t>
            </a:r>
            <a:r>
              <a:rPr sz="1400" spc="-5" dirty="0">
                <a:latin typeface="Microsoft Sans Serif"/>
                <a:cs typeface="Microsoft Sans Serif"/>
              </a:rPr>
              <a:t>"main"&gt;</a:t>
            </a:r>
            <a:endParaRPr sz="1400">
              <a:latin typeface="Microsoft Sans Serif"/>
              <a:cs typeface="Microsoft Sans Serif"/>
            </a:endParaRPr>
          </a:p>
          <a:p>
            <a:pPr marL="12700">
              <a:lnSpc>
                <a:spcPct val="100000"/>
              </a:lnSpc>
            </a:pPr>
            <a:r>
              <a:rPr sz="1400" spc="-5" dirty="0">
                <a:latin typeface="Microsoft Sans Serif"/>
                <a:cs typeface="Microsoft Sans Serif"/>
              </a:rPr>
              <a:t>&lt;div</a:t>
            </a:r>
            <a:r>
              <a:rPr sz="1400" dirty="0">
                <a:latin typeface="Microsoft Sans Serif"/>
                <a:cs typeface="Microsoft Sans Serif"/>
              </a:rPr>
              <a:t> class</a:t>
            </a:r>
            <a:r>
              <a:rPr sz="1400" spc="-5" dirty="0">
                <a:latin typeface="Microsoft Sans Serif"/>
                <a:cs typeface="Microsoft Sans Serif"/>
              </a:rPr>
              <a:t> ="MBT"&gt;Madblocks</a:t>
            </a:r>
            <a:r>
              <a:rPr sz="1400" spc="-40" dirty="0">
                <a:latin typeface="Microsoft Sans Serif"/>
                <a:cs typeface="Microsoft Sans Serif"/>
              </a:rPr>
              <a:t> </a:t>
            </a:r>
            <a:r>
              <a:rPr sz="1400" spc="-15" dirty="0">
                <a:latin typeface="Microsoft Sans Serif"/>
                <a:cs typeface="Microsoft Sans Serif"/>
              </a:rPr>
              <a:t>Technologies&lt;/div&gt;</a:t>
            </a:r>
            <a:endParaRPr sz="1400">
              <a:latin typeface="Microsoft Sans Serif"/>
              <a:cs typeface="Microsoft Sans Serif"/>
            </a:endParaRPr>
          </a:p>
          <a:p>
            <a:pPr marL="12700">
              <a:lnSpc>
                <a:spcPct val="100000"/>
              </a:lnSpc>
            </a:pPr>
            <a:r>
              <a:rPr sz="1400" spc="-5" dirty="0">
                <a:latin typeface="Microsoft Sans Serif"/>
                <a:cs typeface="Microsoft Sans Serif"/>
              </a:rPr>
              <a:t>&lt;</a:t>
            </a:r>
            <a:r>
              <a:rPr sz="1400" dirty="0">
                <a:latin typeface="Microsoft Sans Serif"/>
                <a:cs typeface="Microsoft Sans Serif"/>
              </a:rPr>
              <a:t>p </a:t>
            </a:r>
            <a:r>
              <a:rPr sz="1400" spc="30" dirty="0">
                <a:latin typeface="Microsoft Sans Serif"/>
                <a:cs typeface="Microsoft Sans Serif"/>
              </a:rPr>
              <a:t> </a:t>
            </a:r>
            <a:r>
              <a:rPr sz="1400" spc="-5" dirty="0">
                <a:latin typeface="Microsoft Sans Serif"/>
                <a:cs typeface="Microsoft Sans Serif"/>
              </a:rPr>
              <a:t>id</a:t>
            </a:r>
            <a:r>
              <a:rPr sz="1400" spc="-10" dirty="0">
                <a:latin typeface="Microsoft Sans Serif"/>
                <a:cs typeface="Microsoft Sans Serif"/>
              </a:rPr>
              <a:t>=</a:t>
            </a:r>
            <a:r>
              <a:rPr sz="1400" dirty="0">
                <a:latin typeface="Microsoft Sans Serif"/>
                <a:cs typeface="Microsoft Sans Serif"/>
              </a:rPr>
              <a:t>"te</a:t>
            </a:r>
            <a:r>
              <a:rPr sz="1400" spc="-10" dirty="0">
                <a:latin typeface="Microsoft Sans Serif"/>
                <a:cs typeface="Microsoft Sans Serif"/>
              </a:rPr>
              <a:t>s</a:t>
            </a:r>
            <a:r>
              <a:rPr sz="1400" spc="-5" dirty="0">
                <a:latin typeface="Microsoft Sans Serif"/>
                <a:cs typeface="Microsoft Sans Serif"/>
              </a:rPr>
              <a:t>t</a:t>
            </a:r>
            <a:r>
              <a:rPr sz="1400" dirty="0">
                <a:latin typeface="Microsoft Sans Serif"/>
                <a:cs typeface="Microsoft Sans Serif"/>
              </a:rPr>
              <a:t>"</a:t>
            </a:r>
            <a:r>
              <a:rPr sz="1400" spc="-20" dirty="0">
                <a:latin typeface="Microsoft Sans Serif"/>
                <a:cs typeface="Microsoft Sans Serif"/>
              </a:rPr>
              <a:t>&gt;W</a:t>
            </a:r>
            <a:r>
              <a:rPr sz="1400" spc="-5" dirty="0">
                <a:latin typeface="Microsoft Sans Serif"/>
                <a:cs typeface="Microsoft Sans Serif"/>
              </a:rPr>
              <a:t>el</a:t>
            </a:r>
            <a:r>
              <a:rPr sz="1400" spc="-15" dirty="0">
                <a:latin typeface="Microsoft Sans Serif"/>
                <a:cs typeface="Microsoft Sans Serif"/>
              </a:rPr>
              <a:t>c</a:t>
            </a:r>
            <a:r>
              <a:rPr sz="1400" dirty="0">
                <a:latin typeface="Microsoft Sans Serif"/>
                <a:cs typeface="Microsoft Sans Serif"/>
              </a:rPr>
              <a:t>o</a:t>
            </a:r>
            <a:r>
              <a:rPr sz="1400" spc="-20" dirty="0">
                <a:latin typeface="Microsoft Sans Serif"/>
                <a:cs typeface="Microsoft Sans Serif"/>
              </a:rPr>
              <a:t>m</a:t>
            </a:r>
            <a:r>
              <a:rPr sz="1400" dirty="0">
                <a:latin typeface="Microsoft Sans Serif"/>
                <a:cs typeface="Microsoft Sans Serif"/>
              </a:rPr>
              <a:t>e</a:t>
            </a:r>
            <a:r>
              <a:rPr sz="1400" spc="-25" dirty="0">
                <a:latin typeface="Microsoft Sans Serif"/>
                <a:cs typeface="Microsoft Sans Serif"/>
              </a:rPr>
              <a:t> </a:t>
            </a:r>
            <a:r>
              <a:rPr sz="1400" dirty="0">
                <a:latin typeface="Microsoft Sans Serif"/>
                <a:cs typeface="Microsoft Sans Serif"/>
              </a:rPr>
              <a:t>to</a:t>
            </a:r>
            <a:r>
              <a:rPr sz="1400" spc="10" dirty="0">
                <a:latin typeface="Microsoft Sans Serif"/>
                <a:cs typeface="Microsoft Sans Serif"/>
              </a:rPr>
              <a:t> </a:t>
            </a:r>
            <a:r>
              <a:rPr sz="1400" dirty="0">
                <a:latin typeface="Microsoft Sans Serif"/>
                <a:cs typeface="Microsoft Sans Serif"/>
              </a:rPr>
              <a:t>the</a:t>
            </a:r>
            <a:r>
              <a:rPr sz="1400" spc="-15" dirty="0">
                <a:latin typeface="Microsoft Sans Serif"/>
                <a:cs typeface="Microsoft Sans Serif"/>
              </a:rPr>
              <a:t> </a:t>
            </a:r>
            <a:r>
              <a:rPr sz="1400" spc="-10" dirty="0">
                <a:latin typeface="Microsoft Sans Serif"/>
                <a:cs typeface="Microsoft Sans Serif"/>
              </a:rPr>
              <a:t>M</a:t>
            </a:r>
            <a:r>
              <a:rPr sz="1400" spc="-114" dirty="0">
                <a:latin typeface="Microsoft Sans Serif"/>
                <a:cs typeface="Microsoft Sans Serif"/>
              </a:rPr>
              <a:t>T</a:t>
            </a:r>
            <a:r>
              <a:rPr sz="1400" dirty="0">
                <a:latin typeface="Microsoft Sans Serif"/>
                <a:cs typeface="Microsoft Sans Serif"/>
              </a:rPr>
              <a:t>A</a:t>
            </a:r>
            <a:r>
              <a:rPr sz="1400" spc="-65" dirty="0">
                <a:latin typeface="Microsoft Sans Serif"/>
                <a:cs typeface="Microsoft Sans Serif"/>
              </a:rPr>
              <a:t> </a:t>
            </a:r>
            <a:r>
              <a:rPr sz="1400" spc="-10" dirty="0">
                <a:latin typeface="Microsoft Sans Serif"/>
                <a:cs typeface="Microsoft Sans Serif"/>
              </a:rPr>
              <a:t>HTM</a:t>
            </a:r>
            <a:r>
              <a:rPr sz="1400" dirty="0">
                <a:latin typeface="Microsoft Sans Serif"/>
                <a:cs typeface="Microsoft Sans Serif"/>
              </a:rPr>
              <a:t>L</a:t>
            </a:r>
            <a:r>
              <a:rPr sz="1400" spc="-40" dirty="0">
                <a:latin typeface="Microsoft Sans Serif"/>
                <a:cs typeface="Microsoft Sans Serif"/>
              </a:rPr>
              <a:t> </a:t>
            </a:r>
            <a:r>
              <a:rPr sz="1400" dirty="0">
                <a:latin typeface="Microsoft Sans Serif"/>
                <a:cs typeface="Microsoft Sans Serif"/>
              </a:rPr>
              <a:t>&amp;</a:t>
            </a:r>
            <a:r>
              <a:rPr sz="1400" spc="10" dirty="0">
                <a:latin typeface="Microsoft Sans Serif"/>
                <a:cs typeface="Microsoft Sans Serif"/>
              </a:rPr>
              <a:t> </a:t>
            </a:r>
            <a:r>
              <a:rPr sz="1400" spc="-10" dirty="0">
                <a:latin typeface="Microsoft Sans Serif"/>
                <a:cs typeface="Microsoft Sans Serif"/>
              </a:rPr>
              <a:t>C</a:t>
            </a:r>
            <a:r>
              <a:rPr sz="1400" dirty="0">
                <a:latin typeface="Microsoft Sans Serif"/>
                <a:cs typeface="Microsoft Sans Serif"/>
              </a:rPr>
              <a:t>SS</a:t>
            </a:r>
            <a:r>
              <a:rPr sz="1400" spc="25" dirty="0">
                <a:latin typeface="Microsoft Sans Serif"/>
                <a:cs typeface="Microsoft Sans Serif"/>
              </a:rPr>
              <a:t> </a:t>
            </a:r>
            <a:r>
              <a:rPr sz="1400" dirty="0">
                <a:latin typeface="Microsoft Sans Serif"/>
                <a:cs typeface="Microsoft Sans Serif"/>
              </a:rPr>
              <a:t>Boot</a:t>
            </a:r>
            <a:r>
              <a:rPr sz="1400" spc="5" dirty="0">
                <a:latin typeface="Microsoft Sans Serif"/>
                <a:cs typeface="Microsoft Sans Serif"/>
              </a:rPr>
              <a:t>c</a:t>
            </a:r>
            <a:r>
              <a:rPr sz="1400" dirty="0">
                <a:latin typeface="Microsoft Sans Serif"/>
                <a:cs typeface="Microsoft Sans Serif"/>
              </a:rPr>
              <a:t>a</a:t>
            </a:r>
            <a:r>
              <a:rPr sz="1400" spc="-10" dirty="0">
                <a:latin typeface="Microsoft Sans Serif"/>
                <a:cs typeface="Microsoft Sans Serif"/>
              </a:rPr>
              <a:t>m</a:t>
            </a:r>
            <a:r>
              <a:rPr sz="1400" dirty="0">
                <a:latin typeface="Microsoft Sans Serif"/>
                <a:cs typeface="Microsoft Sans Serif"/>
              </a:rPr>
              <a:t>p</a:t>
            </a:r>
            <a:r>
              <a:rPr sz="1400" spc="-5" dirty="0">
                <a:latin typeface="Microsoft Sans Serif"/>
                <a:cs typeface="Microsoft Sans Serif"/>
              </a:rPr>
              <a:t>&lt;/p&gt;</a:t>
            </a:r>
            <a:endParaRPr sz="1400">
              <a:latin typeface="Microsoft Sans Serif"/>
              <a:cs typeface="Microsoft Sans Serif"/>
            </a:endParaRPr>
          </a:p>
          <a:p>
            <a:pPr marL="12700">
              <a:lnSpc>
                <a:spcPct val="100000"/>
              </a:lnSpc>
            </a:pPr>
            <a:r>
              <a:rPr sz="1400" spc="-5" dirty="0">
                <a:latin typeface="Microsoft Sans Serif"/>
                <a:cs typeface="Microsoft Sans Serif"/>
              </a:rPr>
              <a:t>&lt;/div&gt;</a:t>
            </a:r>
            <a:endParaRPr sz="1400">
              <a:latin typeface="Microsoft Sans Serif"/>
              <a:cs typeface="Microsoft Sans Serif"/>
            </a:endParaRPr>
          </a:p>
          <a:p>
            <a:pPr marL="12700">
              <a:lnSpc>
                <a:spcPct val="100000"/>
              </a:lnSpc>
            </a:pPr>
            <a:r>
              <a:rPr sz="1400" spc="-5" dirty="0">
                <a:latin typeface="Microsoft Sans Serif"/>
                <a:cs typeface="Microsoft Sans Serif"/>
              </a:rPr>
              <a:t>&lt;/body&gt;</a:t>
            </a:r>
            <a:endParaRPr sz="1400">
              <a:latin typeface="Microsoft Sans Serif"/>
              <a:cs typeface="Microsoft Sans Serif"/>
            </a:endParaRPr>
          </a:p>
          <a:p>
            <a:pPr marL="12700">
              <a:lnSpc>
                <a:spcPct val="100000"/>
              </a:lnSpc>
            </a:pPr>
            <a:r>
              <a:rPr sz="1400" dirty="0">
                <a:latin typeface="Microsoft Sans Serif"/>
                <a:cs typeface="Microsoft Sans Serif"/>
              </a:rPr>
              <a:t>&lt;/html&gt;</a:t>
            </a:r>
            <a:endParaRPr sz="1400">
              <a:latin typeface="Microsoft Sans Serif"/>
              <a:cs typeface="Microsoft Sans Serif"/>
            </a:endParaRPr>
          </a:p>
        </p:txBody>
      </p:sp>
      <p:grpSp>
        <p:nvGrpSpPr>
          <p:cNvPr id="6" name="object 6"/>
          <p:cNvGrpSpPr/>
          <p:nvPr/>
        </p:nvGrpSpPr>
        <p:grpSpPr>
          <a:xfrm>
            <a:off x="5844540" y="2546604"/>
            <a:ext cx="6096000" cy="2489200"/>
            <a:chOff x="5844540" y="2546604"/>
            <a:chExt cx="6096000" cy="2489200"/>
          </a:xfrm>
        </p:grpSpPr>
        <p:pic>
          <p:nvPicPr>
            <p:cNvPr id="7" name="object 7"/>
            <p:cNvPicPr/>
            <p:nvPr/>
          </p:nvPicPr>
          <p:blipFill>
            <a:blip r:embed="rId2" cstate="print"/>
            <a:stretch>
              <a:fillRect/>
            </a:stretch>
          </p:blipFill>
          <p:spPr>
            <a:xfrm>
              <a:off x="5844540" y="2546604"/>
              <a:ext cx="6096000" cy="2488692"/>
            </a:xfrm>
            <a:prstGeom prst="rect">
              <a:avLst/>
            </a:prstGeom>
          </p:spPr>
        </p:pic>
        <p:pic>
          <p:nvPicPr>
            <p:cNvPr id="8" name="object 8"/>
            <p:cNvPicPr/>
            <p:nvPr/>
          </p:nvPicPr>
          <p:blipFill>
            <a:blip r:embed="rId3" cstate="print"/>
            <a:stretch>
              <a:fillRect/>
            </a:stretch>
          </p:blipFill>
          <p:spPr>
            <a:xfrm>
              <a:off x="6040120" y="2741295"/>
              <a:ext cx="5507989" cy="1900554"/>
            </a:xfrm>
            <a:prstGeom prst="rect">
              <a:avLst/>
            </a:prstGeom>
          </p:spPr>
        </p:pic>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5799969-5607-3479-E354-97202A2E38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0"/>
            <a:ext cx="95059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object 5">
            <a:extLst>
              <a:ext uri="{FF2B5EF4-FFF2-40B4-BE49-F238E27FC236}">
                <a16:creationId xmlns:a16="http://schemas.microsoft.com/office/drawing/2014/main" id="{B33FF76C-0766-46D9-E7BD-04C7BEBD742F}"/>
              </a:ext>
            </a:extLst>
          </p:cNvPr>
          <p:cNvPicPr/>
          <p:nvPr/>
        </p:nvPicPr>
        <p:blipFill>
          <a:blip r:embed="rId3" cstate="print"/>
          <a:stretch>
            <a:fillRect/>
          </a:stretch>
        </p:blipFill>
        <p:spPr>
          <a:xfrm>
            <a:off x="6858000" y="2286000"/>
            <a:ext cx="3129394" cy="3129394"/>
          </a:xfrm>
          <a:prstGeom prst="rect">
            <a:avLst/>
          </a:prstGeom>
        </p:spPr>
      </p:pic>
    </p:spTree>
    <p:extLst>
      <p:ext uri="{BB962C8B-B14F-4D97-AF65-F5344CB8AC3E}">
        <p14:creationId xmlns:p14="http://schemas.microsoft.com/office/powerpoint/2010/main" val="27395499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1106" y="2800858"/>
            <a:ext cx="4243705" cy="112082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Session:</a:t>
            </a:r>
            <a:endParaRPr sz="3600" dirty="0">
              <a:latin typeface="Arial"/>
              <a:cs typeface="Arial"/>
            </a:endParaRPr>
          </a:p>
          <a:p>
            <a:pPr marL="12700">
              <a:lnSpc>
                <a:spcPct val="100000"/>
              </a:lnSpc>
            </a:pPr>
            <a:r>
              <a:rPr lang="en-GB" sz="3600" b="1" spc="-5" dirty="0">
                <a:latin typeface="Arial"/>
                <a:cs typeface="Arial"/>
              </a:rPr>
              <a:t>	TYPOGRAPHY</a:t>
            </a:r>
            <a:endParaRPr sz="3600" dirty="0">
              <a:latin typeface="Arial"/>
              <a:cs typeface="Arial"/>
            </a:endParaRPr>
          </a:p>
        </p:txBody>
      </p:sp>
    </p:spTree>
    <p:extLst>
      <p:ext uri="{BB962C8B-B14F-4D97-AF65-F5344CB8AC3E}">
        <p14:creationId xmlns:p14="http://schemas.microsoft.com/office/powerpoint/2010/main" val="22458561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35" dirty="0">
                <a:solidFill>
                  <a:srgbClr val="000000"/>
                </a:solidFill>
              </a:rPr>
              <a:t>Web</a:t>
            </a:r>
            <a:r>
              <a:rPr sz="5400" spc="40" dirty="0">
                <a:solidFill>
                  <a:srgbClr val="000000"/>
                </a:solidFill>
              </a:rPr>
              <a:t> </a:t>
            </a:r>
            <a:r>
              <a:rPr sz="5400" spc="-5" dirty="0">
                <a:solidFill>
                  <a:srgbClr val="000000"/>
                </a:solidFill>
              </a:rPr>
              <a:t>Safe</a:t>
            </a:r>
            <a:r>
              <a:rPr sz="5400" spc="40" dirty="0">
                <a:solidFill>
                  <a:srgbClr val="000000"/>
                </a:solidFill>
              </a:rPr>
              <a:t> </a:t>
            </a:r>
            <a:r>
              <a:rPr sz="5400" spc="-5" dirty="0">
                <a:solidFill>
                  <a:srgbClr val="000000"/>
                </a:solidFill>
              </a:rPr>
              <a:t>Fonts</a:t>
            </a:r>
            <a:endParaRPr sz="5400"/>
          </a:p>
        </p:txBody>
      </p:sp>
      <p:sp>
        <p:nvSpPr>
          <p:cNvPr id="4" name="object 4"/>
          <p:cNvSpPr txBox="1"/>
          <p:nvPr/>
        </p:nvSpPr>
        <p:spPr>
          <a:xfrm>
            <a:off x="900785" y="1312874"/>
            <a:ext cx="6864984" cy="392747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Best </a:t>
            </a:r>
            <a:r>
              <a:rPr sz="1600" b="1" spc="-10" dirty="0">
                <a:latin typeface="Arial"/>
                <a:cs typeface="Arial"/>
              </a:rPr>
              <a:t>Web </a:t>
            </a:r>
            <a:r>
              <a:rPr sz="1600" b="1" spc="-5" dirty="0">
                <a:latin typeface="Arial"/>
                <a:cs typeface="Arial"/>
              </a:rPr>
              <a:t>Safe</a:t>
            </a:r>
            <a:r>
              <a:rPr sz="1600" b="1" dirty="0">
                <a:latin typeface="Arial"/>
                <a:cs typeface="Arial"/>
              </a:rPr>
              <a:t> </a:t>
            </a:r>
            <a:r>
              <a:rPr sz="1600" b="1" spc="-5" dirty="0">
                <a:latin typeface="Arial"/>
                <a:cs typeface="Arial"/>
              </a:rPr>
              <a:t>Fonts</a:t>
            </a:r>
            <a:r>
              <a:rPr sz="1600" b="1" spc="15" dirty="0">
                <a:latin typeface="Arial"/>
                <a:cs typeface="Arial"/>
              </a:rPr>
              <a:t> </a:t>
            </a:r>
            <a:r>
              <a:rPr sz="1600" b="1" spc="-5" dirty="0">
                <a:latin typeface="Arial"/>
                <a:cs typeface="Arial"/>
              </a:rPr>
              <a:t>for</a:t>
            </a:r>
            <a:r>
              <a:rPr sz="1600" b="1" spc="15" dirty="0">
                <a:latin typeface="Arial"/>
                <a:cs typeface="Arial"/>
              </a:rPr>
              <a:t> </a:t>
            </a:r>
            <a:r>
              <a:rPr sz="1600" b="1" spc="-5" dirty="0">
                <a:latin typeface="Arial"/>
                <a:cs typeface="Arial"/>
              </a:rPr>
              <a:t>HTML</a:t>
            </a:r>
            <a:r>
              <a:rPr sz="1600" b="1" spc="-25" dirty="0">
                <a:latin typeface="Arial"/>
                <a:cs typeface="Arial"/>
              </a:rPr>
              <a:t> </a:t>
            </a:r>
            <a:r>
              <a:rPr sz="1600" b="1" spc="-5" dirty="0">
                <a:latin typeface="Arial"/>
                <a:cs typeface="Arial"/>
              </a:rPr>
              <a:t>and</a:t>
            </a:r>
            <a:r>
              <a:rPr sz="1600" b="1" spc="15" dirty="0">
                <a:latin typeface="Arial"/>
                <a:cs typeface="Arial"/>
              </a:rPr>
              <a:t> </a:t>
            </a:r>
            <a:r>
              <a:rPr sz="1600" b="1" spc="-5" dirty="0">
                <a:latin typeface="Arial"/>
                <a:cs typeface="Arial"/>
              </a:rPr>
              <a:t>CSS:</a:t>
            </a:r>
            <a:endParaRPr sz="1600">
              <a:latin typeface="Arial"/>
              <a:cs typeface="Arial"/>
            </a:endParaRPr>
          </a:p>
          <a:p>
            <a:pPr>
              <a:lnSpc>
                <a:spcPct val="100000"/>
              </a:lnSpc>
              <a:spcBef>
                <a:spcPts val="25"/>
              </a:spcBef>
            </a:pPr>
            <a:endParaRPr sz="1650">
              <a:latin typeface="Arial"/>
              <a:cs typeface="Arial"/>
            </a:endParaRPr>
          </a:p>
          <a:p>
            <a:pPr marL="12700">
              <a:lnSpc>
                <a:spcPct val="100000"/>
              </a:lnSpc>
            </a:pPr>
            <a:r>
              <a:rPr sz="1600" spc="-5" dirty="0">
                <a:latin typeface="Microsoft Sans Serif"/>
                <a:cs typeface="Microsoft Sans Serif"/>
              </a:rPr>
              <a:t>The</a:t>
            </a:r>
            <a:r>
              <a:rPr sz="1600" spc="25" dirty="0">
                <a:latin typeface="Microsoft Sans Serif"/>
                <a:cs typeface="Microsoft Sans Serif"/>
              </a:rPr>
              <a:t> </a:t>
            </a:r>
            <a:r>
              <a:rPr sz="1600" spc="-10" dirty="0">
                <a:latin typeface="Microsoft Sans Serif"/>
                <a:cs typeface="Microsoft Sans Serif"/>
              </a:rPr>
              <a:t>following</a:t>
            </a:r>
            <a:r>
              <a:rPr sz="1600" spc="10" dirty="0">
                <a:latin typeface="Microsoft Sans Serif"/>
                <a:cs typeface="Microsoft Sans Serif"/>
              </a:rPr>
              <a:t> </a:t>
            </a:r>
            <a:r>
              <a:rPr sz="1600" spc="-10" dirty="0">
                <a:latin typeface="Microsoft Sans Serif"/>
                <a:cs typeface="Microsoft Sans Serif"/>
              </a:rPr>
              <a:t>list</a:t>
            </a:r>
            <a:r>
              <a:rPr sz="1600" spc="10" dirty="0">
                <a:latin typeface="Microsoft Sans Serif"/>
                <a:cs typeface="Microsoft Sans Serif"/>
              </a:rPr>
              <a:t> </a:t>
            </a:r>
            <a:r>
              <a:rPr sz="1600" spc="-5" dirty="0">
                <a:latin typeface="Microsoft Sans Serif"/>
                <a:cs typeface="Microsoft Sans Serif"/>
              </a:rPr>
              <a:t>are</a:t>
            </a:r>
            <a:r>
              <a:rPr sz="1600" spc="30"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best</a:t>
            </a:r>
            <a:r>
              <a:rPr sz="1600" spc="30" dirty="0">
                <a:latin typeface="Microsoft Sans Serif"/>
                <a:cs typeface="Microsoft Sans Serif"/>
              </a:rPr>
              <a:t> </a:t>
            </a:r>
            <a:r>
              <a:rPr sz="1600" spc="-10" dirty="0">
                <a:latin typeface="Microsoft Sans Serif"/>
                <a:cs typeface="Microsoft Sans Serif"/>
              </a:rPr>
              <a:t>web</a:t>
            </a:r>
            <a:r>
              <a:rPr sz="1600" spc="30" dirty="0">
                <a:latin typeface="Microsoft Sans Serif"/>
                <a:cs typeface="Microsoft Sans Serif"/>
              </a:rPr>
              <a:t> </a:t>
            </a:r>
            <a:r>
              <a:rPr sz="1600" spc="-5" dirty="0">
                <a:latin typeface="Microsoft Sans Serif"/>
                <a:cs typeface="Microsoft Sans Serif"/>
              </a:rPr>
              <a:t>safe</a:t>
            </a:r>
            <a:r>
              <a:rPr sz="1600" spc="20" dirty="0">
                <a:latin typeface="Microsoft Sans Serif"/>
                <a:cs typeface="Microsoft Sans Serif"/>
              </a:rPr>
              <a:t> </a:t>
            </a:r>
            <a:r>
              <a:rPr sz="1600" spc="-5" dirty="0">
                <a:latin typeface="Microsoft Sans Serif"/>
                <a:cs typeface="Microsoft Sans Serif"/>
              </a:rPr>
              <a:t>fonts</a:t>
            </a:r>
            <a:r>
              <a:rPr sz="1600" spc="40" dirty="0">
                <a:latin typeface="Microsoft Sans Serif"/>
                <a:cs typeface="Microsoft Sans Serif"/>
              </a:rPr>
              <a:t> </a:t>
            </a:r>
            <a:r>
              <a:rPr sz="1600" spc="-5" dirty="0">
                <a:latin typeface="Microsoft Sans Serif"/>
                <a:cs typeface="Microsoft Sans Serif"/>
              </a:rPr>
              <a:t>for</a:t>
            </a:r>
            <a:r>
              <a:rPr sz="1600" spc="40" dirty="0">
                <a:latin typeface="Microsoft Sans Serif"/>
                <a:cs typeface="Microsoft Sans Serif"/>
              </a:rPr>
              <a:t> </a:t>
            </a:r>
            <a:r>
              <a:rPr sz="1600" spc="-5" dirty="0">
                <a:latin typeface="Microsoft Sans Serif"/>
                <a:cs typeface="Microsoft Sans Serif"/>
              </a:rPr>
              <a:t>HTML</a:t>
            </a:r>
            <a:r>
              <a:rPr sz="1600" spc="-30" dirty="0">
                <a:latin typeface="Microsoft Sans Serif"/>
                <a:cs typeface="Microsoft Sans Serif"/>
              </a:rPr>
              <a:t> </a:t>
            </a:r>
            <a:r>
              <a:rPr sz="1600" spc="-5" dirty="0">
                <a:latin typeface="Microsoft Sans Serif"/>
                <a:cs typeface="Microsoft Sans Serif"/>
              </a:rPr>
              <a:t>and</a:t>
            </a:r>
            <a:r>
              <a:rPr sz="1600" spc="35" dirty="0">
                <a:latin typeface="Microsoft Sans Serif"/>
                <a:cs typeface="Microsoft Sans Serif"/>
              </a:rPr>
              <a:t> </a:t>
            </a:r>
            <a:r>
              <a:rPr sz="1600" spc="-5" dirty="0">
                <a:latin typeface="Microsoft Sans Serif"/>
                <a:cs typeface="Microsoft Sans Serif"/>
              </a:rPr>
              <a:t>CSS:</a:t>
            </a:r>
            <a:endParaRPr sz="1600">
              <a:latin typeface="Microsoft Sans Serif"/>
              <a:cs typeface="Microsoft Sans Serif"/>
            </a:endParaRPr>
          </a:p>
          <a:p>
            <a:pPr marL="299085" indent="-287020">
              <a:lnSpc>
                <a:spcPct val="100000"/>
              </a:lnSpc>
              <a:buChar char="•"/>
              <a:tabLst>
                <a:tab pos="299085" algn="l"/>
                <a:tab pos="299720" algn="l"/>
              </a:tabLst>
            </a:pPr>
            <a:r>
              <a:rPr sz="1600" spc="-10" dirty="0">
                <a:latin typeface="Microsoft Sans Serif"/>
                <a:cs typeface="Microsoft Sans Serif"/>
              </a:rPr>
              <a:t>Arial </a:t>
            </a:r>
            <a:r>
              <a:rPr sz="1600" spc="-5" dirty="0">
                <a:latin typeface="Microsoft Sans Serif"/>
                <a:cs typeface="Microsoft Sans Serif"/>
              </a:rPr>
              <a:t>(sans-serif)</a:t>
            </a:r>
            <a:endParaRPr sz="1600">
              <a:latin typeface="Microsoft Sans Serif"/>
              <a:cs typeface="Microsoft Sans Serif"/>
            </a:endParaRPr>
          </a:p>
          <a:p>
            <a:pPr marL="299085" indent="-287020">
              <a:lnSpc>
                <a:spcPct val="100000"/>
              </a:lnSpc>
              <a:buChar char="•"/>
              <a:tabLst>
                <a:tab pos="299085" algn="l"/>
                <a:tab pos="299720" algn="l"/>
              </a:tabLst>
            </a:pPr>
            <a:r>
              <a:rPr sz="1600" spc="-15" dirty="0">
                <a:latin typeface="Microsoft Sans Serif"/>
                <a:cs typeface="Microsoft Sans Serif"/>
              </a:rPr>
              <a:t>Verdana </a:t>
            </a:r>
            <a:r>
              <a:rPr sz="1600" spc="-5" dirty="0">
                <a:latin typeface="Microsoft Sans Serif"/>
                <a:cs typeface="Microsoft Sans Serif"/>
              </a:rPr>
              <a:t>(sans-serif)</a:t>
            </a:r>
            <a:endParaRPr sz="1600">
              <a:latin typeface="Microsoft Sans Serif"/>
              <a:cs typeface="Microsoft Sans Serif"/>
            </a:endParaRPr>
          </a:p>
          <a:p>
            <a:pPr marL="299085" indent="-287020">
              <a:lnSpc>
                <a:spcPct val="100000"/>
              </a:lnSpc>
              <a:buChar char="•"/>
              <a:tabLst>
                <a:tab pos="299085" algn="l"/>
                <a:tab pos="299720" algn="l"/>
              </a:tabLst>
            </a:pPr>
            <a:r>
              <a:rPr sz="1600" spc="-5" dirty="0">
                <a:latin typeface="Microsoft Sans Serif"/>
                <a:cs typeface="Microsoft Sans Serif"/>
              </a:rPr>
              <a:t>Helvetica</a:t>
            </a:r>
            <a:r>
              <a:rPr sz="1600" spc="-30" dirty="0">
                <a:latin typeface="Microsoft Sans Serif"/>
                <a:cs typeface="Microsoft Sans Serif"/>
              </a:rPr>
              <a:t> </a:t>
            </a:r>
            <a:r>
              <a:rPr sz="1600" spc="-5" dirty="0">
                <a:latin typeface="Microsoft Sans Serif"/>
                <a:cs typeface="Microsoft Sans Serif"/>
              </a:rPr>
              <a:t>(sans-serif)</a:t>
            </a:r>
            <a:endParaRPr sz="1600">
              <a:latin typeface="Microsoft Sans Serif"/>
              <a:cs typeface="Microsoft Sans Serif"/>
            </a:endParaRPr>
          </a:p>
          <a:p>
            <a:pPr marL="299085" indent="-287020">
              <a:lnSpc>
                <a:spcPct val="100000"/>
              </a:lnSpc>
              <a:buChar char="•"/>
              <a:tabLst>
                <a:tab pos="299085" algn="l"/>
                <a:tab pos="299720" algn="l"/>
              </a:tabLst>
            </a:pPr>
            <a:r>
              <a:rPr sz="1600" spc="-35" dirty="0">
                <a:latin typeface="Microsoft Sans Serif"/>
                <a:cs typeface="Microsoft Sans Serif"/>
              </a:rPr>
              <a:t>Tahoma</a:t>
            </a:r>
            <a:r>
              <a:rPr sz="1600" spc="5" dirty="0">
                <a:latin typeface="Microsoft Sans Serif"/>
                <a:cs typeface="Microsoft Sans Serif"/>
              </a:rPr>
              <a:t> </a:t>
            </a:r>
            <a:r>
              <a:rPr sz="1600" spc="-5" dirty="0">
                <a:latin typeface="Microsoft Sans Serif"/>
                <a:cs typeface="Microsoft Sans Serif"/>
              </a:rPr>
              <a:t>(sans-serif)</a:t>
            </a:r>
            <a:endParaRPr sz="1600">
              <a:latin typeface="Microsoft Sans Serif"/>
              <a:cs typeface="Microsoft Sans Serif"/>
            </a:endParaRPr>
          </a:p>
          <a:p>
            <a:pPr marL="299085" indent="-287020">
              <a:lnSpc>
                <a:spcPct val="100000"/>
              </a:lnSpc>
              <a:buChar char="•"/>
              <a:tabLst>
                <a:tab pos="299085" algn="l"/>
                <a:tab pos="299720" algn="l"/>
              </a:tabLst>
            </a:pPr>
            <a:r>
              <a:rPr sz="1600" spc="-10" dirty="0">
                <a:latin typeface="Microsoft Sans Serif"/>
                <a:cs typeface="Microsoft Sans Serif"/>
              </a:rPr>
              <a:t>Trebuchet</a:t>
            </a:r>
            <a:r>
              <a:rPr sz="1600" spc="25" dirty="0">
                <a:latin typeface="Microsoft Sans Serif"/>
                <a:cs typeface="Microsoft Sans Serif"/>
              </a:rPr>
              <a:t> </a:t>
            </a:r>
            <a:r>
              <a:rPr sz="1600" spc="-5" dirty="0">
                <a:latin typeface="Microsoft Sans Serif"/>
                <a:cs typeface="Microsoft Sans Serif"/>
              </a:rPr>
              <a:t>MS</a:t>
            </a:r>
            <a:r>
              <a:rPr sz="1600" dirty="0">
                <a:latin typeface="Microsoft Sans Serif"/>
                <a:cs typeface="Microsoft Sans Serif"/>
              </a:rPr>
              <a:t> </a:t>
            </a:r>
            <a:r>
              <a:rPr sz="1600" spc="-5" dirty="0">
                <a:latin typeface="Microsoft Sans Serif"/>
                <a:cs typeface="Microsoft Sans Serif"/>
              </a:rPr>
              <a:t>(sans-serif)</a:t>
            </a:r>
            <a:endParaRPr sz="1600">
              <a:latin typeface="Microsoft Sans Serif"/>
              <a:cs typeface="Microsoft Sans Serif"/>
            </a:endParaRPr>
          </a:p>
          <a:p>
            <a:pPr marL="299085" indent="-287020">
              <a:lnSpc>
                <a:spcPct val="100000"/>
              </a:lnSpc>
              <a:buChar char="•"/>
              <a:tabLst>
                <a:tab pos="299085" algn="l"/>
                <a:tab pos="299720" algn="l"/>
              </a:tabLst>
            </a:pPr>
            <a:r>
              <a:rPr sz="1600" spc="-20" dirty="0">
                <a:latin typeface="Microsoft Sans Serif"/>
                <a:cs typeface="Microsoft Sans Serif"/>
              </a:rPr>
              <a:t>Times</a:t>
            </a:r>
            <a:r>
              <a:rPr sz="1600" spc="10" dirty="0">
                <a:latin typeface="Microsoft Sans Serif"/>
                <a:cs typeface="Microsoft Sans Serif"/>
              </a:rPr>
              <a:t> </a:t>
            </a:r>
            <a:r>
              <a:rPr sz="1600" spc="-5" dirty="0">
                <a:latin typeface="Microsoft Sans Serif"/>
                <a:cs typeface="Microsoft Sans Serif"/>
              </a:rPr>
              <a:t>New</a:t>
            </a:r>
            <a:r>
              <a:rPr sz="1600" dirty="0">
                <a:latin typeface="Microsoft Sans Serif"/>
                <a:cs typeface="Microsoft Sans Serif"/>
              </a:rPr>
              <a:t> </a:t>
            </a:r>
            <a:r>
              <a:rPr sz="1600" spc="-5" dirty="0">
                <a:latin typeface="Microsoft Sans Serif"/>
                <a:cs typeface="Microsoft Sans Serif"/>
              </a:rPr>
              <a:t>Roman</a:t>
            </a:r>
            <a:r>
              <a:rPr sz="1600" spc="20" dirty="0">
                <a:latin typeface="Microsoft Sans Serif"/>
                <a:cs typeface="Microsoft Sans Serif"/>
              </a:rPr>
              <a:t> </a:t>
            </a:r>
            <a:r>
              <a:rPr sz="1600" spc="-5" dirty="0">
                <a:latin typeface="Microsoft Sans Serif"/>
                <a:cs typeface="Microsoft Sans Serif"/>
              </a:rPr>
              <a:t>(serif)</a:t>
            </a:r>
            <a:endParaRPr sz="1600">
              <a:latin typeface="Microsoft Sans Serif"/>
              <a:cs typeface="Microsoft Sans Serif"/>
            </a:endParaRPr>
          </a:p>
          <a:p>
            <a:pPr marL="299085" indent="-287020">
              <a:lnSpc>
                <a:spcPct val="100000"/>
              </a:lnSpc>
              <a:buChar char="•"/>
              <a:tabLst>
                <a:tab pos="299085" algn="l"/>
                <a:tab pos="299720" algn="l"/>
              </a:tabLst>
            </a:pPr>
            <a:r>
              <a:rPr sz="1600" spc="-5" dirty="0">
                <a:latin typeface="Microsoft Sans Serif"/>
                <a:cs typeface="Microsoft Sans Serif"/>
              </a:rPr>
              <a:t>Georgia</a:t>
            </a:r>
            <a:r>
              <a:rPr sz="1600" spc="-10" dirty="0">
                <a:latin typeface="Microsoft Sans Serif"/>
                <a:cs typeface="Microsoft Sans Serif"/>
              </a:rPr>
              <a:t> </a:t>
            </a:r>
            <a:r>
              <a:rPr sz="1600" spc="-5" dirty="0">
                <a:latin typeface="Microsoft Sans Serif"/>
                <a:cs typeface="Microsoft Sans Serif"/>
              </a:rPr>
              <a:t>(serif)</a:t>
            </a:r>
            <a:endParaRPr sz="1600">
              <a:latin typeface="Microsoft Sans Serif"/>
              <a:cs typeface="Microsoft Sans Serif"/>
            </a:endParaRPr>
          </a:p>
          <a:p>
            <a:pPr marL="299085" indent="-287020">
              <a:lnSpc>
                <a:spcPct val="100000"/>
              </a:lnSpc>
              <a:buChar char="•"/>
              <a:tabLst>
                <a:tab pos="299085" algn="l"/>
                <a:tab pos="299720" algn="l"/>
              </a:tabLst>
            </a:pPr>
            <a:r>
              <a:rPr sz="1600" spc="-5" dirty="0">
                <a:latin typeface="Microsoft Sans Serif"/>
                <a:cs typeface="Microsoft Sans Serif"/>
              </a:rPr>
              <a:t>Garamond</a:t>
            </a:r>
            <a:r>
              <a:rPr sz="1600" spc="15" dirty="0">
                <a:latin typeface="Microsoft Sans Serif"/>
                <a:cs typeface="Microsoft Sans Serif"/>
              </a:rPr>
              <a:t> </a:t>
            </a:r>
            <a:r>
              <a:rPr sz="1600" spc="-5" dirty="0">
                <a:latin typeface="Microsoft Sans Serif"/>
                <a:cs typeface="Microsoft Sans Serif"/>
              </a:rPr>
              <a:t>(serif)</a:t>
            </a:r>
            <a:endParaRPr sz="1600">
              <a:latin typeface="Microsoft Sans Serif"/>
              <a:cs typeface="Microsoft Sans Serif"/>
            </a:endParaRPr>
          </a:p>
          <a:p>
            <a:pPr marL="299085" indent="-287020">
              <a:lnSpc>
                <a:spcPct val="100000"/>
              </a:lnSpc>
              <a:buChar char="•"/>
              <a:tabLst>
                <a:tab pos="299085" algn="l"/>
                <a:tab pos="299720" algn="l"/>
              </a:tabLst>
            </a:pPr>
            <a:r>
              <a:rPr sz="1600" spc="-5" dirty="0">
                <a:latin typeface="Microsoft Sans Serif"/>
                <a:cs typeface="Microsoft Sans Serif"/>
              </a:rPr>
              <a:t>Courier</a:t>
            </a:r>
            <a:r>
              <a:rPr sz="1600" spc="10" dirty="0">
                <a:latin typeface="Microsoft Sans Serif"/>
                <a:cs typeface="Microsoft Sans Serif"/>
              </a:rPr>
              <a:t> </a:t>
            </a:r>
            <a:r>
              <a:rPr sz="1600" spc="-5" dirty="0">
                <a:latin typeface="Microsoft Sans Serif"/>
                <a:cs typeface="Microsoft Sans Serif"/>
              </a:rPr>
              <a:t>New</a:t>
            </a:r>
            <a:r>
              <a:rPr sz="1600" dirty="0">
                <a:latin typeface="Microsoft Sans Serif"/>
                <a:cs typeface="Microsoft Sans Serif"/>
              </a:rPr>
              <a:t> </a:t>
            </a:r>
            <a:r>
              <a:rPr sz="1600" spc="-5" dirty="0">
                <a:latin typeface="Microsoft Sans Serif"/>
                <a:cs typeface="Microsoft Sans Serif"/>
              </a:rPr>
              <a:t>(monospace)</a:t>
            </a:r>
            <a:endParaRPr sz="1600">
              <a:latin typeface="Microsoft Sans Serif"/>
              <a:cs typeface="Microsoft Sans Serif"/>
            </a:endParaRPr>
          </a:p>
          <a:p>
            <a:pPr marL="299085" indent="-287020">
              <a:lnSpc>
                <a:spcPct val="100000"/>
              </a:lnSpc>
              <a:buChar char="•"/>
              <a:tabLst>
                <a:tab pos="299085" algn="l"/>
                <a:tab pos="299720" algn="l"/>
              </a:tabLst>
            </a:pPr>
            <a:r>
              <a:rPr sz="1600" spc="-5" dirty="0">
                <a:latin typeface="Microsoft Sans Serif"/>
                <a:cs typeface="Microsoft Sans Serif"/>
              </a:rPr>
              <a:t>Brush</a:t>
            </a:r>
            <a:r>
              <a:rPr sz="1600" spc="5" dirty="0">
                <a:latin typeface="Microsoft Sans Serif"/>
                <a:cs typeface="Microsoft Sans Serif"/>
              </a:rPr>
              <a:t> </a:t>
            </a:r>
            <a:r>
              <a:rPr sz="1600" spc="-5" dirty="0">
                <a:latin typeface="Microsoft Sans Serif"/>
                <a:cs typeface="Microsoft Sans Serif"/>
              </a:rPr>
              <a:t>Script</a:t>
            </a:r>
            <a:r>
              <a:rPr sz="1600" spc="15" dirty="0">
                <a:latin typeface="Microsoft Sans Serif"/>
                <a:cs typeface="Microsoft Sans Serif"/>
              </a:rPr>
              <a:t> </a:t>
            </a:r>
            <a:r>
              <a:rPr sz="1600" spc="-5" dirty="0">
                <a:latin typeface="Microsoft Sans Serif"/>
                <a:cs typeface="Microsoft Sans Serif"/>
              </a:rPr>
              <a:t>MT</a:t>
            </a:r>
            <a:r>
              <a:rPr sz="1600" spc="-15" dirty="0">
                <a:latin typeface="Microsoft Sans Serif"/>
                <a:cs typeface="Microsoft Sans Serif"/>
              </a:rPr>
              <a:t> </a:t>
            </a:r>
            <a:r>
              <a:rPr sz="1600" spc="-5" dirty="0">
                <a:latin typeface="Microsoft Sans Serif"/>
                <a:cs typeface="Microsoft Sans Serif"/>
              </a:rPr>
              <a:t>(cursive)</a:t>
            </a:r>
            <a:endParaRPr sz="1600">
              <a:latin typeface="Microsoft Sans Serif"/>
              <a:cs typeface="Microsoft Sans Serif"/>
            </a:endParaRPr>
          </a:p>
          <a:p>
            <a:pPr>
              <a:lnSpc>
                <a:spcPct val="100000"/>
              </a:lnSpc>
            </a:pPr>
            <a:endParaRPr sz="1700">
              <a:latin typeface="Microsoft Sans Serif"/>
              <a:cs typeface="Microsoft Sans Serif"/>
            </a:endParaRPr>
          </a:p>
          <a:p>
            <a:pPr marL="12700" marR="5080">
              <a:lnSpc>
                <a:spcPct val="100000"/>
              </a:lnSpc>
            </a:pPr>
            <a:r>
              <a:rPr sz="1600" b="1" spc="-5" dirty="0">
                <a:latin typeface="Arial"/>
                <a:cs typeface="Arial"/>
              </a:rPr>
              <a:t>Note:</a:t>
            </a:r>
            <a:r>
              <a:rPr sz="1600" b="1" spc="20" dirty="0">
                <a:latin typeface="Arial"/>
                <a:cs typeface="Arial"/>
              </a:rPr>
              <a:t> </a:t>
            </a:r>
            <a:r>
              <a:rPr sz="1600" spc="-5" dirty="0">
                <a:latin typeface="Microsoft Sans Serif"/>
                <a:cs typeface="Microsoft Sans Serif"/>
              </a:rPr>
              <a:t>Before</a:t>
            </a:r>
            <a:r>
              <a:rPr sz="1600" spc="25" dirty="0">
                <a:latin typeface="Microsoft Sans Serif"/>
                <a:cs typeface="Microsoft Sans Serif"/>
              </a:rPr>
              <a:t> </a:t>
            </a:r>
            <a:r>
              <a:rPr sz="1600" spc="-10" dirty="0">
                <a:latin typeface="Microsoft Sans Serif"/>
                <a:cs typeface="Microsoft Sans Serif"/>
              </a:rPr>
              <a:t>you</a:t>
            </a:r>
            <a:r>
              <a:rPr sz="1600" spc="45" dirty="0">
                <a:latin typeface="Microsoft Sans Serif"/>
                <a:cs typeface="Microsoft Sans Serif"/>
              </a:rPr>
              <a:t> </a:t>
            </a:r>
            <a:r>
              <a:rPr sz="1600" spc="-5" dirty="0">
                <a:latin typeface="Microsoft Sans Serif"/>
                <a:cs typeface="Microsoft Sans Serif"/>
              </a:rPr>
              <a:t>publish</a:t>
            </a:r>
            <a:r>
              <a:rPr sz="1600" spc="5" dirty="0">
                <a:latin typeface="Microsoft Sans Serif"/>
                <a:cs typeface="Microsoft Sans Serif"/>
              </a:rPr>
              <a:t> </a:t>
            </a:r>
            <a:r>
              <a:rPr sz="1600" spc="-10" dirty="0">
                <a:latin typeface="Microsoft Sans Serif"/>
                <a:cs typeface="Microsoft Sans Serif"/>
              </a:rPr>
              <a:t>your</a:t>
            </a:r>
            <a:r>
              <a:rPr sz="1600" spc="50" dirty="0">
                <a:latin typeface="Microsoft Sans Serif"/>
                <a:cs typeface="Microsoft Sans Serif"/>
              </a:rPr>
              <a:t> </a:t>
            </a:r>
            <a:r>
              <a:rPr sz="1600" spc="-5" dirty="0">
                <a:latin typeface="Microsoft Sans Serif"/>
                <a:cs typeface="Microsoft Sans Serif"/>
              </a:rPr>
              <a:t>website,</a:t>
            </a:r>
            <a:r>
              <a:rPr sz="1600" spc="30" dirty="0">
                <a:latin typeface="Microsoft Sans Serif"/>
                <a:cs typeface="Microsoft Sans Serif"/>
              </a:rPr>
              <a:t> </a:t>
            </a:r>
            <a:r>
              <a:rPr sz="1600" spc="-10" dirty="0">
                <a:latin typeface="Microsoft Sans Serif"/>
                <a:cs typeface="Microsoft Sans Serif"/>
              </a:rPr>
              <a:t>always</a:t>
            </a:r>
            <a:r>
              <a:rPr sz="1600" spc="30" dirty="0">
                <a:latin typeface="Microsoft Sans Serif"/>
                <a:cs typeface="Microsoft Sans Serif"/>
              </a:rPr>
              <a:t> </a:t>
            </a:r>
            <a:r>
              <a:rPr sz="1600" spc="-5" dirty="0">
                <a:latin typeface="Microsoft Sans Serif"/>
                <a:cs typeface="Microsoft Sans Serif"/>
              </a:rPr>
              <a:t>check</a:t>
            </a:r>
            <a:r>
              <a:rPr sz="1600" spc="25" dirty="0">
                <a:latin typeface="Microsoft Sans Serif"/>
                <a:cs typeface="Microsoft Sans Serif"/>
              </a:rPr>
              <a:t> </a:t>
            </a:r>
            <a:r>
              <a:rPr sz="1600" spc="-5" dirty="0">
                <a:latin typeface="Microsoft Sans Serif"/>
                <a:cs typeface="Microsoft Sans Serif"/>
              </a:rPr>
              <a:t>how</a:t>
            </a:r>
            <a:r>
              <a:rPr sz="1600" spc="15" dirty="0">
                <a:latin typeface="Microsoft Sans Serif"/>
                <a:cs typeface="Microsoft Sans Serif"/>
              </a:rPr>
              <a:t> </a:t>
            </a:r>
            <a:r>
              <a:rPr sz="1600" spc="-10" dirty="0">
                <a:latin typeface="Microsoft Sans Serif"/>
                <a:cs typeface="Microsoft Sans Serif"/>
              </a:rPr>
              <a:t>your</a:t>
            </a:r>
            <a:r>
              <a:rPr sz="1600" spc="50" dirty="0">
                <a:latin typeface="Microsoft Sans Serif"/>
                <a:cs typeface="Microsoft Sans Serif"/>
              </a:rPr>
              <a:t> </a:t>
            </a:r>
            <a:r>
              <a:rPr sz="1600" spc="-5" dirty="0">
                <a:latin typeface="Microsoft Sans Serif"/>
                <a:cs typeface="Microsoft Sans Serif"/>
              </a:rPr>
              <a:t>fonts</a:t>
            </a:r>
            <a:r>
              <a:rPr sz="1600" spc="40" dirty="0">
                <a:latin typeface="Microsoft Sans Serif"/>
                <a:cs typeface="Microsoft Sans Serif"/>
              </a:rPr>
              <a:t> </a:t>
            </a:r>
            <a:r>
              <a:rPr sz="1600" spc="-5" dirty="0">
                <a:latin typeface="Microsoft Sans Serif"/>
                <a:cs typeface="Microsoft Sans Serif"/>
              </a:rPr>
              <a:t>appear </a:t>
            </a:r>
            <a:r>
              <a:rPr sz="1600" spc="-409" dirty="0">
                <a:latin typeface="Microsoft Sans Serif"/>
                <a:cs typeface="Microsoft Sans Serif"/>
              </a:rPr>
              <a:t> </a:t>
            </a:r>
            <a:r>
              <a:rPr sz="1600" spc="-5" dirty="0">
                <a:latin typeface="Microsoft Sans Serif"/>
                <a:cs typeface="Microsoft Sans Serif"/>
              </a:rPr>
              <a:t>on</a:t>
            </a:r>
            <a:r>
              <a:rPr sz="1600" spc="10" dirty="0">
                <a:latin typeface="Microsoft Sans Serif"/>
                <a:cs typeface="Microsoft Sans Serif"/>
              </a:rPr>
              <a:t> </a:t>
            </a:r>
            <a:r>
              <a:rPr sz="1600" spc="-5" dirty="0">
                <a:latin typeface="Microsoft Sans Serif"/>
                <a:cs typeface="Microsoft Sans Serif"/>
              </a:rPr>
              <a:t>different</a:t>
            </a:r>
            <a:r>
              <a:rPr sz="1600" spc="40" dirty="0">
                <a:latin typeface="Microsoft Sans Serif"/>
                <a:cs typeface="Microsoft Sans Serif"/>
              </a:rPr>
              <a:t> </a:t>
            </a:r>
            <a:r>
              <a:rPr sz="1600" spc="-5" dirty="0">
                <a:latin typeface="Microsoft Sans Serif"/>
                <a:cs typeface="Microsoft Sans Serif"/>
              </a:rPr>
              <a:t>browsers</a:t>
            </a:r>
            <a:r>
              <a:rPr sz="1600" spc="40" dirty="0">
                <a:latin typeface="Microsoft Sans Serif"/>
                <a:cs typeface="Microsoft Sans Serif"/>
              </a:rPr>
              <a:t> </a:t>
            </a:r>
            <a:r>
              <a:rPr sz="1600" spc="-5" dirty="0">
                <a:latin typeface="Microsoft Sans Serif"/>
                <a:cs typeface="Microsoft Sans Serif"/>
              </a:rPr>
              <a:t>and</a:t>
            </a:r>
            <a:r>
              <a:rPr sz="1600" spc="15" dirty="0">
                <a:latin typeface="Microsoft Sans Serif"/>
                <a:cs typeface="Microsoft Sans Serif"/>
              </a:rPr>
              <a:t> </a:t>
            </a:r>
            <a:r>
              <a:rPr sz="1600" spc="-5" dirty="0">
                <a:latin typeface="Microsoft Sans Serif"/>
                <a:cs typeface="Microsoft Sans Serif"/>
              </a:rPr>
              <a:t>devices,</a:t>
            </a:r>
            <a:r>
              <a:rPr sz="1600" spc="5" dirty="0">
                <a:latin typeface="Microsoft Sans Serif"/>
                <a:cs typeface="Microsoft Sans Serif"/>
              </a:rPr>
              <a:t> </a:t>
            </a:r>
            <a:r>
              <a:rPr sz="1600" spc="-5" dirty="0">
                <a:latin typeface="Microsoft Sans Serif"/>
                <a:cs typeface="Microsoft Sans Serif"/>
              </a:rPr>
              <a:t>and</a:t>
            </a:r>
            <a:r>
              <a:rPr sz="1600" spc="30" dirty="0">
                <a:latin typeface="Microsoft Sans Serif"/>
                <a:cs typeface="Microsoft Sans Serif"/>
              </a:rPr>
              <a:t> </a:t>
            </a:r>
            <a:r>
              <a:rPr sz="1600" spc="-10" dirty="0">
                <a:latin typeface="Microsoft Sans Serif"/>
                <a:cs typeface="Microsoft Sans Serif"/>
              </a:rPr>
              <a:t>always</a:t>
            </a:r>
            <a:r>
              <a:rPr sz="1600" spc="30" dirty="0">
                <a:latin typeface="Microsoft Sans Serif"/>
                <a:cs typeface="Microsoft Sans Serif"/>
              </a:rPr>
              <a:t> </a:t>
            </a:r>
            <a:r>
              <a:rPr sz="1600" spc="-5" dirty="0">
                <a:latin typeface="Microsoft Sans Serif"/>
                <a:cs typeface="Microsoft Sans Serif"/>
              </a:rPr>
              <a:t>use</a:t>
            </a:r>
            <a:r>
              <a:rPr sz="1600" spc="25" dirty="0">
                <a:latin typeface="Microsoft Sans Serif"/>
                <a:cs typeface="Microsoft Sans Serif"/>
              </a:rPr>
              <a:t> </a:t>
            </a:r>
            <a:r>
              <a:rPr sz="1600" spc="-5" dirty="0">
                <a:latin typeface="Microsoft Sans Serif"/>
                <a:cs typeface="Microsoft Sans Serif"/>
              </a:rPr>
              <a:t>fallback fonts!</a:t>
            </a:r>
            <a:endParaRPr sz="1600">
              <a:latin typeface="Microsoft Sans Serif"/>
              <a:cs typeface="Microsoft Sans Serif"/>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35" dirty="0">
                <a:solidFill>
                  <a:srgbClr val="000000"/>
                </a:solidFill>
              </a:rPr>
              <a:t>Web</a:t>
            </a:r>
            <a:r>
              <a:rPr sz="5400" spc="40" dirty="0">
                <a:solidFill>
                  <a:srgbClr val="000000"/>
                </a:solidFill>
              </a:rPr>
              <a:t> </a:t>
            </a:r>
            <a:r>
              <a:rPr sz="5400" spc="-5" dirty="0">
                <a:solidFill>
                  <a:srgbClr val="000000"/>
                </a:solidFill>
              </a:rPr>
              <a:t>Safe</a:t>
            </a:r>
            <a:r>
              <a:rPr sz="5400" spc="40" dirty="0">
                <a:solidFill>
                  <a:srgbClr val="000000"/>
                </a:solidFill>
              </a:rPr>
              <a:t> </a:t>
            </a:r>
            <a:r>
              <a:rPr sz="5400" spc="-5" dirty="0">
                <a:solidFill>
                  <a:srgbClr val="000000"/>
                </a:solidFill>
              </a:rPr>
              <a:t>Fonts</a:t>
            </a:r>
            <a:endParaRPr sz="5400"/>
          </a:p>
        </p:txBody>
      </p:sp>
      <p:sp>
        <p:nvSpPr>
          <p:cNvPr id="4" name="object 4"/>
          <p:cNvSpPr txBox="1"/>
          <p:nvPr/>
        </p:nvSpPr>
        <p:spPr>
          <a:xfrm>
            <a:off x="900785" y="1312874"/>
            <a:ext cx="6798945" cy="5390515"/>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3182BD"/>
                </a:solidFill>
                <a:latin typeface="Arial"/>
                <a:cs typeface="Arial"/>
              </a:rPr>
              <a:t>Arial</a:t>
            </a:r>
            <a:r>
              <a:rPr sz="1600" b="1" spc="60" dirty="0">
                <a:solidFill>
                  <a:srgbClr val="3182BD"/>
                </a:solidFill>
                <a:latin typeface="Arial"/>
                <a:cs typeface="Arial"/>
              </a:rPr>
              <a:t> </a:t>
            </a:r>
            <a:r>
              <a:rPr sz="1600" b="1" spc="-5" dirty="0">
                <a:solidFill>
                  <a:srgbClr val="3182BD"/>
                </a:solidFill>
                <a:latin typeface="Arial"/>
                <a:cs typeface="Arial"/>
              </a:rPr>
              <a:t>(sans-serif):</a:t>
            </a:r>
            <a:r>
              <a:rPr sz="1600" spc="-5" dirty="0">
                <a:latin typeface="Microsoft Sans Serif"/>
                <a:cs typeface="Microsoft Sans Serif"/>
              </a:rPr>
              <a:t>Arial</a:t>
            </a:r>
            <a:r>
              <a:rPr sz="1600" spc="75" dirty="0">
                <a:latin typeface="Microsoft Sans Serif"/>
                <a:cs typeface="Microsoft Sans Serif"/>
              </a:rPr>
              <a:t> </a:t>
            </a:r>
            <a:r>
              <a:rPr sz="1600" spc="-10" dirty="0">
                <a:latin typeface="Microsoft Sans Serif"/>
                <a:cs typeface="Microsoft Sans Serif"/>
              </a:rPr>
              <a:t>is</a:t>
            </a:r>
            <a:r>
              <a:rPr sz="1600" spc="15"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most</a:t>
            </a:r>
            <a:r>
              <a:rPr sz="1600" spc="35" dirty="0">
                <a:latin typeface="Microsoft Sans Serif"/>
                <a:cs typeface="Microsoft Sans Serif"/>
              </a:rPr>
              <a:t> </a:t>
            </a:r>
            <a:r>
              <a:rPr sz="1600" spc="-10" dirty="0">
                <a:latin typeface="Microsoft Sans Serif"/>
                <a:cs typeface="Microsoft Sans Serif"/>
              </a:rPr>
              <a:t>widely</a:t>
            </a:r>
            <a:r>
              <a:rPr sz="1600" spc="35" dirty="0">
                <a:latin typeface="Microsoft Sans Serif"/>
                <a:cs typeface="Microsoft Sans Serif"/>
              </a:rPr>
              <a:t> </a:t>
            </a:r>
            <a:r>
              <a:rPr sz="1600" spc="-5" dirty="0">
                <a:latin typeface="Microsoft Sans Serif"/>
                <a:cs typeface="Microsoft Sans Serif"/>
              </a:rPr>
              <a:t>used</a:t>
            </a:r>
            <a:r>
              <a:rPr sz="1600" spc="20" dirty="0">
                <a:latin typeface="Microsoft Sans Serif"/>
                <a:cs typeface="Microsoft Sans Serif"/>
              </a:rPr>
              <a:t> </a:t>
            </a:r>
            <a:r>
              <a:rPr sz="1600" spc="-5" dirty="0">
                <a:latin typeface="Microsoft Sans Serif"/>
                <a:cs typeface="Microsoft Sans Serif"/>
              </a:rPr>
              <a:t>font</a:t>
            </a:r>
            <a:r>
              <a:rPr sz="1600" spc="30" dirty="0">
                <a:latin typeface="Microsoft Sans Serif"/>
                <a:cs typeface="Microsoft Sans Serif"/>
              </a:rPr>
              <a:t> </a:t>
            </a:r>
            <a:r>
              <a:rPr sz="1600" spc="-5" dirty="0">
                <a:latin typeface="Microsoft Sans Serif"/>
                <a:cs typeface="Microsoft Sans Serif"/>
              </a:rPr>
              <a:t>for</a:t>
            </a:r>
            <a:r>
              <a:rPr sz="1600" spc="45" dirty="0">
                <a:latin typeface="Microsoft Sans Serif"/>
                <a:cs typeface="Microsoft Sans Serif"/>
              </a:rPr>
              <a:t> </a:t>
            </a:r>
            <a:r>
              <a:rPr sz="1600" spc="-5" dirty="0">
                <a:latin typeface="Microsoft Sans Serif"/>
                <a:cs typeface="Microsoft Sans Serif"/>
              </a:rPr>
              <a:t>both</a:t>
            </a:r>
            <a:r>
              <a:rPr sz="1600" spc="30" dirty="0">
                <a:latin typeface="Microsoft Sans Serif"/>
                <a:cs typeface="Microsoft Sans Serif"/>
              </a:rPr>
              <a:t> </a:t>
            </a:r>
            <a:r>
              <a:rPr sz="1600" spc="-5" dirty="0">
                <a:latin typeface="Microsoft Sans Serif"/>
                <a:cs typeface="Microsoft Sans Serif"/>
              </a:rPr>
              <a:t>online and</a:t>
            </a:r>
            <a:endParaRPr sz="1600">
              <a:latin typeface="Microsoft Sans Serif"/>
              <a:cs typeface="Microsoft Sans Serif"/>
            </a:endParaRPr>
          </a:p>
          <a:p>
            <a:pPr marL="12700">
              <a:lnSpc>
                <a:spcPct val="100000"/>
              </a:lnSpc>
            </a:pPr>
            <a:r>
              <a:rPr sz="1600" spc="-5" dirty="0">
                <a:latin typeface="Microsoft Sans Serif"/>
                <a:cs typeface="Microsoft Sans Serif"/>
              </a:rPr>
              <a:t>printed media.</a:t>
            </a:r>
            <a:endParaRPr sz="1600">
              <a:latin typeface="Microsoft Sans Serif"/>
              <a:cs typeface="Microsoft Sans Serif"/>
            </a:endParaRPr>
          </a:p>
          <a:p>
            <a:pPr marL="12700">
              <a:lnSpc>
                <a:spcPct val="100000"/>
              </a:lnSpc>
            </a:pPr>
            <a:r>
              <a:rPr sz="1600" spc="-10" dirty="0">
                <a:latin typeface="Microsoft Sans Serif"/>
                <a:cs typeface="Microsoft Sans Serif"/>
              </a:rPr>
              <a:t>Arial</a:t>
            </a:r>
            <a:r>
              <a:rPr sz="1600" spc="5" dirty="0">
                <a:latin typeface="Microsoft Sans Serif"/>
                <a:cs typeface="Microsoft Sans Serif"/>
              </a:rPr>
              <a:t> </a:t>
            </a:r>
            <a:r>
              <a:rPr sz="1600" spc="-10" dirty="0">
                <a:latin typeface="Microsoft Sans Serif"/>
                <a:cs typeface="Microsoft Sans Serif"/>
              </a:rPr>
              <a:t>is</a:t>
            </a:r>
            <a:r>
              <a:rPr sz="1600" spc="10" dirty="0">
                <a:latin typeface="Microsoft Sans Serif"/>
                <a:cs typeface="Microsoft Sans Serif"/>
              </a:rPr>
              <a:t> </a:t>
            </a:r>
            <a:r>
              <a:rPr sz="1600" spc="-5" dirty="0">
                <a:latin typeface="Microsoft Sans Serif"/>
                <a:cs typeface="Microsoft Sans Serif"/>
              </a:rPr>
              <a:t>also</a:t>
            </a:r>
            <a:r>
              <a:rPr sz="1600" spc="15"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default</a:t>
            </a:r>
            <a:r>
              <a:rPr sz="1600" spc="15" dirty="0">
                <a:latin typeface="Microsoft Sans Serif"/>
                <a:cs typeface="Microsoft Sans Serif"/>
              </a:rPr>
              <a:t> </a:t>
            </a:r>
            <a:r>
              <a:rPr sz="1600" spc="-5" dirty="0">
                <a:latin typeface="Microsoft Sans Serif"/>
                <a:cs typeface="Microsoft Sans Serif"/>
              </a:rPr>
              <a:t>font</a:t>
            </a:r>
            <a:r>
              <a:rPr sz="1600" spc="40" dirty="0">
                <a:latin typeface="Microsoft Sans Serif"/>
                <a:cs typeface="Microsoft Sans Serif"/>
              </a:rPr>
              <a:t> </a:t>
            </a:r>
            <a:r>
              <a:rPr sz="1600" spc="-10" dirty="0">
                <a:latin typeface="Microsoft Sans Serif"/>
                <a:cs typeface="Microsoft Sans Serif"/>
              </a:rPr>
              <a:t>in</a:t>
            </a:r>
            <a:r>
              <a:rPr sz="1600" spc="5" dirty="0">
                <a:latin typeface="Microsoft Sans Serif"/>
                <a:cs typeface="Microsoft Sans Serif"/>
              </a:rPr>
              <a:t> </a:t>
            </a:r>
            <a:r>
              <a:rPr sz="1600" spc="-5" dirty="0">
                <a:latin typeface="Microsoft Sans Serif"/>
                <a:cs typeface="Microsoft Sans Serif"/>
              </a:rPr>
              <a:t>Google</a:t>
            </a:r>
            <a:r>
              <a:rPr sz="1600" spc="25" dirty="0">
                <a:latin typeface="Microsoft Sans Serif"/>
                <a:cs typeface="Microsoft Sans Serif"/>
              </a:rPr>
              <a:t> </a:t>
            </a:r>
            <a:r>
              <a:rPr sz="1600" spc="-5" dirty="0">
                <a:latin typeface="Microsoft Sans Serif"/>
                <a:cs typeface="Microsoft Sans Serif"/>
              </a:rPr>
              <a:t>Docs.</a:t>
            </a:r>
            <a:endParaRPr sz="1600">
              <a:latin typeface="Microsoft Sans Serif"/>
              <a:cs typeface="Microsoft Sans Serif"/>
            </a:endParaRPr>
          </a:p>
          <a:p>
            <a:pPr marL="12700" marR="5080">
              <a:lnSpc>
                <a:spcPct val="100000"/>
              </a:lnSpc>
            </a:pPr>
            <a:r>
              <a:rPr sz="1600" spc="-10" dirty="0">
                <a:latin typeface="Microsoft Sans Serif"/>
                <a:cs typeface="Microsoft Sans Serif"/>
              </a:rPr>
              <a:t>Arial</a:t>
            </a:r>
            <a:r>
              <a:rPr sz="1600" spc="15" dirty="0">
                <a:latin typeface="Microsoft Sans Serif"/>
                <a:cs typeface="Microsoft Sans Serif"/>
              </a:rPr>
              <a:t> </a:t>
            </a:r>
            <a:r>
              <a:rPr sz="1600" spc="-10" dirty="0">
                <a:latin typeface="Microsoft Sans Serif"/>
                <a:cs typeface="Microsoft Sans Serif"/>
              </a:rPr>
              <a:t>is</a:t>
            </a:r>
            <a:r>
              <a:rPr sz="1600" spc="20" dirty="0">
                <a:latin typeface="Microsoft Sans Serif"/>
                <a:cs typeface="Microsoft Sans Serif"/>
              </a:rPr>
              <a:t> </a:t>
            </a:r>
            <a:r>
              <a:rPr sz="1600" spc="-5" dirty="0">
                <a:latin typeface="Microsoft Sans Serif"/>
                <a:cs typeface="Microsoft Sans Serif"/>
              </a:rPr>
              <a:t>one</a:t>
            </a:r>
            <a:r>
              <a:rPr sz="1600" spc="35" dirty="0">
                <a:latin typeface="Microsoft Sans Serif"/>
                <a:cs typeface="Microsoft Sans Serif"/>
              </a:rPr>
              <a:t> </a:t>
            </a:r>
            <a:r>
              <a:rPr sz="1600" spc="-5" dirty="0">
                <a:latin typeface="Microsoft Sans Serif"/>
                <a:cs typeface="Microsoft Sans Serif"/>
              </a:rPr>
              <a:t>of</a:t>
            </a:r>
            <a:r>
              <a:rPr sz="1600" spc="35" dirty="0">
                <a:latin typeface="Microsoft Sans Serif"/>
                <a:cs typeface="Microsoft Sans Serif"/>
              </a:rPr>
              <a:t> </a:t>
            </a:r>
            <a:r>
              <a:rPr sz="1600" spc="-5" dirty="0">
                <a:latin typeface="Microsoft Sans Serif"/>
                <a:cs typeface="Microsoft Sans Serif"/>
              </a:rPr>
              <a:t>the</a:t>
            </a:r>
            <a:r>
              <a:rPr sz="1600" spc="40" dirty="0">
                <a:latin typeface="Microsoft Sans Serif"/>
                <a:cs typeface="Microsoft Sans Serif"/>
              </a:rPr>
              <a:t> </a:t>
            </a:r>
            <a:r>
              <a:rPr sz="1600" spc="-5" dirty="0">
                <a:latin typeface="Microsoft Sans Serif"/>
                <a:cs typeface="Microsoft Sans Serif"/>
              </a:rPr>
              <a:t>safest</a:t>
            </a:r>
            <a:r>
              <a:rPr sz="1600" spc="20" dirty="0">
                <a:latin typeface="Microsoft Sans Serif"/>
                <a:cs typeface="Microsoft Sans Serif"/>
              </a:rPr>
              <a:t> </a:t>
            </a:r>
            <a:r>
              <a:rPr sz="1600" spc="-10" dirty="0">
                <a:latin typeface="Microsoft Sans Serif"/>
                <a:cs typeface="Microsoft Sans Serif"/>
              </a:rPr>
              <a:t>web</a:t>
            </a:r>
            <a:r>
              <a:rPr sz="1600" spc="50" dirty="0">
                <a:latin typeface="Microsoft Sans Serif"/>
                <a:cs typeface="Microsoft Sans Serif"/>
              </a:rPr>
              <a:t> </a:t>
            </a:r>
            <a:r>
              <a:rPr sz="1600" spc="-5" dirty="0">
                <a:latin typeface="Microsoft Sans Serif"/>
                <a:cs typeface="Microsoft Sans Serif"/>
              </a:rPr>
              <a:t>fonts,</a:t>
            </a:r>
            <a:r>
              <a:rPr sz="1600" spc="30" dirty="0">
                <a:latin typeface="Microsoft Sans Serif"/>
                <a:cs typeface="Microsoft Sans Serif"/>
              </a:rPr>
              <a:t> </a:t>
            </a:r>
            <a:r>
              <a:rPr sz="1600" spc="-5" dirty="0">
                <a:latin typeface="Microsoft Sans Serif"/>
                <a:cs typeface="Microsoft Sans Serif"/>
              </a:rPr>
              <a:t>and</a:t>
            </a:r>
            <a:r>
              <a:rPr sz="1600" spc="40" dirty="0">
                <a:latin typeface="Microsoft Sans Serif"/>
                <a:cs typeface="Microsoft Sans Serif"/>
              </a:rPr>
              <a:t> </a:t>
            </a:r>
            <a:r>
              <a:rPr sz="1600" spc="-10" dirty="0">
                <a:latin typeface="Microsoft Sans Serif"/>
                <a:cs typeface="Microsoft Sans Serif"/>
              </a:rPr>
              <a:t>it</a:t>
            </a:r>
            <a:r>
              <a:rPr sz="1600" spc="25" dirty="0">
                <a:latin typeface="Microsoft Sans Serif"/>
                <a:cs typeface="Microsoft Sans Serif"/>
              </a:rPr>
              <a:t> </a:t>
            </a:r>
            <a:r>
              <a:rPr sz="1600" spc="-10" dirty="0">
                <a:latin typeface="Microsoft Sans Serif"/>
                <a:cs typeface="Microsoft Sans Serif"/>
              </a:rPr>
              <a:t>is</a:t>
            </a:r>
            <a:r>
              <a:rPr sz="1600" spc="15" dirty="0">
                <a:latin typeface="Microsoft Sans Serif"/>
                <a:cs typeface="Microsoft Sans Serif"/>
              </a:rPr>
              <a:t> </a:t>
            </a:r>
            <a:r>
              <a:rPr sz="1600" spc="-10" dirty="0">
                <a:latin typeface="Microsoft Sans Serif"/>
                <a:cs typeface="Microsoft Sans Serif"/>
              </a:rPr>
              <a:t>available</a:t>
            </a:r>
            <a:r>
              <a:rPr sz="1600" spc="5" dirty="0">
                <a:latin typeface="Microsoft Sans Serif"/>
                <a:cs typeface="Microsoft Sans Serif"/>
              </a:rPr>
              <a:t> </a:t>
            </a:r>
            <a:r>
              <a:rPr sz="1600" spc="-5" dirty="0">
                <a:latin typeface="Microsoft Sans Serif"/>
                <a:cs typeface="Microsoft Sans Serif"/>
              </a:rPr>
              <a:t>on</a:t>
            </a:r>
            <a:r>
              <a:rPr sz="1600" spc="20" dirty="0">
                <a:latin typeface="Microsoft Sans Serif"/>
                <a:cs typeface="Microsoft Sans Serif"/>
              </a:rPr>
              <a:t> </a:t>
            </a:r>
            <a:r>
              <a:rPr sz="1600" spc="-10" dirty="0">
                <a:latin typeface="Microsoft Sans Serif"/>
                <a:cs typeface="Microsoft Sans Serif"/>
              </a:rPr>
              <a:t>all</a:t>
            </a:r>
            <a:r>
              <a:rPr sz="1600" spc="20" dirty="0">
                <a:latin typeface="Microsoft Sans Serif"/>
                <a:cs typeface="Microsoft Sans Serif"/>
              </a:rPr>
              <a:t> </a:t>
            </a:r>
            <a:r>
              <a:rPr sz="1600" spc="-5" dirty="0">
                <a:latin typeface="Microsoft Sans Serif"/>
                <a:cs typeface="Microsoft Sans Serif"/>
              </a:rPr>
              <a:t>major</a:t>
            </a:r>
            <a:r>
              <a:rPr sz="1600" spc="35" dirty="0">
                <a:latin typeface="Microsoft Sans Serif"/>
                <a:cs typeface="Microsoft Sans Serif"/>
              </a:rPr>
              <a:t> </a:t>
            </a:r>
            <a:r>
              <a:rPr sz="1600" spc="-5" dirty="0">
                <a:latin typeface="Microsoft Sans Serif"/>
                <a:cs typeface="Microsoft Sans Serif"/>
              </a:rPr>
              <a:t>operating </a:t>
            </a:r>
            <a:r>
              <a:rPr sz="1600" spc="-409" dirty="0">
                <a:latin typeface="Microsoft Sans Serif"/>
                <a:cs typeface="Microsoft Sans Serif"/>
              </a:rPr>
              <a:t> </a:t>
            </a:r>
            <a:r>
              <a:rPr sz="1600" spc="-5" dirty="0">
                <a:latin typeface="Microsoft Sans Serif"/>
                <a:cs typeface="Microsoft Sans Serif"/>
              </a:rPr>
              <a:t>systems.</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a:latin typeface="Arial"/>
              <a:cs typeface="Arial"/>
            </a:endParaRPr>
          </a:p>
          <a:p>
            <a:pPr>
              <a:lnSpc>
                <a:spcPct val="100000"/>
              </a:lnSpc>
              <a:spcBef>
                <a:spcPts val="25"/>
              </a:spcBef>
            </a:pPr>
            <a:endParaRPr sz="1650">
              <a:latin typeface="Arial"/>
              <a:cs typeface="Arial"/>
            </a:endParaRPr>
          </a:p>
          <a:p>
            <a:pPr marL="12700">
              <a:lnSpc>
                <a:spcPct val="100000"/>
              </a:lnSpc>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marR="6125210">
              <a:lnSpc>
                <a:spcPct val="100000"/>
              </a:lnSpc>
            </a:pPr>
            <a:r>
              <a:rPr sz="1600" spc="-5" dirty="0">
                <a:latin typeface="Microsoft Sans Serif"/>
                <a:cs typeface="Microsoft Sans Serif"/>
              </a:rPr>
              <a:t>&lt;</a:t>
            </a:r>
            <a:r>
              <a:rPr sz="1600" dirty="0">
                <a:latin typeface="Microsoft Sans Serif"/>
                <a:cs typeface="Microsoft Sans Serif"/>
              </a:rPr>
              <a:t>s</a:t>
            </a:r>
            <a:r>
              <a:rPr sz="1600" spc="-5" dirty="0">
                <a:latin typeface="Microsoft Sans Serif"/>
                <a:cs typeface="Microsoft Sans Serif"/>
              </a:rPr>
              <a:t>t</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e&gt;  body</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10" dirty="0">
                <a:latin typeface="Microsoft Sans Serif"/>
                <a:cs typeface="Microsoft Sans Serif"/>
              </a:rPr>
              <a:t>font-family:</a:t>
            </a:r>
            <a:r>
              <a:rPr sz="1600" spc="-30" dirty="0">
                <a:latin typeface="Microsoft Sans Serif"/>
                <a:cs typeface="Microsoft Sans Serif"/>
              </a:rPr>
              <a:t> </a:t>
            </a:r>
            <a:r>
              <a:rPr sz="1600" spc="-5" dirty="0">
                <a:latin typeface="Microsoft Sans Serif"/>
                <a:cs typeface="Microsoft Sans Serif"/>
              </a:rPr>
              <a:t>Arial,</a:t>
            </a:r>
            <a:r>
              <a:rPr sz="1600" spc="15" dirty="0">
                <a:latin typeface="Microsoft Sans Serif"/>
                <a:cs typeface="Microsoft Sans Serif"/>
              </a:rPr>
              <a:t> </a:t>
            </a:r>
            <a:r>
              <a:rPr sz="1600" spc="-5" dirty="0">
                <a:latin typeface="Microsoft Sans Serif"/>
                <a:cs typeface="Microsoft Sans Serif"/>
              </a:rPr>
              <a:t>sans-serif;</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&lt;/style&gt;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a:lnSpc>
                <a:spcPct val="100000"/>
              </a:lnSpc>
            </a:pPr>
            <a:r>
              <a:rPr sz="1600" spc="-10" dirty="0">
                <a:latin typeface="Microsoft Sans Serif"/>
                <a:cs typeface="Microsoft Sans Serif"/>
              </a:rPr>
              <a:t>&lt;body&gt;</a:t>
            </a:r>
            <a:endParaRPr sz="1600">
              <a:latin typeface="Microsoft Sans Serif"/>
              <a:cs typeface="Microsoft Sans Serif"/>
            </a:endParaRPr>
          </a:p>
          <a:p>
            <a:pPr marL="12700">
              <a:lnSpc>
                <a:spcPct val="100000"/>
              </a:lnSpc>
            </a:pPr>
            <a:r>
              <a:rPr sz="1600" spc="-5" dirty="0">
                <a:latin typeface="Microsoft Sans Serif"/>
                <a:cs typeface="Microsoft Sans Serif"/>
              </a:rPr>
              <a:t>&lt;h1&gt;Lorem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5"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amet&lt;/h1&gt;</a:t>
            </a:r>
            <a:endParaRPr sz="1600">
              <a:latin typeface="Microsoft Sans Serif"/>
              <a:cs typeface="Microsoft Sans Serif"/>
            </a:endParaRPr>
          </a:p>
          <a:p>
            <a:pPr marL="12700">
              <a:lnSpc>
                <a:spcPct val="100000"/>
              </a:lnSpc>
            </a:pPr>
            <a:r>
              <a:rPr sz="1600" spc="-5" dirty="0">
                <a:latin typeface="Microsoft Sans Serif"/>
                <a:cs typeface="Microsoft Sans Serif"/>
              </a:rPr>
              <a:t>&lt;p&gt;Lorem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5"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amet.&lt;/p&gt;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&lt;p&gt;0</a:t>
            </a:r>
            <a:r>
              <a:rPr sz="1600" spc="20" dirty="0">
                <a:latin typeface="Microsoft Sans Serif"/>
                <a:cs typeface="Microsoft Sans Serif"/>
              </a:rPr>
              <a:t> </a:t>
            </a:r>
            <a:r>
              <a:rPr sz="1600" spc="-5" dirty="0">
                <a:latin typeface="Microsoft Sans Serif"/>
                <a:cs typeface="Microsoft Sans Serif"/>
              </a:rPr>
              <a:t>1</a:t>
            </a:r>
            <a:r>
              <a:rPr sz="1600" spc="10" dirty="0">
                <a:latin typeface="Microsoft Sans Serif"/>
                <a:cs typeface="Microsoft Sans Serif"/>
              </a:rPr>
              <a:t> </a:t>
            </a:r>
            <a:r>
              <a:rPr sz="1600" spc="-5" dirty="0">
                <a:latin typeface="Microsoft Sans Serif"/>
                <a:cs typeface="Microsoft Sans Serif"/>
              </a:rPr>
              <a:t>2</a:t>
            </a:r>
            <a:r>
              <a:rPr sz="1600" spc="25" dirty="0">
                <a:latin typeface="Microsoft Sans Serif"/>
                <a:cs typeface="Microsoft Sans Serif"/>
              </a:rPr>
              <a:t> </a:t>
            </a:r>
            <a:r>
              <a:rPr sz="1600" spc="-5" dirty="0">
                <a:latin typeface="Microsoft Sans Serif"/>
                <a:cs typeface="Microsoft Sans Serif"/>
              </a:rPr>
              <a:t>3</a:t>
            </a:r>
            <a:r>
              <a:rPr sz="1600" spc="10" dirty="0">
                <a:latin typeface="Microsoft Sans Serif"/>
                <a:cs typeface="Microsoft Sans Serif"/>
              </a:rPr>
              <a:t> </a:t>
            </a:r>
            <a:r>
              <a:rPr sz="1600" spc="-5" dirty="0">
                <a:latin typeface="Microsoft Sans Serif"/>
                <a:cs typeface="Microsoft Sans Serif"/>
              </a:rPr>
              <a:t>4</a:t>
            </a:r>
            <a:r>
              <a:rPr sz="1600" spc="10" dirty="0">
                <a:latin typeface="Microsoft Sans Serif"/>
                <a:cs typeface="Microsoft Sans Serif"/>
              </a:rPr>
              <a:t> </a:t>
            </a:r>
            <a:r>
              <a:rPr sz="1600" spc="-5" dirty="0">
                <a:latin typeface="Microsoft Sans Serif"/>
                <a:cs typeface="Microsoft Sans Serif"/>
              </a:rPr>
              <a:t>5</a:t>
            </a:r>
            <a:r>
              <a:rPr sz="1600" spc="25" dirty="0">
                <a:latin typeface="Microsoft Sans Serif"/>
                <a:cs typeface="Microsoft Sans Serif"/>
              </a:rPr>
              <a:t> </a:t>
            </a:r>
            <a:r>
              <a:rPr sz="1600" spc="-5" dirty="0">
                <a:latin typeface="Microsoft Sans Serif"/>
                <a:cs typeface="Microsoft Sans Serif"/>
              </a:rPr>
              <a:t>6</a:t>
            </a:r>
            <a:r>
              <a:rPr sz="1600" spc="10" dirty="0">
                <a:latin typeface="Microsoft Sans Serif"/>
                <a:cs typeface="Microsoft Sans Serif"/>
              </a:rPr>
              <a:t> </a:t>
            </a:r>
            <a:r>
              <a:rPr sz="1600" spc="-5" dirty="0">
                <a:latin typeface="Microsoft Sans Serif"/>
                <a:cs typeface="Microsoft Sans Serif"/>
              </a:rPr>
              <a:t>7</a:t>
            </a:r>
            <a:r>
              <a:rPr sz="1600" spc="25" dirty="0">
                <a:latin typeface="Microsoft Sans Serif"/>
                <a:cs typeface="Microsoft Sans Serif"/>
              </a:rPr>
              <a:t> </a:t>
            </a:r>
            <a:r>
              <a:rPr sz="1600" spc="-5" dirty="0">
                <a:latin typeface="Microsoft Sans Serif"/>
                <a:cs typeface="Microsoft Sans Serif"/>
              </a:rPr>
              <a:t>8</a:t>
            </a:r>
            <a:r>
              <a:rPr sz="1600" spc="10" dirty="0">
                <a:latin typeface="Microsoft Sans Serif"/>
                <a:cs typeface="Microsoft Sans Serif"/>
              </a:rPr>
              <a:t> </a:t>
            </a:r>
            <a:r>
              <a:rPr sz="1600" spc="-5" dirty="0">
                <a:latin typeface="Microsoft Sans Serif"/>
                <a:cs typeface="Microsoft Sans Serif"/>
              </a:rPr>
              <a:t>9&lt;/p&gt;</a:t>
            </a:r>
            <a:endParaRPr sz="1600">
              <a:latin typeface="Microsoft Sans Serif"/>
              <a:cs typeface="Microsoft Sans Serif"/>
            </a:endParaRPr>
          </a:p>
          <a:p>
            <a:pPr marL="12700">
              <a:lnSpc>
                <a:spcPct val="100000"/>
              </a:lnSpc>
            </a:pPr>
            <a:r>
              <a:rPr sz="1600" spc="-5" dirty="0">
                <a:latin typeface="Microsoft Sans Serif"/>
                <a:cs typeface="Microsoft Sans Serif"/>
              </a:rPr>
              <a:t>&lt;/body&gt;&lt;/html&gt;</a:t>
            </a:r>
            <a:endParaRPr sz="1600">
              <a:latin typeface="Microsoft Sans Serif"/>
              <a:cs typeface="Microsoft Sans Serif"/>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grpSp>
        <p:nvGrpSpPr>
          <p:cNvPr id="6" name="object 6"/>
          <p:cNvGrpSpPr/>
          <p:nvPr/>
        </p:nvGrpSpPr>
        <p:grpSpPr>
          <a:xfrm>
            <a:off x="4152917" y="2682215"/>
            <a:ext cx="4272280" cy="2527300"/>
            <a:chOff x="4152917" y="2682215"/>
            <a:chExt cx="4272280" cy="2527300"/>
          </a:xfrm>
        </p:grpSpPr>
        <p:pic>
          <p:nvPicPr>
            <p:cNvPr id="7" name="object 7"/>
            <p:cNvPicPr/>
            <p:nvPr/>
          </p:nvPicPr>
          <p:blipFill>
            <a:blip r:embed="rId3" cstate="print"/>
            <a:stretch>
              <a:fillRect/>
            </a:stretch>
          </p:blipFill>
          <p:spPr>
            <a:xfrm>
              <a:off x="4152917" y="2682215"/>
              <a:ext cx="4271746" cy="2526837"/>
            </a:xfrm>
            <a:prstGeom prst="rect">
              <a:avLst/>
            </a:prstGeom>
          </p:spPr>
        </p:pic>
        <p:pic>
          <p:nvPicPr>
            <p:cNvPr id="8" name="object 8"/>
            <p:cNvPicPr/>
            <p:nvPr/>
          </p:nvPicPr>
          <p:blipFill>
            <a:blip r:embed="rId4" cstate="print"/>
            <a:stretch>
              <a:fillRect/>
            </a:stretch>
          </p:blipFill>
          <p:spPr>
            <a:xfrm>
              <a:off x="4298061" y="2837052"/>
              <a:ext cx="3756914" cy="2015109"/>
            </a:xfrm>
            <a:prstGeom prst="rect">
              <a:avLst/>
            </a:prstGeom>
          </p:spPr>
        </p:pic>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35" dirty="0">
                <a:solidFill>
                  <a:srgbClr val="000000"/>
                </a:solidFill>
              </a:rPr>
              <a:t>Web</a:t>
            </a:r>
            <a:r>
              <a:rPr sz="5400" spc="40" dirty="0">
                <a:solidFill>
                  <a:srgbClr val="000000"/>
                </a:solidFill>
              </a:rPr>
              <a:t> </a:t>
            </a:r>
            <a:r>
              <a:rPr sz="5400" spc="-5" dirty="0">
                <a:solidFill>
                  <a:srgbClr val="000000"/>
                </a:solidFill>
              </a:rPr>
              <a:t>Safe</a:t>
            </a:r>
            <a:r>
              <a:rPr sz="5400" spc="40" dirty="0">
                <a:solidFill>
                  <a:srgbClr val="000000"/>
                </a:solidFill>
              </a:rPr>
              <a:t> </a:t>
            </a:r>
            <a:r>
              <a:rPr sz="5400" spc="-5" dirty="0">
                <a:solidFill>
                  <a:srgbClr val="000000"/>
                </a:solidFill>
              </a:rPr>
              <a:t>Fonts</a:t>
            </a:r>
            <a:endParaRPr sz="5400"/>
          </a:p>
        </p:txBody>
      </p:sp>
      <p:sp>
        <p:nvSpPr>
          <p:cNvPr id="4" name="object 4"/>
          <p:cNvSpPr txBox="1"/>
          <p:nvPr/>
        </p:nvSpPr>
        <p:spPr>
          <a:xfrm>
            <a:off x="900785" y="1312874"/>
            <a:ext cx="6934200" cy="5390515"/>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00AFEF"/>
                </a:solidFill>
                <a:latin typeface="Arial"/>
                <a:cs typeface="Arial"/>
              </a:rPr>
              <a:t>Verdana</a:t>
            </a:r>
            <a:r>
              <a:rPr sz="1600" b="1" spc="-40" dirty="0">
                <a:solidFill>
                  <a:srgbClr val="00AFEF"/>
                </a:solidFill>
                <a:latin typeface="Arial"/>
                <a:cs typeface="Arial"/>
              </a:rPr>
              <a:t> </a:t>
            </a:r>
            <a:r>
              <a:rPr sz="1600" b="1" spc="-5" dirty="0">
                <a:solidFill>
                  <a:srgbClr val="00AFEF"/>
                </a:solidFill>
                <a:latin typeface="Arial"/>
                <a:cs typeface="Arial"/>
              </a:rPr>
              <a:t>(sans-serif)</a:t>
            </a:r>
            <a:endParaRPr sz="1600">
              <a:latin typeface="Arial"/>
              <a:cs typeface="Arial"/>
            </a:endParaRPr>
          </a:p>
          <a:p>
            <a:pPr marL="12700" marR="5080">
              <a:lnSpc>
                <a:spcPct val="100000"/>
              </a:lnSpc>
            </a:pPr>
            <a:r>
              <a:rPr sz="1600" spc="-15" dirty="0">
                <a:latin typeface="Microsoft Sans Serif"/>
                <a:cs typeface="Microsoft Sans Serif"/>
              </a:rPr>
              <a:t>Verdana</a:t>
            </a:r>
            <a:r>
              <a:rPr sz="1600" spc="15" dirty="0">
                <a:latin typeface="Microsoft Sans Serif"/>
                <a:cs typeface="Microsoft Sans Serif"/>
              </a:rPr>
              <a:t> </a:t>
            </a:r>
            <a:r>
              <a:rPr sz="1600" spc="-10" dirty="0">
                <a:latin typeface="Microsoft Sans Serif"/>
                <a:cs typeface="Microsoft Sans Serif"/>
              </a:rPr>
              <a:t>is</a:t>
            </a:r>
            <a:r>
              <a:rPr sz="1600" spc="25" dirty="0">
                <a:latin typeface="Microsoft Sans Serif"/>
                <a:cs typeface="Microsoft Sans Serif"/>
              </a:rPr>
              <a:t> </a:t>
            </a:r>
            <a:r>
              <a:rPr sz="1600" spc="-5" dirty="0">
                <a:latin typeface="Microsoft Sans Serif"/>
                <a:cs typeface="Microsoft Sans Serif"/>
              </a:rPr>
              <a:t>a</a:t>
            </a:r>
            <a:r>
              <a:rPr sz="1600" spc="15" dirty="0">
                <a:latin typeface="Microsoft Sans Serif"/>
                <a:cs typeface="Microsoft Sans Serif"/>
              </a:rPr>
              <a:t> </a:t>
            </a:r>
            <a:r>
              <a:rPr sz="1600" spc="-5" dirty="0">
                <a:latin typeface="Microsoft Sans Serif"/>
                <a:cs typeface="Microsoft Sans Serif"/>
              </a:rPr>
              <a:t>very</a:t>
            </a:r>
            <a:r>
              <a:rPr sz="1600" spc="35" dirty="0">
                <a:latin typeface="Microsoft Sans Serif"/>
                <a:cs typeface="Microsoft Sans Serif"/>
              </a:rPr>
              <a:t> </a:t>
            </a:r>
            <a:r>
              <a:rPr sz="1600" spc="-5" dirty="0">
                <a:latin typeface="Microsoft Sans Serif"/>
                <a:cs typeface="Microsoft Sans Serif"/>
              </a:rPr>
              <a:t>popular</a:t>
            </a:r>
            <a:r>
              <a:rPr sz="1600" spc="15" dirty="0">
                <a:latin typeface="Microsoft Sans Serif"/>
                <a:cs typeface="Microsoft Sans Serif"/>
              </a:rPr>
              <a:t> </a:t>
            </a:r>
            <a:r>
              <a:rPr sz="1600" spc="-5" dirty="0">
                <a:latin typeface="Microsoft Sans Serif"/>
                <a:cs typeface="Microsoft Sans Serif"/>
              </a:rPr>
              <a:t>font.</a:t>
            </a:r>
            <a:r>
              <a:rPr sz="1600" spc="45" dirty="0">
                <a:latin typeface="Microsoft Sans Serif"/>
                <a:cs typeface="Microsoft Sans Serif"/>
              </a:rPr>
              <a:t> </a:t>
            </a:r>
            <a:r>
              <a:rPr sz="1600" spc="-15" dirty="0">
                <a:latin typeface="Microsoft Sans Serif"/>
                <a:cs typeface="Microsoft Sans Serif"/>
              </a:rPr>
              <a:t>Verdana</a:t>
            </a:r>
            <a:r>
              <a:rPr sz="1600" spc="20" dirty="0">
                <a:latin typeface="Microsoft Sans Serif"/>
                <a:cs typeface="Microsoft Sans Serif"/>
              </a:rPr>
              <a:t> </a:t>
            </a:r>
            <a:r>
              <a:rPr sz="1600" spc="-10" dirty="0">
                <a:latin typeface="Microsoft Sans Serif"/>
                <a:cs typeface="Microsoft Sans Serif"/>
              </a:rPr>
              <a:t>is</a:t>
            </a:r>
            <a:r>
              <a:rPr sz="1600" spc="10" dirty="0">
                <a:latin typeface="Microsoft Sans Serif"/>
                <a:cs typeface="Microsoft Sans Serif"/>
              </a:rPr>
              <a:t> </a:t>
            </a:r>
            <a:r>
              <a:rPr sz="1600" spc="-5" dirty="0">
                <a:latin typeface="Microsoft Sans Serif"/>
                <a:cs typeface="Microsoft Sans Serif"/>
              </a:rPr>
              <a:t>easily</a:t>
            </a:r>
            <a:r>
              <a:rPr sz="1600" spc="5" dirty="0">
                <a:latin typeface="Microsoft Sans Serif"/>
                <a:cs typeface="Microsoft Sans Serif"/>
              </a:rPr>
              <a:t> </a:t>
            </a:r>
            <a:r>
              <a:rPr sz="1600" spc="-5" dirty="0">
                <a:latin typeface="Microsoft Sans Serif"/>
                <a:cs typeface="Microsoft Sans Serif"/>
              </a:rPr>
              <a:t>readable</a:t>
            </a:r>
            <a:r>
              <a:rPr sz="1600" spc="25" dirty="0">
                <a:latin typeface="Microsoft Sans Serif"/>
                <a:cs typeface="Microsoft Sans Serif"/>
              </a:rPr>
              <a:t> </a:t>
            </a:r>
            <a:r>
              <a:rPr sz="1600" spc="-5" dirty="0">
                <a:latin typeface="Microsoft Sans Serif"/>
                <a:cs typeface="Microsoft Sans Serif"/>
              </a:rPr>
              <a:t>even</a:t>
            </a:r>
            <a:r>
              <a:rPr sz="1600" spc="20" dirty="0">
                <a:latin typeface="Microsoft Sans Serif"/>
                <a:cs typeface="Microsoft Sans Serif"/>
              </a:rPr>
              <a:t> </a:t>
            </a:r>
            <a:r>
              <a:rPr sz="1600" spc="-5" dirty="0">
                <a:latin typeface="Microsoft Sans Serif"/>
                <a:cs typeface="Microsoft Sans Serif"/>
              </a:rPr>
              <a:t>for</a:t>
            </a:r>
            <a:r>
              <a:rPr sz="1600" spc="30" dirty="0">
                <a:latin typeface="Microsoft Sans Serif"/>
                <a:cs typeface="Microsoft Sans Serif"/>
              </a:rPr>
              <a:t> </a:t>
            </a:r>
            <a:r>
              <a:rPr sz="1600" spc="-5" dirty="0">
                <a:latin typeface="Microsoft Sans Serif"/>
                <a:cs typeface="Microsoft Sans Serif"/>
              </a:rPr>
              <a:t>small</a:t>
            </a:r>
            <a:r>
              <a:rPr sz="1600" spc="10" dirty="0">
                <a:latin typeface="Microsoft Sans Serif"/>
                <a:cs typeface="Microsoft Sans Serif"/>
              </a:rPr>
              <a:t> </a:t>
            </a:r>
            <a:r>
              <a:rPr sz="1600" spc="-5" dirty="0">
                <a:latin typeface="Microsoft Sans Serif"/>
                <a:cs typeface="Microsoft Sans Serif"/>
              </a:rPr>
              <a:t>font </a:t>
            </a:r>
            <a:r>
              <a:rPr sz="1600" spc="-409" dirty="0">
                <a:latin typeface="Microsoft Sans Serif"/>
                <a:cs typeface="Microsoft Sans Serif"/>
              </a:rPr>
              <a:t> </a:t>
            </a:r>
            <a:r>
              <a:rPr sz="1600" spc="-5" dirty="0">
                <a:latin typeface="Microsoft Sans Serif"/>
                <a:cs typeface="Microsoft Sans Serif"/>
              </a:rPr>
              <a:t>sizes.</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a:latin typeface="Arial"/>
              <a:cs typeface="Arial"/>
            </a:endParaRPr>
          </a:p>
          <a:p>
            <a:pPr>
              <a:lnSpc>
                <a:spcPct val="100000"/>
              </a:lnSpc>
              <a:spcBef>
                <a:spcPts val="20"/>
              </a:spcBef>
            </a:pPr>
            <a:endParaRPr sz="1650">
              <a:latin typeface="Arial"/>
              <a:cs typeface="Arial"/>
            </a:endParaRPr>
          </a:p>
          <a:p>
            <a:pPr marL="12700">
              <a:lnSpc>
                <a:spcPct val="100000"/>
              </a:lnSpc>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&lt;html&gt;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marR="6260465">
              <a:lnSpc>
                <a:spcPct val="100000"/>
              </a:lnSpc>
            </a:pPr>
            <a:r>
              <a:rPr sz="1600" spc="-5" dirty="0">
                <a:latin typeface="Microsoft Sans Serif"/>
                <a:cs typeface="Microsoft Sans Serif"/>
              </a:rPr>
              <a:t>&lt;</a:t>
            </a:r>
            <a:r>
              <a:rPr sz="1600" dirty="0">
                <a:latin typeface="Microsoft Sans Serif"/>
                <a:cs typeface="Microsoft Sans Serif"/>
              </a:rPr>
              <a:t>s</a:t>
            </a:r>
            <a:r>
              <a:rPr sz="1600" spc="-5" dirty="0">
                <a:latin typeface="Microsoft Sans Serif"/>
                <a:cs typeface="Microsoft Sans Serif"/>
              </a:rPr>
              <a:t>t</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e&gt;  body</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font-family:</a:t>
            </a:r>
            <a:r>
              <a:rPr sz="1600" spc="50" dirty="0">
                <a:latin typeface="Microsoft Sans Serif"/>
                <a:cs typeface="Microsoft Sans Serif"/>
              </a:rPr>
              <a:t> </a:t>
            </a:r>
            <a:r>
              <a:rPr sz="1600" spc="-15" dirty="0">
                <a:latin typeface="Microsoft Sans Serif"/>
                <a:cs typeface="Microsoft Sans Serif"/>
              </a:rPr>
              <a:t>Verdana,</a:t>
            </a:r>
            <a:r>
              <a:rPr sz="1600" dirty="0">
                <a:latin typeface="Microsoft Sans Serif"/>
                <a:cs typeface="Microsoft Sans Serif"/>
              </a:rPr>
              <a:t> </a:t>
            </a:r>
            <a:r>
              <a:rPr sz="1600" spc="-5" dirty="0">
                <a:latin typeface="Microsoft Sans Serif"/>
                <a:cs typeface="Microsoft Sans Serif"/>
              </a:rPr>
              <a:t>sans-serif;</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&lt;/style&gt;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a:lnSpc>
                <a:spcPct val="100000"/>
              </a:lnSpc>
            </a:pPr>
            <a:r>
              <a:rPr sz="1600" spc="-10" dirty="0">
                <a:latin typeface="Microsoft Sans Serif"/>
                <a:cs typeface="Microsoft Sans Serif"/>
              </a:rPr>
              <a:t>&lt;body&gt;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spc="-5" dirty="0">
                <a:latin typeface="Microsoft Sans Serif"/>
                <a:cs typeface="Microsoft Sans Serif"/>
              </a:rPr>
              <a:t>&lt;h1&gt;Lorem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amet&lt;/h1&gt;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5" dirty="0">
                <a:latin typeface="Microsoft Sans Serif"/>
                <a:cs typeface="Microsoft Sans Serif"/>
              </a:rPr>
              <a:t>&lt;p&gt;Lorem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amet.&lt;/p&gt;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&lt;p&gt;0</a:t>
            </a:r>
            <a:r>
              <a:rPr sz="1600" spc="20" dirty="0">
                <a:latin typeface="Microsoft Sans Serif"/>
                <a:cs typeface="Microsoft Sans Serif"/>
              </a:rPr>
              <a:t> </a:t>
            </a:r>
            <a:r>
              <a:rPr sz="1600" spc="-5" dirty="0">
                <a:latin typeface="Microsoft Sans Serif"/>
                <a:cs typeface="Microsoft Sans Serif"/>
              </a:rPr>
              <a:t>1</a:t>
            </a:r>
            <a:r>
              <a:rPr sz="1600" spc="10" dirty="0">
                <a:latin typeface="Microsoft Sans Serif"/>
                <a:cs typeface="Microsoft Sans Serif"/>
              </a:rPr>
              <a:t> </a:t>
            </a:r>
            <a:r>
              <a:rPr sz="1600" spc="-5" dirty="0">
                <a:latin typeface="Microsoft Sans Serif"/>
                <a:cs typeface="Microsoft Sans Serif"/>
              </a:rPr>
              <a:t>2</a:t>
            </a:r>
            <a:r>
              <a:rPr sz="1600" spc="25" dirty="0">
                <a:latin typeface="Microsoft Sans Serif"/>
                <a:cs typeface="Microsoft Sans Serif"/>
              </a:rPr>
              <a:t> </a:t>
            </a:r>
            <a:r>
              <a:rPr sz="1600" spc="-5" dirty="0">
                <a:latin typeface="Microsoft Sans Serif"/>
                <a:cs typeface="Microsoft Sans Serif"/>
              </a:rPr>
              <a:t>3</a:t>
            </a:r>
            <a:r>
              <a:rPr sz="1600" spc="10" dirty="0">
                <a:latin typeface="Microsoft Sans Serif"/>
                <a:cs typeface="Microsoft Sans Serif"/>
              </a:rPr>
              <a:t> </a:t>
            </a:r>
            <a:r>
              <a:rPr sz="1600" spc="-5" dirty="0">
                <a:latin typeface="Microsoft Sans Serif"/>
                <a:cs typeface="Microsoft Sans Serif"/>
              </a:rPr>
              <a:t>4</a:t>
            </a:r>
            <a:r>
              <a:rPr sz="1600" spc="10" dirty="0">
                <a:latin typeface="Microsoft Sans Serif"/>
                <a:cs typeface="Microsoft Sans Serif"/>
              </a:rPr>
              <a:t> </a:t>
            </a:r>
            <a:r>
              <a:rPr sz="1600" spc="-5" dirty="0">
                <a:latin typeface="Microsoft Sans Serif"/>
                <a:cs typeface="Microsoft Sans Serif"/>
              </a:rPr>
              <a:t>5</a:t>
            </a:r>
            <a:r>
              <a:rPr sz="1600" spc="25" dirty="0">
                <a:latin typeface="Microsoft Sans Serif"/>
                <a:cs typeface="Microsoft Sans Serif"/>
              </a:rPr>
              <a:t> </a:t>
            </a:r>
            <a:r>
              <a:rPr sz="1600" spc="-5" dirty="0">
                <a:latin typeface="Microsoft Sans Serif"/>
                <a:cs typeface="Microsoft Sans Serif"/>
              </a:rPr>
              <a:t>6</a:t>
            </a:r>
            <a:r>
              <a:rPr sz="1600" spc="10" dirty="0">
                <a:latin typeface="Microsoft Sans Serif"/>
                <a:cs typeface="Microsoft Sans Serif"/>
              </a:rPr>
              <a:t> </a:t>
            </a:r>
            <a:r>
              <a:rPr sz="1600" spc="-5" dirty="0">
                <a:latin typeface="Microsoft Sans Serif"/>
                <a:cs typeface="Microsoft Sans Serif"/>
              </a:rPr>
              <a:t>7</a:t>
            </a:r>
            <a:r>
              <a:rPr sz="1600" spc="25" dirty="0">
                <a:latin typeface="Microsoft Sans Serif"/>
                <a:cs typeface="Microsoft Sans Serif"/>
              </a:rPr>
              <a:t> </a:t>
            </a:r>
            <a:r>
              <a:rPr sz="1600" spc="-5" dirty="0">
                <a:latin typeface="Microsoft Sans Serif"/>
                <a:cs typeface="Microsoft Sans Serif"/>
              </a:rPr>
              <a:t>8</a:t>
            </a:r>
            <a:r>
              <a:rPr sz="1600" spc="10" dirty="0">
                <a:latin typeface="Microsoft Sans Serif"/>
                <a:cs typeface="Microsoft Sans Serif"/>
              </a:rPr>
              <a:t> </a:t>
            </a:r>
            <a:r>
              <a:rPr sz="1600" spc="-5" dirty="0">
                <a:latin typeface="Microsoft Sans Serif"/>
                <a:cs typeface="Microsoft Sans Serif"/>
              </a:rPr>
              <a:t>9&lt;/p&gt;</a:t>
            </a:r>
            <a:endParaRPr sz="1600">
              <a:latin typeface="Microsoft Sans Serif"/>
              <a:cs typeface="Microsoft Sans Serif"/>
            </a:endParaRPr>
          </a:p>
          <a:p>
            <a:pPr marL="12700">
              <a:lnSpc>
                <a:spcPct val="100000"/>
              </a:lnSpc>
            </a:pPr>
            <a:r>
              <a:rPr sz="1600" spc="-5" dirty="0">
                <a:latin typeface="Microsoft Sans Serif"/>
                <a:cs typeface="Microsoft Sans Serif"/>
              </a:rPr>
              <a:t>&lt;/body&gt;&lt;/html&gt;</a:t>
            </a:r>
            <a:endParaRPr sz="1600">
              <a:latin typeface="Microsoft Sans Serif"/>
              <a:cs typeface="Microsoft Sans Serif"/>
            </a:endParaRPr>
          </a:p>
        </p:txBody>
      </p:sp>
      <p:grpSp>
        <p:nvGrpSpPr>
          <p:cNvPr id="5" name="object 5"/>
          <p:cNvGrpSpPr/>
          <p:nvPr/>
        </p:nvGrpSpPr>
        <p:grpSpPr>
          <a:xfrm>
            <a:off x="4088891" y="2515164"/>
            <a:ext cx="7637780" cy="3129915"/>
            <a:chOff x="4088891" y="2515164"/>
            <a:chExt cx="7637780" cy="3129915"/>
          </a:xfrm>
        </p:grpSpPr>
        <p:pic>
          <p:nvPicPr>
            <p:cNvPr id="6" name="object 6"/>
            <p:cNvPicPr/>
            <p:nvPr/>
          </p:nvPicPr>
          <p:blipFill>
            <a:blip r:embed="rId2" cstate="print"/>
            <a:stretch>
              <a:fillRect/>
            </a:stretch>
          </p:blipFill>
          <p:spPr>
            <a:xfrm>
              <a:off x="8597143" y="2515164"/>
              <a:ext cx="3129394" cy="3129394"/>
            </a:xfrm>
            <a:prstGeom prst="rect">
              <a:avLst/>
            </a:prstGeom>
          </p:spPr>
        </p:pic>
        <p:pic>
          <p:nvPicPr>
            <p:cNvPr id="7" name="object 7"/>
            <p:cNvPicPr/>
            <p:nvPr/>
          </p:nvPicPr>
          <p:blipFill>
            <a:blip r:embed="rId3" cstate="print"/>
            <a:stretch>
              <a:fillRect/>
            </a:stretch>
          </p:blipFill>
          <p:spPr>
            <a:xfrm>
              <a:off x="4088891" y="2676143"/>
              <a:ext cx="4523232" cy="2484119"/>
            </a:xfrm>
            <a:prstGeom prst="rect">
              <a:avLst/>
            </a:prstGeom>
          </p:spPr>
        </p:pic>
        <p:pic>
          <p:nvPicPr>
            <p:cNvPr id="8" name="object 8"/>
            <p:cNvPicPr/>
            <p:nvPr/>
          </p:nvPicPr>
          <p:blipFill>
            <a:blip r:embed="rId4" cstate="print"/>
            <a:stretch>
              <a:fillRect/>
            </a:stretch>
          </p:blipFill>
          <p:spPr>
            <a:xfrm>
              <a:off x="4283709" y="2871215"/>
              <a:ext cx="3935603" cy="1896618"/>
            </a:xfrm>
            <a:prstGeom prst="rect">
              <a:avLst/>
            </a:prstGeom>
          </p:spPr>
        </p:pic>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35" dirty="0">
                <a:solidFill>
                  <a:srgbClr val="000000"/>
                </a:solidFill>
              </a:rPr>
              <a:t>Web</a:t>
            </a:r>
            <a:r>
              <a:rPr sz="5400" spc="40" dirty="0">
                <a:solidFill>
                  <a:srgbClr val="000000"/>
                </a:solidFill>
              </a:rPr>
              <a:t> </a:t>
            </a:r>
            <a:r>
              <a:rPr sz="5400" spc="-5" dirty="0">
                <a:solidFill>
                  <a:srgbClr val="000000"/>
                </a:solidFill>
              </a:rPr>
              <a:t>Safe</a:t>
            </a:r>
            <a:r>
              <a:rPr sz="5400" spc="40" dirty="0">
                <a:solidFill>
                  <a:srgbClr val="000000"/>
                </a:solidFill>
              </a:rPr>
              <a:t> </a:t>
            </a:r>
            <a:r>
              <a:rPr sz="5400" spc="-5" dirty="0">
                <a:solidFill>
                  <a:srgbClr val="000000"/>
                </a:solidFill>
              </a:rPr>
              <a:t>Fonts</a:t>
            </a:r>
            <a:endParaRPr sz="5400"/>
          </a:p>
        </p:txBody>
      </p:sp>
      <p:sp>
        <p:nvSpPr>
          <p:cNvPr id="4" name="object 4"/>
          <p:cNvSpPr txBox="1"/>
          <p:nvPr/>
        </p:nvSpPr>
        <p:spPr>
          <a:xfrm>
            <a:off x="900785" y="1312874"/>
            <a:ext cx="6416675" cy="5390515"/>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AFEF"/>
                </a:solidFill>
                <a:latin typeface="Arial"/>
                <a:cs typeface="Arial"/>
              </a:rPr>
              <a:t>Helvetica</a:t>
            </a:r>
            <a:r>
              <a:rPr sz="1600" b="1" spc="40" dirty="0">
                <a:solidFill>
                  <a:srgbClr val="00AFEF"/>
                </a:solidFill>
                <a:latin typeface="Arial"/>
                <a:cs typeface="Arial"/>
              </a:rPr>
              <a:t> </a:t>
            </a:r>
            <a:r>
              <a:rPr sz="1600" b="1" spc="-5" dirty="0">
                <a:solidFill>
                  <a:srgbClr val="00AFEF"/>
                </a:solidFill>
                <a:latin typeface="Arial"/>
                <a:cs typeface="Arial"/>
              </a:rPr>
              <a:t>(sans-serif)</a:t>
            </a:r>
            <a:endParaRPr sz="1600">
              <a:latin typeface="Arial"/>
              <a:cs typeface="Arial"/>
            </a:endParaRPr>
          </a:p>
          <a:p>
            <a:pPr marL="12700" marR="5080">
              <a:lnSpc>
                <a:spcPct val="100000"/>
              </a:lnSpc>
            </a:pPr>
            <a:r>
              <a:rPr sz="1600" spc="-5" dirty="0">
                <a:latin typeface="Microsoft Sans Serif"/>
                <a:cs typeface="Microsoft Sans Serif"/>
              </a:rPr>
              <a:t>The</a:t>
            </a:r>
            <a:r>
              <a:rPr sz="1600" spc="25" dirty="0">
                <a:latin typeface="Microsoft Sans Serif"/>
                <a:cs typeface="Microsoft Sans Serif"/>
              </a:rPr>
              <a:t> </a:t>
            </a:r>
            <a:r>
              <a:rPr sz="1600" spc="-5" dirty="0">
                <a:latin typeface="Microsoft Sans Serif"/>
                <a:cs typeface="Microsoft Sans Serif"/>
              </a:rPr>
              <a:t>Helvetica</a:t>
            </a:r>
            <a:r>
              <a:rPr sz="1600" dirty="0">
                <a:latin typeface="Microsoft Sans Serif"/>
                <a:cs typeface="Microsoft Sans Serif"/>
              </a:rPr>
              <a:t> </a:t>
            </a:r>
            <a:r>
              <a:rPr sz="1600" spc="-5" dirty="0">
                <a:latin typeface="Microsoft Sans Serif"/>
                <a:cs typeface="Microsoft Sans Serif"/>
              </a:rPr>
              <a:t>font</a:t>
            </a:r>
            <a:r>
              <a:rPr sz="1600" spc="35" dirty="0">
                <a:latin typeface="Microsoft Sans Serif"/>
                <a:cs typeface="Microsoft Sans Serif"/>
              </a:rPr>
              <a:t> </a:t>
            </a:r>
            <a:r>
              <a:rPr sz="1600" spc="-10" dirty="0">
                <a:latin typeface="Microsoft Sans Serif"/>
                <a:cs typeface="Microsoft Sans Serif"/>
              </a:rPr>
              <a:t>is</a:t>
            </a:r>
            <a:r>
              <a:rPr sz="1600" spc="20" dirty="0">
                <a:latin typeface="Microsoft Sans Serif"/>
                <a:cs typeface="Microsoft Sans Serif"/>
              </a:rPr>
              <a:t> </a:t>
            </a:r>
            <a:r>
              <a:rPr sz="1600" spc="-5" dirty="0">
                <a:latin typeface="Microsoft Sans Serif"/>
                <a:cs typeface="Microsoft Sans Serif"/>
              </a:rPr>
              <a:t>loved</a:t>
            </a:r>
            <a:r>
              <a:rPr sz="1600" spc="10" dirty="0">
                <a:latin typeface="Microsoft Sans Serif"/>
                <a:cs typeface="Microsoft Sans Serif"/>
              </a:rPr>
              <a:t> </a:t>
            </a:r>
            <a:r>
              <a:rPr sz="1600" spc="-5" dirty="0">
                <a:latin typeface="Microsoft Sans Serif"/>
                <a:cs typeface="Microsoft Sans Serif"/>
              </a:rPr>
              <a:t>by</a:t>
            </a:r>
            <a:r>
              <a:rPr sz="1600" spc="25" dirty="0">
                <a:latin typeface="Microsoft Sans Serif"/>
                <a:cs typeface="Microsoft Sans Serif"/>
              </a:rPr>
              <a:t> </a:t>
            </a:r>
            <a:r>
              <a:rPr sz="1600" spc="-5" dirty="0">
                <a:latin typeface="Microsoft Sans Serif"/>
                <a:cs typeface="Microsoft Sans Serif"/>
              </a:rPr>
              <a:t>designers.</a:t>
            </a:r>
            <a:r>
              <a:rPr sz="1600" spc="25" dirty="0">
                <a:latin typeface="Microsoft Sans Serif"/>
                <a:cs typeface="Microsoft Sans Serif"/>
              </a:rPr>
              <a:t> </a:t>
            </a:r>
            <a:r>
              <a:rPr sz="1600" spc="-5" dirty="0">
                <a:latin typeface="Microsoft Sans Serif"/>
                <a:cs typeface="Microsoft Sans Serif"/>
              </a:rPr>
              <a:t>It</a:t>
            </a:r>
            <a:r>
              <a:rPr sz="1600" spc="40" dirty="0">
                <a:latin typeface="Microsoft Sans Serif"/>
                <a:cs typeface="Microsoft Sans Serif"/>
              </a:rPr>
              <a:t> </a:t>
            </a:r>
            <a:r>
              <a:rPr sz="1600" spc="-10" dirty="0">
                <a:latin typeface="Microsoft Sans Serif"/>
                <a:cs typeface="Microsoft Sans Serif"/>
              </a:rPr>
              <a:t>is</a:t>
            </a:r>
            <a:r>
              <a:rPr sz="1600" spc="15" dirty="0">
                <a:latin typeface="Microsoft Sans Serif"/>
                <a:cs typeface="Microsoft Sans Serif"/>
              </a:rPr>
              <a:t> </a:t>
            </a:r>
            <a:r>
              <a:rPr sz="1600" spc="-5" dirty="0">
                <a:latin typeface="Microsoft Sans Serif"/>
                <a:cs typeface="Microsoft Sans Serif"/>
              </a:rPr>
              <a:t>suitable</a:t>
            </a:r>
            <a:r>
              <a:rPr sz="1600" spc="10" dirty="0">
                <a:latin typeface="Microsoft Sans Serif"/>
                <a:cs typeface="Microsoft Sans Serif"/>
              </a:rPr>
              <a:t> </a:t>
            </a:r>
            <a:r>
              <a:rPr sz="1600" spc="-5" dirty="0">
                <a:latin typeface="Microsoft Sans Serif"/>
                <a:cs typeface="Microsoft Sans Serif"/>
              </a:rPr>
              <a:t>for</a:t>
            </a:r>
            <a:r>
              <a:rPr sz="1600" spc="35" dirty="0">
                <a:latin typeface="Microsoft Sans Serif"/>
                <a:cs typeface="Microsoft Sans Serif"/>
              </a:rPr>
              <a:t> </a:t>
            </a:r>
            <a:r>
              <a:rPr sz="1600" spc="-5" dirty="0">
                <a:latin typeface="Microsoft Sans Serif"/>
                <a:cs typeface="Microsoft Sans Serif"/>
              </a:rPr>
              <a:t>many</a:t>
            </a:r>
            <a:r>
              <a:rPr sz="1600" spc="30" dirty="0">
                <a:latin typeface="Microsoft Sans Serif"/>
                <a:cs typeface="Microsoft Sans Serif"/>
              </a:rPr>
              <a:t> </a:t>
            </a:r>
            <a:r>
              <a:rPr sz="1600" spc="-10" dirty="0">
                <a:latin typeface="Microsoft Sans Serif"/>
                <a:cs typeface="Microsoft Sans Serif"/>
              </a:rPr>
              <a:t>types</a:t>
            </a:r>
            <a:r>
              <a:rPr sz="1600" spc="50" dirty="0">
                <a:latin typeface="Microsoft Sans Serif"/>
                <a:cs typeface="Microsoft Sans Serif"/>
              </a:rPr>
              <a:t> </a:t>
            </a:r>
            <a:r>
              <a:rPr sz="1600" spc="-5" dirty="0">
                <a:latin typeface="Microsoft Sans Serif"/>
                <a:cs typeface="Microsoft Sans Serif"/>
              </a:rPr>
              <a:t>of </a:t>
            </a:r>
            <a:r>
              <a:rPr sz="1600" spc="-409" dirty="0">
                <a:latin typeface="Microsoft Sans Serif"/>
                <a:cs typeface="Microsoft Sans Serif"/>
              </a:rPr>
              <a:t> </a:t>
            </a:r>
            <a:r>
              <a:rPr sz="1600" spc="-5" dirty="0">
                <a:latin typeface="Microsoft Sans Serif"/>
                <a:cs typeface="Microsoft Sans Serif"/>
              </a:rPr>
              <a:t>business.</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a:latin typeface="Arial"/>
              <a:cs typeface="Arial"/>
            </a:endParaRPr>
          </a:p>
          <a:p>
            <a:pPr>
              <a:lnSpc>
                <a:spcPct val="100000"/>
              </a:lnSpc>
              <a:spcBef>
                <a:spcPts val="20"/>
              </a:spcBef>
            </a:pPr>
            <a:endParaRPr sz="1650">
              <a:latin typeface="Arial"/>
              <a:cs typeface="Arial"/>
            </a:endParaRPr>
          </a:p>
          <a:p>
            <a:pPr marL="12700">
              <a:lnSpc>
                <a:spcPct val="100000"/>
              </a:lnSpc>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&lt;html&gt;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marR="5742305">
              <a:lnSpc>
                <a:spcPct val="100000"/>
              </a:lnSpc>
            </a:pPr>
            <a:r>
              <a:rPr sz="1600" spc="-5" dirty="0">
                <a:latin typeface="Microsoft Sans Serif"/>
                <a:cs typeface="Microsoft Sans Serif"/>
              </a:rPr>
              <a:t>&lt;</a:t>
            </a:r>
            <a:r>
              <a:rPr sz="1600" dirty="0">
                <a:latin typeface="Microsoft Sans Serif"/>
                <a:cs typeface="Microsoft Sans Serif"/>
              </a:rPr>
              <a:t>s</a:t>
            </a:r>
            <a:r>
              <a:rPr sz="1600" spc="-5" dirty="0">
                <a:latin typeface="Microsoft Sans Serif"/>
                <a:cs typeface="Microsoft Sans Serif"/>
              </a:rPr>
              <a:t>t</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e&gt;  body</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font-family:</a:t>
            </a:r>
            <a:r>
              <a:rPr sz="1600" spc="50" dirty="0">
                <a:latin typeface="Microsoft Sans Serif"/>
                <a:cs typeface="Microsoft Sans Serif"/>
              </a:rPr>
              <a:t> </a:t>
            </a:r>
            <a:r>
              <a:rPr sz="1600" spc="-5" dirty="0">
                <a:latin typeface="Microsoft Sans Serif"/>
                <a:cs typeface="Microsoft Sans Serif"/>
              </a:rPr>
              <a:t>Helvetica,</a:t>
            </a:r>
            <a:r>
              <a:rPr sz="1600" spc="-10" dirty="0">
                <a:latin typeface="Microsoft Sans Serif"/>
                <a:cs typeface="Microsoft Sans Serif"/>
              </a:rPr>
              <a:t> </a:t>
            </a:r>
            <a:r>
              <a:rPr sz="1600" spc="-5" dirty="0">
                <a:latin typeface="Microsoft Sans Serif"/>
                <a:cs typeface="Microsoft Sans Serif"/>
              </a:rPr>
              <a:t>sans-serif;</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&lt;/style&gt;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a:lnSpc>
                <a:spcPct val="100000"/>
              </a:lnSpc>
            </a:pPr>
            <a:r>
              <a:rPr sz="1600" spc="-10" dirty="0">
                <a:latin typeface="Microsoft Sans Serif"/>
                <a:cs typeface="Microsoft Sans Serif"/>
              </a:rPr>
              <a:t>&lt;body&gt;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spc="-5" dirty="0">
                <a:latin typeface="Microsoft Sans Serif"/>
                <a:cs typeface="Microsoft Sans Serif"/>
              </a:rPr>
              <a:t>&lt;h1&gt;Lorem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amet&lt;/h1&gt;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5" dirty="0">
                <a:latin typeface="Microsoft Sans Serif"/>
                <a:cs typeface="Microsoft Sans Serif"/>
              </a:rPr>
              <a:t>&lt;p&gt;Lorem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amet.&lt;/p&gt;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&lt;p&gt;0</a:t>
            </a:r>
            <a:r>
              <a:rPr sz="1600" spc="20" dirty="0">
                <a:latin typeface="Microsoft Sans Serif"/>
                <a:cs typeface="Microsoft Sans Serif"/>
              </a:rPr>
              <a:t> </a:t>
            </a:r>
            <a:r>
              <a:rPr sz="1600" spc="-5" dirty="0">
                <a:latin typeface="Microsoft Sans Serif"/>
                <a:cs typeface="Microsoft Sans Serif"/>
              </a:rPr>
              <a:t>1</a:t>
            </a:r>
            <a:r>
              <a:rPr sz="1600" spc="10" dirty="0">
                <a:latin typeface="Microsoft Sans Serif"/>
                <a:cs typeface="Microsoft Sans Serif"/>
              </a:rPr>
              <a:t> </a:t>
            </a:r>
            <a:r>
              <a:rPr sz="1600" spc="-5" dirty="0">
                <a:latin typeface="Microsoft Sans Serif"/>
                <a:cs typeface="Microsoft Sans Serif"/>
              </a:rPr>
              <a:t>2</a:t>
            </a:r>
            <a:r>
              <a:rPr sz="1600" spc="25" dirty="0">
                <a:latin typeface="Microsoft Sans Serif"/>
                <a:cs typeface="Microsoft Sans Serif"/>
              </a:rPr>
              <a:t> </a:t>
            </a:r>
            <a:r>
              <a:rPr sz="1600" spc="-5" dirty="0">
                <a:latin typeface="Microsoft Sans Serif"/>
                <a:cs typeface="Microsoft Sans Serif"/>
              </a:rPr>
              <a:t>3</a:t>
            </a:r>
            <a:r>
              <a:rPr sz="1600" spc="10" dirty="0">
                <a:latin typeface="Microsoft Sans Serif"/>
                <a:cs typeface="Microsoft Sans Serif"/>
              </a:rPr>
              <a:t> </a:t>
            </a:r>
            <a:r>
              <a:rPr sz="1600" spc="-5" dirty="0">
                <a:latin typeface="Microsoft Sans Serif"/>
                <a:cs typeface="Microsoft Sans Serif"/>
              </a:rPr>
              <a:t>4</a:t>
            </a:r>
            <a:r>
              <a:rPr sz="1600" spc="10" dirty="0">
                <a:latin typeface="Microsoft Sans Serif"/>
                <a:cs typeface="Microsoft Sans Serif"/>
              </a:rPr>
              <a:t> </a:t>
            </a:r>
            <a:r>
              <a:rPr sz="1600" spc="-5" dirty="0">
                <a:latin typeface="Microsoft Sans Serif"/>
                <a:cs typeface="Microsoft Sans Serif"/>
              </a:rPr>
              <a:t>5</a:t>
            </a:r>
            <a:r>
              <a:rPr sz="1600" spc="25" dirty="0">
                <a:latin typeface="Microsoft Sans Serif"/>
                <a:cs typeface="Microsoft Sans Serif"/>
              </a:rPr>
              <a:t> </a:t>
            </a:r>
            <a:r>
              <a:rPr sz="1600" spc="-5" dirty="0">
                <a:latin typeface="Microsoft Sans Serif"/>
                <a:cs typeface="Microsoft Sans Serif"/>
              </a:rPr>
              <a:t>6</a:t>
            </a:r>
            <a:r>
              <a:rPr sz="1600" spc="10" dirty="0">
                <a:latin typeface="Microsoft Sans Serif"/>
                <a:cs typeface="Microsoft Sans Serif"/>
              </a:rPr>
              <a:t> </a:t>
            </a:r>
            <a:r>
              <a:rPr sz="1600" spc="-5" dirty="0">
                <a:latin typeface="Microsoft Sans Serif"/>
                <a:cs typeface="Microsoft Sans Serif"/>
              </a:rPr>
              <a:t>7</a:t>
            </a:r>
            <a:r>
              <a:rPr sz="1600" spc="25" dirty="0">
                <a:latin typeface="Microsoft Sans Serif"/>
                <a:cs typeface="Microsoft Sans Serif"/>
              </a:rPr>
              <a:t> </a:t>
            </a:r>
            <a:r>
              <a:rPr sz="1600" spc="-5" dirty="0">
                <a:latin typeface="Microsoft Sans Serif"/>
                <a:cs typeface="Microsoft Sans Serif"/>
              </a:rPr>
              <a:t>8</a:t>
            </a:r>
            <a:r>
              <a:rPr sz="1600" spc="10" dirty="0">
                <a:latin typeface="Microsoft Sans Serif"/>
                <a:cs typeface="Microsoft Sans Serif"/>
              </a:rPr>
              <a:t> </a:t>
            </a:r>
            <a:r>
              <a:rPr sz="1600" spc="-5" dirty="0">
                <a:latin typeface="Microsoft Sans Serif"/>
                <a:cs typeface="Microsoft Sans Serif"/>
              </a:rPr>
              <a:t>9&lt;/p&gt;</a:t>
            </a:r>
            <a:endParaRPr sz="1600">
              <a:latin typeface="Microsoft Sans Serif"/>
              <a:cs typeface="Microsoft Sans Serif"/>
            </a:endParaRPr>
          </a:p>
          <a:p>
            <a:pPr marL="12700">
              <a:lnSpc>
                <a:spcPct val="100000"/>
              </a:lnSpc>
            </a:pPr>
            <a:r>
              <a:rPr sz="1600" spc="-5" dirty="0">
                <a:latin typeface="Microsoft Sans Serif"/>
                <a:cs typeface="Microsoft Sans Serif"/>
              </a:rPr>
              <a:t>&lt;/body&gt;&lt;/html&gt;</a:t>
            </a:r>
            <a:endParaRPr sz="1600">
              <a:latin typeface="Microsoft Sans Serif"/>
              <a:cs typeface="Microsoft Sans Serif"/>
            </a:endParaRPr>
          </a:p>
        </p:txBody>
      </p:sp>
      <p:grpSp>
        <p:nvGrpSpPr>
          <p:cNvPr id="5" name="object 5"/>
          <p:cNvGrpSpPr/>
          <p:nvPr/>
        </p:nvGrpSpPr>
        <p:grpSpPr>
          <a:xfrm>
            <a:off x="4197096" y="2359151"/>
            <a:ext cx="7529830" cy="3285490"/>
            <a:chOff x="4197096" y="2359151"/>
            <a:chExt cx="7529830" cy="3285490"/>
          </a:xfrm>
        </p:grpSpPr>
        <p:pic>
          <p:nvPicPr>
            <p:cNvPr id="6" name="object 6"/>
            <p:cNvPicPr/>
            <p:nvPr/>
          </p:nvPicPr>
          <p:blipFill>
            <a:blip r:embed="rId2" cstate="print"/>
            <a:stretch>
              <a:fillRect/>
            </a:stretch>
          </p:blipFill>
          <p:spPr>
            <a:xfrm>
              <a:off x="8597144" y="2515164"/>
              <a:ext cx="3129394" cy="3129394"/>
            </a:xfrm>
            <a:prstGeom prst="rect">
              <a:avLst/>
            </a:prstGeom>
          </p:spPr>
        </p:pic>
        <p:pic>
          <p:nvPicPr>
            <p:cNvPr id="7" name="object 7"/>
            <p:cNvPicPr/>
            <p:nvPr/>
          </p:nvPicPr>
          <p:blipFill>
            <a:blip r:embed="rId3" cstate="print"/>
            <a:stretch>
              <a:fillRect/>
            </a:stretch>
          </p:blipFill>
          <p:spPr>
            <a:xfrm>
              <a:off x="4197096" y="2359151"/>
              <a:ext cx="4652772" cy="3003804"/>
            </a:xfrm>
            <a:prstGeom prst="rect">
              <a:avLst/>
            </a:prstGeom>
          </p:spPr>
        </p:pic>
        <p:pic>
          <p:nvPicPr>
            <p:cNvPr id="8" name="object 8"/>
            <p:cNvPicPr/>
            <p:nvPr/>
          </p:nvPicPr>
          <p:blipFill>
            <a:blip r:embed="rId4" cstate="print"/>
            <a:stretch>
              <a:fillRect/>
            </a:stretch>
          </p:blipFill>
          <p:spPr>
            <a:xfrm>
              <a:off x="4393057" y="2555112"/>
              <a:ext cx="4064381" cy="2415032"/>
            </a:xfrm>
            <a:prstGeom prst="rect">
              <a:avLst/>
            </a:prstGeom>
          </p:spPr>
        </p:pic>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35" dirty="0">
                <a:solidFill>
                  <a:srgbClr val="000000"/>
                </a:solidFill>
              </a:rPr>
              <a:t>Web</a:t>
            </a:r>
            <a:r>
              <a:rPr sz="5400" spc="40" dirty="0">
                <a:solidFill>
                  <a:srgbClr val="000000"/>
                </a:solidFill>
              </a:rPr>
              <a:t> </a:t>
            </a:r>
            <a:r>
              <a:rPr sz="5400" spc="-5" dirty="0">
                <a:solidFill>
                  <a:srgbClr val="000000"/>
                </a:solidFill>
              </a:rPr>
              <a:t>Safe</a:t>
            </a:r>
            <a:r>
              <a:rPr sz="5400" spc="40" dirty="0">
                <a:solidFill>
                  <a:srgbClr val="000000"/>
                </a:solidFill>
              </a:rPr>
              <a:t> </a:t>
            </a:r>
            <a:r>
              <a:rPr sz="5400" spc="-5" dirty="0">
                <a:solidFill>
                  <a:srgbClr val="000000"/>
                </a:solidFill>
              </a:rPr>
              <a:t>Fonts</a:t>
            </a:r>
            <a:endParaRPr sz="5400"/>
          </a:p>
        </p:txBody>
      </p:sp>
      <p:sp>
        <p:nvSpPr>
          <p:cNvPr id="4" name="object 4"/>
          <p:cNvSpPr txBox="1"/>
          <p:nvPr/>
        </p:nvSpPr>
        <p:spPr>
          <a:xfrm>
            <a:off x="900785" y="1312874"/>
            <a:ext cx="5169535" cy="5390515"/>
          </a:xfrm>
          <a:prstGeom prst="rect">
            <a:avLst/>
          </a:prstGeom>
        </p:spPr>
        <p:txBody>
          <a:bodyPr vert="horz" wrap="square" lIns="0" tIns="12065" rIns="0" bIns="0" rtlCol="0">
            <a:spAutoFit/>
          </a:bodyPr>
          <a:lstStyle/>
          <a:p>
            <a:pPr marL="12700">
              <a:lnSpc>
                <a:spcPct val="100000"/>
              </a:lnSpc>
              <a:spcBef>
                <a:spcPts val="95"/>
              </a:spcBef>
            </a:pPr>
            <a:r>
              <a:rPr sz="1600" b="1" spc="-25" dirty="0">
                <a:solidFill>
                  <a:srgbClr val="00AFEF"/>
                </a:solidFill>
                <a:latin typeface="Arial"/>
                <a:cs typeface="Arial"/>
              </a:rPr>
              <a:t>Tahoma</a:t>
            </a:r>
            <a:r>
              <a:rPr sz="1600" b="1" spc="-10" dirty="0">
                <a:solidFill>
                  <a:srgbClr val="00AFEF"/>
                </a:solidFill>
                <a:latin typeface="Arial"/>
                <a:cs typeface="Arial"/>
              </a:rPr>
              <a:t> </a:t>
            </a:r>
            <a:r>
              <a:rPr sz="1600" b="1" spc="-5" dirty="0">
                <a:solidFill>
                  <a:srgbClr val="00AFEF"/>
                </a:solidFill>
                <a:latin typeface="Arial"/>
                <a:cs typeface="Arial"/>
              </a:rPr>
              <a:t>(sans-serif)</a:t>
            </a:r>
            <a:endParaRPr sz="1600">
              <a:latin typeface="Arial"/>
              <a:cs typeface="Arial"/>
            </a:endParaRPr>
          </a:p>
          <a:p>
            <a:pPr marL="12700">
              <a:lnSpc>
                <a:spcPct val="100000"/>
              </a:lnSpc>
            </a:pPr>
            <a:r>
              <a:rPr sz="1600" spc="-5" dirty="0">
                <a:latin typeface="Microsoft Sans Serif"/>
                <a:cs typeface="Microsoft Sans Serif"/>
              </a:rPr>
              <a:t>The</a:t>
            </a:r>
            <a:r>
              <a:rPr sz="1600" spc="-10" dirty="0">
                <a:latin typeface="Microsoft Sans Serif"/>
                <a:cs typeface="Microsoft Sans Serif"/>
              </a:rPr>
              <a:t> </a:t>
            </a:r>
            <a:r>
              <a:rPr sz="1600" spc="-35" dirty="0">
                <a:latin typeface="Microsoft Sans Serif"/>
                <a:cs typeface="Microsoft Sans Serif"/>
              </a:rPr>
              <a:t>Tahoma</a:t>
            </a:r>
            <a:r>
              <a:rPr sz="1600" spc="30" dirty="0">
                <a:latin typeface="Microsoft Sans Serif"/>
                <a:cs typeface="Microsoft Sans Serif"/>
              </a:rPr>
              <a:t> </a:t>
            </a:r>
            <a:r>
              <a:rPr sz="1600" spc="-5" dirty="0">
                <a:latin typeface="Microsoft Sans Serif"/>
                <a:cs typeface="Microsoft Sans Serif"/>
              </a:rPr>
              <a:t>font</a:t>
            </a:r>
            <a:r>
              <a:rPr sz="1600" spc="40" dirty="0">
                <a:latin typeface="Microsoft Sans Serif"/>
                <a:cs typeface="Microsoft Sans Serif"/>
              </a:rPr>
              <a:t> </a:t>
            </a:r>
            <a:r>
              <a:rPr sz="1600" spc="-5" dirty="0">
                <a:latin typeface="Microsoft Sans Serif"/>
                <a:cs typeface="Microsoft Sans Serif"/>
              </a:rPr>
              <a:t>has</a:t>
            </a:r>
            <a:r>
              <a:rPr sz="1600" spc="30" dirty="0">
                <a:latin typeface="Microsoft Sans Serif"/>
                <a:cs typeface="Microsoft Sans Serif"/>
              </a:rPr>
              <a:t> </a:t>
            </a:r>
            <a:r>
              <a:rPr sz="1600" spc="-5" dirty="0">
                <a:latin typeface="Microsoft Sans Serif"/>
                <a:cs typeface="Microsoft Sans Serif"/>
              </a:rPr>
              <a:t>less</a:t>
            </a:r>
            <a:r>
              <a:rPr sz="1600" spc="10" dirty="0">
                <a:latin typeface="Microsoft Sans Serif"/>
                <a:cs typeface="Microsoft Sans Serif"/>
              </a:rPr>
              <a:t> </a:t>
            </a:r>
            <a:r>
              <a:rPr sz="1600" spc="-5" dirty="0">
                <a:latin typeface="Microsoft Sans Serif"/>
                <a:cs typeface="Microsoft Sans Serif"/>
              </a:rPr>
              <a:t>space</a:t>
            </a:r>
            <a:r>
              <a:rPr sz="1600" spc="15" dirty="0">
                <a:latin typeface="Microsoft Sans Serif"/>
                <a:cs typeface="Microsoft Sans Serif"/>
              </a:rPr>
              <a:t> </a:t>
            </a:r>
            <a:r>
              <a:rPr sz="1600" spc="-5" dirty="0">
                <a:latin typeface="Microsoft Sans Serif"/>
                <a:cs typeface="Microsoft Sans Serif"/>
              </a:rPr>
              <a:t>between</a:t>
            </a:r>
            <a:r>
              <a:rPr sz="1600" spc="35"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characters.</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a:latin typeface="Arial"/>
              <a:cs typeface="Arial"/>
            </a:endParaRPr>
          </a:p>
          <a:p>
            <a:pPr>
              <a:lnSpc>
                <a:spcPct val="100000"/>
              </a:lnSpc>
              <a:spcBef>
                <a:spcPts val="20"/>
              </a:spcBef>
            </a:pPr>
            <a:endParaRPr sz="1650">
              <a:latin typeface="Arial"/>
              <a:cs typeface="Arial"/>
            </a:endParaRPr>
          </a:p>
          <a:p>
            <a:pPr marL="12700">
              <a:lnSpc>
                <a:spcPct val="100000"/>
              </a:lnSpc>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&lt;head&gt;</a:t>
            </a:r>
            <a:endParaRPr sz="1600">
              <a:latin typeface="Microsoft Sans Serif"/>
              <a:cs typeface="Microsoft Sans Serif"/>
            </a:endParaRPr>
          </a:p>
          <a:p>
            <a:pPr marL="12700" marR="4495800">
              <a:lnSpc>
                <a:spcPct val="100000"/>
              </a:lnSpc>
            </a:pPr>
            <a:r>
              <a:rPr sz="1600" spc="-5" dirty="0">
                <a:latin typeface="Microsoft Sans Serif"/>
                <a:cs typeface="Microsoft Sans Serif"/>
              </a:rPr>
              <a:t>&lt;</a:t>
            </a:r>
            <a:r>
              <a:rPr sz="1600" dirty="0">
                <a:latin typeface="Microsoft Sans Serif"/>
                <a:cs typeface="Microsoft Sans Serif"/>
              </a:rPr>
              <a:t>s</a:t>
            </a:r>
            <a:r>
              <a:rPr sz="1600" spc="-5" dirty="0">
                <a:latin typeface="Microsoft Sans Serif"/>
                <a:cs typeface="Microsoft Sans Serif"/>
              </a:rPr>
              <a:t>t</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e&gt;  body</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font-family:</a:t>
            </a:r>
            <a:r>
              <a:rPr sz="1600" spc="5" dirty="0">
                <a:latin typeface="Microsoft Sans Serif"/>
                <a:cs typeface="Microsoft Sans Serif"/>
              </a:rPr>
              <a:t> </a:t>
            </a:r>
            <a:r>
              <a:rPr sz="1600" spc="-30" dirty="0">
                <a:latin typeface="Microsoft Sans Serif"/>
                <a:cs typeface="Microsoft Sans Serif"/>
              </a:rPr>
              <a:t>Tahoma,</a:t>
            </a:r>
            <a:r>
              <a:rPr sz="1600" spc="25" dirty="0">
                <a:latin typeface="Microsoft Sans Serif"/>
                <a:cs typeface="Microsoft Sans Serif"/>
              </a:rPr>
              <a:t> </a:t>
            </a:r>
            <a:r>
              <a:rPr sz="1600" spc="-5" dirty="0">
                <a:latin typeface="Microsoft Sans Serif"/>
                <a:cs typeface="Microsoft Sans Serif"/>
              </a:rPr>
              <a:t>sans-serif;</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&lt;/style&gt;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a:lnSpc>
                <a:spcPct val="100000"/>
              </a:lnSpc>
            </a:pPr>
            <a:r>
              <a:rPr sz="1600" spc="-10" dirty="0">
                <a:latin typeface="Microsoft Sans Serif"/>
                <a:cs typeface="Microsoft Sans Serif"/>
              </a:rPr>
              <a:t>&lt;body&gt;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spc="-5" dirty="0">
                <a:latin typeface="Microsoft Sans Serif"/>
                <a:cs typeface="Microsoft Sans Serif"/>
              </a:rPr>
              <a:t>&lt;h1&gt;Lorem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amet&lt;/h1&gt;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5" dirty="0">
                <a:latin typeface="Microsoft Sans Serif"/>
                <a:cs typeface="Microsoft Sans Serif"/>
              </a:rPr>
              <a:t>&lt;p&gt;Lorem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amet.&lt;/p&gt;</a:t>
            </a:r>
            <a:endParaRPr sz="1600">
              <a:latin typeface="Microsoft Sans Serif"/>
              <a:cs typeface="Microsoft Sans Serif"/>
            </a:endParaRPr>
          </a:p>
          <a:p>
            <a:pPr marL="12700">
              <a:lnSpc>
                <a:spcPct val="100000"/>
              </a:lnSpc>
            </a:pPr>
            <a:r>
              <a:rPr sz="1600" spc="-5" dirty="0">
                <a:latin typeface="Microsoft Sans Serif"/>
                <a:cs typeface="Microsoft Sans Serif"/>
              </a:rPr>
              <a:t>&lt;p&gt;0</a:t>
            </a:r>
            <a:r>
              <a:rPr sz="1600" spc="20" dirty="0">
                <a:latin typeface="Microsoft Sans Serif"/>
                <a:cs typeface="Microsoft Sans Serif"/>
              </a:rPr>
              <a:t> </a:t>
            </a:r>
            <a:r>
              <a:rPr sz="1600" spc="-5" dirty="0">
                <a:latin typeface="Microsoft Sans Serif"/>
                <a:cs typeface="Microsoft Sans Serif"/>
              </a:rPr>
              <a:t>1</a:t>
            </a:r>
            <a:r>
              <a:rPr sz="1600" spc="10" dirty="0">
                <a:latin typeface="Microsoft Sans Serif"/>
                <a:cs typeface="Microsoft Sans Serif"/>
              </a:rPr>
              <a:t> </a:t>
            </a:r>
            <a:r>
              <a:rPr sz="1600" spc="-5" dirty="0">
                <a:latin typeface="Microsoft Sans Serif"/>
                <a:cs typeface="Microsoft Sans Serif"/>
              </a:rPr>
              <a:t>2</a:t>
            </a:r>
            <a:r>
              <a:rPr sz="1600" spc="25" dirty="0">
                <a:latin typeface="Microsoft Sans Serif"/>
                <a:cs typeface="Microsoft Sans Serif"/>
              </a:rPr>
              <a:t> </a:t>
            </a:r>
            <a:r>
              <a:rPr sz="1600" spc="-5" dirty="0">
                <a:latin typeface="Microsoft Sans Serif"/>
                <a:cs typeface="Microsoft Sans Serif"/>
              </a:rPr>
              <a:t>3</a:t>
            </a:r>
            <a:r>
              <a:rPr sz="1600" spc="10" dirty="0">
                <a:latin typeface="Microsoft Sans Serif"/>
                <a:cs typeface="Microsoft Sans Serif"/>
              </a:rPr>
              <a:t> </a:t>
            </a:r>
            <a:r>
              <a:rPr sz="1600" spc="-5" dirty="0">
                <a:latin typeface="Microsoft Sans Serif"/>
                <a:cs typeface="Microsoft Sans Serif"/>
              </a:rPr>
              <a:t>4</a:t>
            </a:r>
            <a:r>
              <a:rPr sz="1600" spc="10" dirty="0">
                <a:latin typeface="Microsoft Sans Serif"/>
                <a:cs typeface="Microsoft Sans Serif"/>
              </a:rPr>
              <a:t> </a:t>
            </a:r>
            <a:r>
              <a:rPr sz="1600" spc="-5" dirty="0">
                <a:latin typeface="Microsoft Sans Serif"/>
                <a:cs typeface="Microsoft Sans Serif"/>
              </a:rPr>
              <a:t>5</a:t>
            </a:r>
            <a:r>
              <a:rPr sz="1600" spc="25" dirty="0">
                <a:latin typeface="Microsoft Sans Serif"/>
                <a:cs typeface="Microsoft Sans Serif"/>
              </a:rPr>
              <a:t> </a:t>
            </a:r>
            <a:r>
              <a:rPr sz="1600" spc="-5" dirty="0">
                <a:latin typeface="Microsoft Sans Serif"/>
                <a:cs typeface="Microsoft Sans Serif"/>
              </a:rPr>
              <a:t>6</a:t>
            </a:r>
            <a:r>
              <a:rPr sz="1600" spc="10" dirty="0">
                <a:latin typeface="Microsoft Sans Serif"/>
                <a:cs typeface="Microsoft Sans Serif"/>
              </a:rPr>
              <a:t> </a:t>
            </a:r>
            <a:r>
              <a:rPr sz="1600" spc="-5" dirty="0">
                <a:latin typeface="Microsoft Sans Serif"/>
                <a:cs typeface="Microsoft Sans Serif"/>
              </a:rPr>
              <a:t>7</a:t>
            </a:r>
            <a:r>
              <a:rPr sz="1600" spc="25" dirty="0">
                <a:latin typeface="Microsoft Sans Serif"/>
                <a:cs typeface="Microsoft Sans Serif"/>
              </a:rPr>
              <a:t> </a:t>
            </a:r>
            <a:r>
              <a:rPr sz="1600" spc="-5" dirty="0">
                <a:latin typeface="Microsoft Sans Serif"/>
                <a:cs typeface="Microsoft Sans Serif"/>
              </a:rPr>
              <a:t>8</a:t>
            </a:r>
            <a:r>
              <a:rPr sz="1600" spc="10" dirty="0">
                <a:latin typeface="Microsoft Sans Serif"/>
                <a:cs typeface="Microsoft Sans Serif"/>
              </a:rPr>
              <a:t> </a:t>
            </a:r>
            <a:r>
              <a:rPr sz="1600" spc="-5" dirty="0">
                <a:latin typeface="Microsoft Sans Serif"/>
                <a:cs typeface="Microsoft Sans Serif"/>
              </a:rPr>
              <a:t>9&lt;/p&gt;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&lt;/body&gt;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p:txBody>
      </p:sp>
      <p:grpSp>
        <p:nvGrpSpPr>
          <p:cNvPr id="5" name="object 5"/>
          <p:cNvGrpSpPr/>
          <p:nvPr/>
        </p:nvGrpSpPr>
        <p:grpSpPr>
          <a:xfrm>
            <a:off x="4197096" y="2432304"/>
            <a:ext cx="7529830" cy="3212465"/>
            <a:chOff x="4197096" y="2432304"/>
            <a:chExt cx="7529830" cy="3212465"/>
          </a:xfrm>
        </p:grpSpPr>
        <p:pic>
          <p:nvPicPr>
            <p:cNvPr id="6" name="object 6"/>
            <p:cNvPicPr/>
            <p:nvPr/>
          </p:nvPicPr>
          <p:blipFill>
            <a:blip r:embed="rId2" cstate="print"/>
            <a:stretch>
              <a:fillRect/>
            </a:stretch>
          </p:blipFill>
          <p:spPr>
            <a:xfrm>
              <a:off x="8597144" y="2515164"/>
              <a:ext cx="3129394" cy="3129394"/>
            </a:xfrm>
            <a:prstGeom prst="rect">
              <a:avLst/>
            </a:prstGeom>
          </p:spPr>
        </p:pic>
        <p:pic>
          <p:nvPicPr>
            <p:cNvPr id="7" name="object 7"/>
            <p:cNvPicPr/>
            <p:nvPr/>
          </p:nvPicPr>
          <p:blipFill>
            <a:blip r:embed="rId3" cstate="print"/>
            <a:stretch>
              <a:fillRect/>
            </a:stretch>
          </p:blipFill>
          <p:spPr>
            <a:xfrm>
              <a:off x="4197096" y="2432304"/>
              <a:ext cx="4526280" cy="2506980"/>
            </a:xfrm>
            <a:prstGeom prst="rect">
              <a:avLst/>
            </a:prstGeom>
          </p:spPr>
        </p:pic>
        <p:pic>
          <p:nvPicPr>
            <p:cNvPr id="8" name="object 8"/>
            <p:cNvPicPr/>
            <p:nvPr/>
          </p:nvPicPr>
          <p:blipFill>
            <a:blip r:embed="rId4" cstate="print"/>
            <a:stretch>
              <a:fillRect/>
            </a:stretch>
          </p:blipFill>
          <p:spPr>
            <a:xfrm>
              <a:off x="4393057" y="2627376"/>
              <a:ext cx="3937762" cy="1919478"/>
            </a:xfrm>
            <a:prstGeom prst="rect">
              <a:avLst/>
            </a:prstGeom>
          </p:spPr>
        </p:pic>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35" dirty="0">
                <a:solidFill>
                  <a:srgbClr val="000000"/>
                </a:solidFill>
              </a:rPr>
              <a:t>Web</a:t>
            </a:r>
            <a:r>
              <a:rPr sz="5400" spc="40" dirty="0">
                <a:solidFill>
                  <a:srgbClr val="000000"/>
                </a:solidFill>
              </a:rPr>
              <a:t> </a:t>
            </a:r>
            <a:r>
              <a:rPr sz="5400" spc="-5" dirty="0">
                <a:solidFill>
                  <a:srgbClr val="000000"/>
                </a:solidFill>
              </a:rPr>
              <a:t>Safe</a:t>
            </a:r>
            <a:r>
              <a:rPr sz="5400" spc="40" dirty="0">
                <a:solidFill>
                  <a:srgbClr val="000000"/>
                </a:solidFill>
              </a:rPr>
              <a:t> </a:t>
            </a:r>
            <a:r>
              <a:rPr sz="5400" spc="-5" dirty="0">
                <a:solidFill>
                  <a:srgbClr val="000000"/>
                </a:solidFill>
              </a:rPr>
              <a:t>Fonts</a:t>
            </a:r>
            <a:endParaRPr sz="5400"/>
          </a:p>
        </p:txBody>
      </p:sp>
      <p:sp>
        <p:nvSpPr>
          <p:cNvPr id="4" name="object 4"/>
          <p:cNvSpPr txBox="1"/>
          <p:nvPr/>
        </p:nvSpPr>
        <p:spPr>
          <a:xfrm>
            <a:off x="900785" y="1312874"/>
            <a:ext cx="6936105" cy="543941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00AFEF"/>
                </a:solidFill>
                <a:latin typeface="Arial"/>
                <a:cs typeface="Arial"/>
              </a:rPr>
              <a:t>Trebuchet</a:t>
            </a:r>
            <a:r>
              <a:rPr sz="1600" b="1" dirty="0">
                <a:solidFill>
                  <a:srgbClr val="00AFEF"/>
                </a:solidFill>
                <a:latin typeface="Arial"/>
                <a:cs typeface="Arial"/>
              </a:rPr>
              <a:t> </a:t>
            </a:r>
            <a:r>
              <a:rPr sz="1600" b="1" spc="-5" dirty="0">
                <a:solidFill>
                  <a:srgbClr val="00AFEF"/>
                </a:solidFill>
                <a:latin typeface="Arial"/>
                <a:cs typeface="Arial"/>
              </a:rPr>
              <a:t>MS</a:t>
            </a:r>
            <a:r>
              <a:rPr sz="1600" b="1" spc="-15" dirty="0">
                <a:solidFill>
                  <a:srgbClr val="00AFEF"/>
                </a:solidFill>
                <a:latin typeface="Arial"/>
                <a:cs typeface="Arial"/>
              </a:rPr>
              <a:t> </a:t>
            </a:r>
            <a:r>
              <a:rPr sz="1600" b="1" spc="-5" dirty="0">
                <a:solidFill>
                  <a:srgbClr val="00AFEF"/>
                </a:solidFill>
                <a:latin typeface="Arial"/>
                <a:cs typeface="Arial"/>
              </a:rPr>
              <a:t>(sans-serif)</a:t>
            </a:r>
            <a:endParaRPr sz="1600">
              <a:latin typeface="Arial"/>
              <a:cs typeface="Arial"/>
            </a:endParaRPr>
          </a:p>
          <a:p>
            <a:pPr marL="12700" marR="5080">
              <a:lnSpc>
                <a:spcPct val="100000"/>
              </a:lnSpc>
            </a:pPr>
            <a:r>
              <a:rPr sz="1600" spc="-10" dirty="0">
                <a:latin typeface="Microsoft Sans Serif"/>
                <a:cs typeface="Microsoft Sans Serif"/>
              </a:rPr>
              <a:t>Trebuchet</a:t>
            </a:r>
            <a:r>
              <a:rPr sz="1600" spc="40" dirty="0">
                <a:latin typeface="Microsoft Sans Serif"/>
                <a:cs typeface="Microsoft Sans Serif"/>
              </a:rPr>
              <a:t> </a:t>
            </a:r>
            <a:r>
              <a:rPr sz="1600" spc="-5" dirty="0">
                <a:latin typeface="Microsoft Sans Serif"/>
                <a:cs typeface="Microsoft Sans Serif"/>
              </a:rPr>
              <a:t>MS</a:t>
            </a:r>
            <a:r>
              <a:rPr sz="1600" spc="25" dirty="0">
                <a:latin typeface="Microsoft Sans Serif"/>
                <a:cs typeface="Microsoft Sans Serif"/>
              </a:rPr>
              <a:t> </a:t>
            </a:r>
            <a:r>
              <a:rPr sz="1600" spc="-10" dirty="0">
                <a:latin typeface="Microsoft Sans Serif"/>
                <a:cs typeface="Microsoft Sans Serif"/>
              </a:rPr>
              <a:t>was</a:t>
            </a:r>
            <a:r>
              <a:rPr sz="1600" spc="35" dirty="0">
                <a:latin typeface="Microsoft Sans Serif"/>
                <a:cs typeface="Microsoft Sans Serif"/>
              </a:rPr>
              <a:t> </a:t>
            </a:r>
            <a:r>
              <a:rPr sz="1600" spc="-5" dirty="0">
                <a:latin typeface="Microsoft Sans Serif"/>
                <a:cs typeface="Microsoft Sans Serif"/>
              </a:rPr>
              <a:t>designed</a:t>
            </a:r>
            <a:r>
              <a:rPr sz="1600" spc="10" dirty="0">
                <a:latin typeface="Microsoft Sans Serif"/>
                <a:cs typeface="Microsoft Sans Serif"/>
              </a:rPr>
              <a:t> </a:t>
            </a:r>
            <a:r>
              <a:rPr sz="1600" spc="-5" dirty="0">
                <a:latin typeface="Microsoft Sans Serif"/>
                <a:cs typeface="Microsoft Sans Serif"/>
              </a:rPr>
              <a:t>by</a:t>
            </a:r>
            <a:r>
              <a:rPr sz="1600" spc="25" dirty="0">
                <a:latin typeface="Microsoft Sans Serif"/>
                <a:cs typeface="Microsoft Sans Serif"/>
              </a:rPr>
              <a:t> </a:t>
            </a:r>
            <a:r>
              <a:rPr sz="1600" spc="-5" dirty="0">
                <a:latin typeface="Microsoft Sans Serif"/>
                <a:cs typeface="Microsoft Sans Serif"/>
              </a:rPr>
              <a:t>Microsoft</a:t>
            </a:r>
            <a:r>
              <a:rPr sz="1600" spc="35" dirty="0">
                <a:latin typeface="Microsoft Sans Serif"/>
                <a:cs typeface="Microsoft Sans Serif"/>
              </a:rPr>
              <a:t> </a:t>
            </a:r>
            <a:r>
              <a:rPr sz="1600" spc="-10" dirty="0">
                <a:latin typeface="Microsoft Sans Serif"/>
                <a:cs typeface="Microsoft Sans Serif"/>
              </a:rPr>
              <a:t>in</a:t>
            </a:r>
            <a:r>
              <a:rPr sz="1600" spc="20" dirty="0">
                <a:latin typeface="Microsoft Sans Serif"/>
                <a:cs typeface="Microsoft Sans Serif"/>
              </a:rPr>
              <a:t> </a:t>
            </a:r>
            <a:r>
              <a:rPr sz="1600" spc="-5" dirty="0">
                <a:latin typeface="Microsoft Sans Serif"/>
                <a:cs typeface="Microsoft Sans Serif"/>
              </a:rPr>
              <a:t>1996.</a:t>
            </a:r>
            <a:r>
              <a:rPr sz="1600" spc="35" dirty="0">
                <a:latin typeface="Microsoft Sans Serif"/>
                <a:cs typeface="Microsoft Sans Serif"/>
              </a:rPr>
              <a:t> </a:t>
            </a:r>
            <a:r>
              <a:rPr sz="1600" spc="-5" dirty="0">
                <a:latin typeface="Microsoft Sans Serif"/>
                <a:cs typeface="Microsoft Sans Serif"/>
              </a:rPr>
              <a:t>Use</a:t>
            </a:r>
            <a:r>
              <a:rPr sz="1600" spc="15" dirty="0">
                <a:latin typeface="Microsoft Sans Serif"/>
                <a:cs typeface="Microsoft Sans Serif"/>
              </a:rPr>
              <a:t> </a:t>
            </a:r>
            <a:r>
              <a:rPr sz="1600" spc="-5" dirty="0">
                <a:latin typeface="Microsoft Sans Serif"/>
                <a:cs typeface="Microsoft Sans Serif"/>
              </a:rPr>
              <a:t>this</a:t>
            </a:r>
            <a:r>
              <a:rPr sz="1600" spc="25" dirty="0">
                <a:latin typeface="Microsoft Sans Serif"/>
                <a:cs typeface="Microsoft Sans Serif"/>
              </a:rPr>
              <a:t> </a:t>
            </a:r>
            <a:r>
              <a:rPr sz="1600" spc="-5" dirty="0">
                <a:latin typeface="Microsoft Sans Serif"/>
                <a:cs typeface="Microsoft Sans Serif"/>
              </a:rPr>
              <a:t>font</a:t>
            </a:r>
            <a:r>
              <a:rPr sz="1600" spc="35" dirty="0">
                <a:latin typeface="Microsoft Sans Serif"/>
                <a:cs typeface="Microsoft Sans Serif"/>
              </a:rPr>
              <a:t> </a:t>
            </a:r>
            <a:r>
              <a:rPr sz="1600" spc="-20" dirty="0">
                <a:latin typeface="Microsoft Sans Serif"/>
                <a:cs typeface="Microsoft Sans Serif"/>
              </a:rPr>
              <a:t>carefully.</a:t>
            </a:r>
            <a:r>
              <a:rPr sz="1600" spc="45" dirty="0">
                <a:latin typeface="Microsoft Sans Serif"/>
                <a:cs typeface="Microsoft Sans Serif"/>
              </a:rPr>
              <a:t> </a:t>
            </a:r>
            <a:r>
              <a:rPr sz="1600" spc="-5" dirty="0">
                <a:latin typeface="Microsoft Sans Serif"/>
                <a:cs typeface="Microsoft Sans Serif"/>
              </a:rPr>
              <a:t>Not </a:t>
            </a:r>
            <a:r>
              <a:rPr sz="1600" spc="-409" dirty="0">
                <a:latin typeface="Microsoft Sans Serif"/>
                <a:cs typeface="Microsoft Sans Serif"/>
              </a:rPr>
              <a:t> </a:t>
            </a:r>
            <a:r>
              <a:rPr sz="1600" spc="-5" dirty="0">
                <a:latin typeface="Microsoft Sans Serif"/>
                <a:cs typeface="Microsoft Sans Serif"/>
              </a:rPr>
              <a:t>supported</a:t>
            </a:r>
            <a:r>
              <a:rPr sz="1600" spc="20" dirty="0">
                <a:latin typeface="Microsoft Sans Serif"/>
                <a:cs typeface="Microsoft Sans Serif"/>
              </a:rPr>
              <a:t> </a:t>
            </a:r>
            <a:r>
              <a:rPr sz="1600" spc="-5" dirty="0">
                <a:latin typeface="Microsoft Sans Serif"/>
                <a:cs typeface="Microsoft Sans Serif"/>
              </a:rPr>
              <a:t>by</a:t>
            </a:r>
            <a:r>
              <a:rPr sz="1600" spc="20" dirty="0">
                <a:latin typeface="Microsoft Sans Serif"/>
                <a:cs typeface="Microsoft Sans Serif"/>
              </a:rPr>
              <a:t> </a:t>
            </a:r>
            <a:r>
              <a:rPr sz="1600" spc="-10" dirty="0">
                <a:latin typeface="Microsoft Sans Serif"/>
                <a:cs typeface="Microsoft Sans Serif"/>
              </a:rPr>
              <a:t>all</a:t>
            </a:r>
            <a:r>
              <a:rPr sz="1600" spc="10" dirty="0">
                <a:latin typeface="Microsoft Sans Serif"/>
                <a:cs typeface="Microsoft Sans Serif"/>
              </a:rPr>
              <a:t> </a:t>
            </a:r>
            <a:r>
              <a:rPr sz="1600" spc="-5" dirty="0">
                <a:latin typeface="Microsoft Sans Serif"/>
                <a:cs typeface="Microsoft Sans Serif"/>
              </a:rPr>
              <a:t>mobile</a:t>
            </a:r>
            <a:r>
              <a:rPr sz="1600" spc="5" dirty="0">
                <a:latin typeface="Microsoft Sans Serif"/>
                <a:cs typeface="Microsoft Sans Serif"/>
              </a:rPr>
              <a:t> </a:t>
            </a:r>
            <a:r>
              <a:rPr sz="1600" spc="-5" dirty="0">
                <a:latin typeface="Microsoft Sans Serif"/>
                <a:cs typeface="Microsoft Sans Serif"/>
              </a:rPr>
              <a:t>operating</a:t>
            </a:r>
            <a:r>
              <a:rPr sz="1600" spc="25" dirty="0">
                <a:latin typeface="Microsoft Sans Serif"/>
                <a:cs typeface="Microsoft Sans Serif"/>
              </a:rPr>
              <a:t> </a:t>
            </a:r>
            <a:r>
              <a:rPr sz="1600" spc="-5" dirty="0">
                <a:latin typeface="Microsoft Sans Serif"/>
                <a:cs typeface="Microsoft Sans Serif"/>
              </a:rPr>
              <a:t>systems.</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a:latin typeface="Arial"/>
              <a:cs typeface="Arial"/>
            </a:endParaRPr>
          </a:p>
          <a:p>
            <a:pPr>
              <a:lnSpc>
                <a:spcPct val="100000"/>
              </a:lnSpc>
              <a:spcBef>
                <a:spcPts val="20"/>
              </a:spcBef>
            </a:pPr>
            <a:endParaRPr sz="1650">
              <a:latin typeface="Arial"/>
              <a:cs typeface="Arial"/>
            </a:endParaRPr>
          </a:p>
          <a:p>
            <a:pPr marL="12700">
              <a:lnSpc>
                <a:spcPct val="100000"/>
              </a:lnSpc>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&lt;html&gt;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marR="6262370">
              <a:lnSpc>
                <a:spcPct val="100000"/>
              </a:lnSpc>
            </a:pPr>
            <a:r>
              <a:rPr sz="1600" spc="-5" dirty="0">
                <a:latin typeface="Microsoft Sans Serif"/>
                <a:cs typeface="Microsoft Sans Serif"/>
              </a:rPr>
              <a:t>&lt;</a:t>
            </a:r>
            <a:r>
              <a:rPr sz="1600" dirty="0">
                <a:latin typeface="Microsoft Sans Serif"/>
                <a:cs typeface="Microsoft Sans Serif"/>
              </a:rPr>
              <a:t>s</a:t>
            </a:r>
            <a:r>
              <a:rPr sz="1600" spc="-5" dirty="0">
                <a:latin typeface="Microsoft Sans Serif"/>
                <a:cs typeface="Microsoft Sans Serif"/>
              </a:rPr>
              <a:t>t</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e&gt;  body</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font-family:</a:t>
            </a:r>
            <a:r>
              <a:rPr sz="1600" spc="55" dirty="0">
                <a:latin typeface="Microsoft Sans Serif"/>
                <a:cs typeface="Microsoft Sans Serif"/>
              </a:rPr>
              <a:t> </a:t>
            </a:r>
            <a:r>
              <a:rPr sz="1600" spc="-10" dirty="0">
                <a:latin typeface="Microsoft Sans Serif"/>
                <a:cs typeface="Microsoft Sans Serif"/>
              </a:rPr>
              <a:t>'Trebuchet</a:t>
            </a:r>
            <a:r>
              <a:rPr sz="1600" spc="15" dirty="0">
                <a:latin typeface="Microsoft Sans Serif"/>
                <a:cs typeface="Microsoft Sans Serif"/>
              </a:rPr>
              <a:t> </a:t>
            </a:r>
            <a:r>
              <a:rPr sz="1600" spc="-5" dirty="0">
                <a:latin typeface="Microsoft Sans Serif"/>
                <a:cs typeface="Microsoft Sans Serif"/>
              </a:rPr>
              <a:t>MS',</a:t>
            </a:r>
            <a:r>
              <a:rPr sz="1600" spc="15" dirty="0">
                <a:latin typeface="Microsoft Sans Serif"/>
                <a:cs typeface="Microsoft Sans Serif"/>
              </a:rPr>
              <a:t> </a:t>
            </a:r>
            <a:r>
              <a:rPr sz="1600" spc="-5" dirty="0">
                <a:latin typeface="Microsoft Sans Serif"/>
                <a:cs typeface="Microsoft Sans Serif"/>
              </a:rPr>
              <a:t>sans-serif;</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&lt;/style&gt;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a:lnSpc>
                <a:spcPct val="100000"/>
              </a:lnSpc>
            </a:pPr>
            <a:r>
              <a:rPr sz="1600" spc="-10" dirty="0">
                <a:latin typeface="Microsoft Sans Serif"/>
                <a:cs typeface="Microsoft Sans Serif"/>
              </a:rPr>
              <a:t>&lt;body&gt;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spc="-5" dirty="0">
                <a:latin typeface="Microsoft Sans Serif"/>
                <a:cs typeface="Microsoft Sans Serif"/>
              </a:rPr>
              <a:t>&lt;h1&gt;Lorem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amet&lt;/h1&gt;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5" dirty="0">
                <a:latin typeface="Microsoft Sans Serif"/>
                <a:cs typeface="Microsoft Sans Serif"/>
              </a:rPr>
              <a:t>&lt;p&gt;Lorem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amet.&lt;/p&gt;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&lt;p&gt;0</a:t>
            </a:r>
            <a:r>
              <a:rPr sz="1600" spc="20" dirty="0">
                <a:latin typeface="Microsoft Sans Serif"/>
                <a:cs typeface="Microsoft Sans Serif"/>
              </a:rPr>
              <a:t> </a:t>
            </a:r>
            <a:r>
              <a:rPr sz="1600" spc="-5" dirty="0">
                <a:latin typeface="Microsoft Sans Serif"/>
                <a:cs typeface="Microsoft Sans Serif"/>
              </a:rPr>
              <a:t>1</a:t>
            </a:r>
            <a:r>
              <a:rPr sz="1600" spc="10" dirty="0">
                <a:latin typeface="Microsoft Sans Serif"/>
                <a:cs typeface="Microsoft Sans Serif"/>
              </a:rPr>
              <a:t> </a:t>
            </a:r>
            <a:r>
              <a:rPr sz="1600" spc="-5" dirty="0">
                <a:latin typeface="Microsoft Sans Serif"/>
                <a:cs typeface="Microsoft Sans Serif"/>
              </a:rPr>
              <a:t>2</a:t>
            </a:r>
            <a:r>
              <a:rPr sz="1600" spc="25" dirty="0">
                <a:latin typeface="Microsoft Sans Serif"/>
                <a:cs typeface="Microsoft Sans Serif"/>
              </a:rPr>
              <a:t> </a:t>
            </a:r>
            <a:r>
              <a:rPr sz="1600" spc="-5" dirty="0">
                <a:latin typeface="Microsoft Sans Serif"/>
                <a:cs typeface="Microsoft Sans Serif"/>
              </a:rPr>
              <a:t>3</a:t>
            </a:r>
            <a:r>
              <a:rPr sz="1600" spc="10" dirty="0">
                <a:latin typeface="Microsoft Sans Serif"/>
                <a:cs typeface="Microsoft Sans Serif"/>
              </a:rPr>
              <a:t> </a:t>
            </a:r>
            <a:r>
              <a:rPr sz="1600" spc="-5" dirty="0">
                <a:latin typeface="Microsoft Sans Serif"/>
                <a:cs typeface="Microsoft Sans Serif"/>
              </a:rPr>
              <a:t>4</a:t>
            </a:r>
            <a:r>
              <a:rPr sz="1600" spc="10" dirty="0">
                <a:latin typeface="Microsoft Sans Serif"/>
                <a:cs typeface="Microsoft Sans Serif"/>
              </a:rPr>
              <a:t> </a:t>
            </a:r>
            <a:r>
              <a:rPr sz="1600" spc="-5" dirty="0">
                <a:latin typeface="Microsoft Sans Serif"/>
                <a:cs typeface="Microsoft Sans Serif"/>
              </a:rPr>
              <a:t>5</a:t>
            </a:r>
            <a:r>
              <a:rPr sz="1600" spc="25" dirty="0">
                <a:latin typeface="Microsoft Sans Serif"/>
                <a:cs typeface="Microsoft Sans Serif"/>
              </a:rPr>
              <a:t> </a:t>
            </a:r>
            <a:r>
              <a:rPr sz="1600" spc="-5" dirty="0">
                <a:latin typeface="Microsoft Sans Serif"/>
                <a:cs typeface="Microsoft Sans Serif"/>
              </a:rPr>
              <a:t>6</a:t>
            </a:r>
            <a:r>
              <a:rPr sz="1600" spc="10" dirty="0">
                <a:latin typeface="Microsoft Sans Serif"/>
                <a:cs typeface="Microsoft Sans Serif"/>
              </a:rPr>
              <a:t> </a:t>
            </a:r>
            <a:r>
              <a:rPr sz="1600" spc="-5" dirty="0">
                <a:latin typeface="Microsoft Sans Serif"/>
                <a:cs typeface="Microsoft Sans Serif"/>
              </a:rPr>
              <a:t>7</a:t>
            </a:r>
            <a:r>
              <a:rPr sz="1600" spc="25" dirty="0">
                <a:latin typeface="Microsoft Sans Serif"/>
                <a:cs typeface="Microsoft Sans Serif"/>
              </a:rPr>
              <a:t> </a:t>
            </a:r>
            <a:r>
              <a:rPr sz="1600" spc="-5" dirty="0">
                <a:latin typeface="Microsoft Sans Serif"/>
                <a:cs typeface="Microsoft Sans Serif"/>
              </a:rPr>
              <a:t>8</a:t>
            </a:r>
            <a:r>
              <a:rPr sz="1600" spc="10" dirty="0">
                <a:latin typeface="Microsoft Sans Serif"/>
                <a:cs typeface="Microsoft Sans Serif"/>
              </a:rPr>
              <a:t> </a:t>
            </a:r>
            <a:r>
              <a:rPr sz="1600" spc="-5" dirty="0">
                <a:latin typeface="Microsoft Sans Serif"/>
                <a:cs typeface="Microsoft Sans Serif"/>
              </a:rPr>
              <a:t>9&lt;/p&gt;</a:t>
            </a:r>
            <a:endParaRPr sz="1600">
              <a:latin typeface="Microsoft Sans Serif"/>
              <a:cs typeface="Microsoft Sans Serif"/>
            </a:endParaRPr>
          </a:p>
          <a:p>
            <a:pPr marL="12700">
              <a:lnSpc>
                <a:spcPct val="100000"/>
              </a:lnSpc>
              <a:spcBef>
                <a:spcPts val="384"/>
              </a:spcBef>
            </a:pPr>
            <a:r>
              <a:rPr sz="1600" spc="-5" dirty="0">
                <a:latin typeface="Microsoft Sans Serif"/>
                <a:cs typeface="Microsoft Sans Serif"/>
              </a:rPr>
              <a:t>&lt;/body&gt;&lt;/html&gt;</a:t>
            </a:r>
            <a:endParaRPr sz="1600">
              <a:latin typeface="Microsoft Sans Serif"/>
              <a:cs typeface="Microsoft Sans Serif"/>
            </a:endParaRPr>
          </a:p>
        </p:txBody>
      </p:sp>
      <p:grpSp>
        <p:nvGrpSpPr>
          <p:cNvPr id="5" name="object 5"/>
          <p:cNvGrpSpPr/>
          <p:nvPr/>
        </p:nvGrpSpPr>
        <p:grpSpPr>
          <a:xfrm>
            <a:off x="4344923" y="2515164"/>
            <a:ext cx="7381875" cy="3129915"/>
            <a:chOff x="4344923" y="2515164"/>
            <a:chExt cx="7381875" cy="3129915"/>
          </a:xfrm>
        </p:grpSpPr>
        <p:pic>
          <p:nvPicPr>
            <p:cNvPr id="6" name="object 6"/>
            <p:cNvPicPr/>
            <p:nvPr/>
          </p:nvPicPr>
          <p:blipFill>
            <a:blip r:embed="rId2" cstate="print"/>
            <a:stretch>
              <a:fillRect/>
            </a:stretch>
          </p:blipFill>
          <p:spPr>
            <a:xfrm>
              <a:off x="8597144" y="2515164"/>
              <a:ext cx="3129394" cy="3129394"/>
            </a:xfrm>
            <a:prstGeom prst="rect">
              <a:avLst/>
            </a:prstGeom>
          </p:spPr>
        </p:pic>
        <p:pic>
          <p:nvPicPr>
            <p:cNvPr id="7" name="object 7"/>
            <p:cNvPicPr/>
            <p:nvPr/>
          </p:nvPicPr>
          <p:blipFill>
            <a:blip r:embed="rId3" cstate="print"/>
            <a:stretch>
              <a:fillRect/>
            </a:stretch>
          </p:blipFill>
          <p:spPr>
            <a:xfrm>
              <a:off x="4344923" y="2606039"/>
              <a:ext cx="4297680" cy="2374392"/>
            </a:xfrm>
            <a:prstGeom prst="rect">
              <a:avLst/>
            </a:prstGeom>
          </p:spPr>
        </p:pic>
        <p:pic>
          <p:nvPicPr>
            <p:cNvPr id="8" name="object 8"/>
            <p:cNvPicPr/>
            <p:nvPr/>
          </p:nvPicPr>
          <p:blipFill>
            <a:blip r:embed="rId4" cstate="print"/>
            <a:stretch>
              <a:fillRect/>
            </a:stretch>
          </p:blipFill>
          <p:spPr>
            <a:xfrm>
              <a:off x="4540630" y="2802127"/>
              <a:ext cx="3709542" cy="1785747"/>
            </a:xfrm>
            <a:prstGeom prst="rect">
              <a:avLst/>
            </a:prstGeom>
          </p:spPr>
        </p:pic>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35" dirty="0">
                <a:solidFill>
                  <a:srgbClr val="000000"/>
                </a:solidFill>
              </a:rPr>
              <a:t>Web</a:t>
            </a:r>
            <a:r>
              <a:rPr sz="5400" spc="40" dirty="0">
                <a:solidFill>
                  <a:srgbClr val="000000"/>
                </a:solidFill>
              </a:rPr>
              <a:t> </a:t>
            </a:r>
            <a:r>
              <a:rPr sz="5400" spc="-5" dirty="0">
                <a:solidFill>
                  <a:srgbClr val="000000"/>
                </a:solidFill>
              </a:rPr>
              <a:t>Safe</a:t>
            </a:r>
            <a:r>
              <a:rPr sz="5400" spc="40" dirty="0">
                <a:solidFill>
                  <a:srgbClr val="000000"/>
                </a:solidFill>
              </a:rPr>
              <a:t> </a:t>
            </a:r>
            <a:r>
              <a:rPr sz="5400" spc="-5" dirty="0">
                <a:solidFill>
                  <a:srgbClr val="000000"/>
                </a:solidFill>
              </a:rPr>
              <a:t>Fonts</a:t>
            </a:r>
            <a:endParaRPr sz="5400"/>
          </a:p>
        </p:txBody>
      </p:sp>
      <p:sp>
        <p:nvSpPr>
          <p:cNvPr id="4" name="object 4"/>
          <p:cNvSpPr txBox="1"/>
          <p:nvPr/>
        </p:nvSpPr>
        <p:spPr>
          <a:xfrm>
            <a:off x="900785" y="1312874"/>
            <a:ext cx="6964045" cy="5390515"/>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AFEF"/>
                </a:solidFill>
                <a:latin typeface="Arial"/>
                <a:cs typeface="Arial"/>
              </a:rPr>
              <a:t>Times </a:t>
            </a:r>
            <a:r>
              <a:rPr sz="1600" b="1" spc="-5" dirty="0">
                <a:solidFill>
                  <a:srgbClr val="00AFEF"/>
                </a:solidFill>
                <a:latin typeface="Arial"/>
                <a:cs typeface="Arial"/>
              </a:rPr>
              <a:t>New</a:t>
            </a:r>
            <a:r>
              <a:rPr sz="1600" b="1" dirty="0">
                <a:solidFill>
                  <a:srgbClr val="00AFEF"/>
                </a:solidFill>
                <a:latin typeface="Arial"/>
                <a:cs typeface="Arial"/>
              </a:rPr>
              <a:t> </a:t>
            </a:r>
            <a:r>
              <a:rPr sz="1600" b="1" spc="-5" dirty="0">
                <a:solidFill>
                  <a:srgbClr val="00AFEF"/>
                </a:solidFill>
                <a:latin typeface="Arial"/>
                <a:cs typeface="Arial"/>
              </a:rPr>
              <a:t>Roman</a:t>
            </a:r>
            <a:r>
              <a:rPr sz="1600" b="1" dirty="0">
                <a:solidFill>
                  <a:srgbClr val="00AFEF"/>
                </a:solidFill>
                <a:latin typeface="Arial"/>
                <a:cs typeface="Arial"/>
              </a:rPr>
              <a:t> </a:t>
            </a:r>
            <a:r>
              <a:rPr sz="1600" b="1" spc="-5" dirty="0">
                <a:solidFill>
                  <a:srgbClr val="00AFEF"/>
                </a:solidFill>
                <a:latin typeface="Arial"/>
                <a:cs typeface="Arial"/>
              </a:rPr>
              <a:t>(serif)</a:t>
            </a:r>
            <a:endParaRPr sz="1600">
              <a:latin typeface="Arial"/>
              <a:cs typeface="Arial"/>
            </a:endParaRPr>
          </a:p>
          <a:p>
            <a:pPr marL="12700" marR="5080" algn="just">
              <a:lnSpc>
                <a:spcPct val="100000"/>
              </a:lnSpc>
            </a:pPr>
            <a:r>
              <a:rPr sz="1600" spc="-20" dirty="0">
                <a:latin typeface="Microsoft Sans Serif"/>
                <a:cs typeface="Microsoft Sans Serif"/>
              </a:rPr>
              <a:t>Times </a:t>
            </a:r>
            <a:r>
              <a:rPr sz="1600" spc="-5" dirty="0">
                <a:latin typeface="Microsoft Sans Serif"/>
                <a:cs typeface="Microsoft Sans Serif"/>
              </a:rPr>
              <a:t>New Roman </a:t>
            </a:r>
            <a:r>
              <a:rPr sz="1600" spc="-10" dirty="0">
                <a:latin typeface="Microsoft Sans Serif"/>
                <a:cs typeface="Microsoft Sans Serif"/>
              </a:rPr>
              <a:t>is </a:t>
            </a:r>
            <a:r>
              <a:rPr sz="1600" spc="-5" dirty="0">
                <a:latin typeface="Microsoft Sans Serif"/>
                <a:cs typeface="Microsoft Sans Serif"/>
              </a:rPr>
              <a:t>one of the most recognizable fonts </a:t>
            </a:r>
            <a:r>
              <a:rPr sz="1600" spc="-10" dirty="0">
                <a:latin typeface="Microsoft Sans Serif"/>
                <a:cs typeface="Microsoft Sans Serif"/>
              </a:rPr>
              <a:t>in </a:t>
            </a:r>
            <a:r>
              <a:rPr sz="1600" spc="-5" dirty="0">
                <a:latin typeface="Microsoft Sans Serif"/>
                <a:cs typeface="Microsoft Sans Serif"/>
              </a:rPr>
              <a:t>the </a:t>
            </a:r>
            <a:r>
              <a:rPr sz="1600" spc="-10" dirty="0">
                <a:latin typeface="Microsoft Sans Serif"/>
                <a:cs typeface="Microsoft Sans Serif"/>
              </a:rPr>
              <a:t>world. </a:t>
            </a:r>
            <a:r>
              <a:rPr sz="1600" spc="-5" dirty="0">
                <a:latin typeface="Microsoft Sans Serif"/>
                <a:cs typeface="Microsoft Sans Serif"/>
              </a:rPr>
              <a:t>It looks </a:t>
            </a:r>
            <a:r>
              <a:rPr sz="1600" dirty="0">
                <a:latin typeface="Microsoft Sans Serif"/>
                <a:cs typeface="Microsoft Sans Serif"/>
              </a:rPr>
              <a:t> </a:t>
            </a:r>
            <a:r>
              <a:rPr sz="1600" spc="-5" dirty="0">
                <a:latin typeface="Microsoft Sans Serif"/>
                <a:cs typeface="Microsoft Sans Serif"/>
              </a:rPr>
              <a:t>professional and </a:t>
            </a:r>
            <a:r>
              <a:rPr sz="1600" spc="-10" dirty="0">
                <a:latin typeface="Microsoft Sans Serif"/>
                <a:cs typeface="Microsoft Sans Serif"/>
              </a:rPr>
              <a:t>is </a:t>
            </a:r>
            <a:r>
              <a:rPr sz="1600" spc="-5" dirty="0">
                <a:latin typeface="Microsoft Sans Serif"/>
                <a:cs typeface="Microsoft Sans Serif"/>
              </a:rPr>
              <a:t>used in many newspapers and "news" websites. It </a:t>
            </a:r>
            <a:r>
              <a:rPr sz="1600" spc="-10" dirty="0">
                <a:latin typeface="Microsoft Sans Serif"/>
                <a:cs typeface="Microsoft Sans Serif"/>
              </a:rPr>
              <a:t>is </a:t>
            </a:r>
            <a:r>
              <a:rPr sz="1600" spc="-5" dirty="0">
                <a:latin typeface="Microsoft Sans Serif"/>
                <a:cs typeface="Microsoft Sans Serif"/>
              </a:rPr>
              <a:t>also </a:t>
            </a:r>
            <a:r>
              <a:rPr sz="1600"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primary</a:t>
            </a:r>
            <a:r>
              <a:rPr sz="1600" spc="30" dirty="0">
                <a:latin typeface="Microsoft Sans Serif"/>
                <a:cs typeface="Microsoft Sans Serif"/>
              </a:rPr>
              <a:t> </a:t>
            </a:r>
            <a:r>
              <a:rPr sz="1600" spc="-5" dirty="0">
                <a:latin typeface="Microsoft Sans Serif"/>
                <a:cs typeface="Microsoft Sans Serif"/>
              </a:rPr>
              <a:t>font</a:t>
            </a:r>
            <a:r>
              <a:rPr sz="1600" spc="40" dirty="0">
                <a:latin typeface="Microsoft Sans Serif"/>
                <a:cs typeface="Microsoft Sans Serif"/>
              </a:rPr>
              <a:t> </a:t>
            </a:r>
            <a:r>
              <a:rPr sz="1600" spc="-5" dirty="0">
                <a:latin typeface="Microsoft Sans Serif"/>
                <a:cs typeface="Microsoft Sans Serif"/>
              </a:rPr>
              <a:t>for</a:t>
            </a:r>
            <a:r>
              <a:rPr sz="1600" spc="25" dirty="0">
                <a:latin typeface="Microsoft Sans Serif"/>
                <a:cs typeface="Microsoft Sans Serif"/>
              </a:rPr>
              <a:t> </a:t>
            </a:r>
            <a:r>
              <a:rPr sz="1600" spc="-10" dirty="0">
                <a:latin typeface="Microsoft Sans Serif"/>
                <a:cs typeface="Microsoft Sans Serif"/>
              </a:rPr>
              <a:t>Windows</a:t>
            </a:r>
            <a:r>
              <a:rPr sz="1600" spc="20" dirty="0">
                <a:latin typeface="Microsoft Sans Serif"/>
                <a:cs typeface="Microsoft Sans Serif"/>
              </a:rPr>
              <a:t> </a:t>
            </a:r>
            <a:r>
              <a:rPr sz="1600" spc="-5" dirty="0">
                <a:latin typeface="Microsoft Sans Serif"/>
                <a:cs typeface="Microsoft Sans Serif"/>
              </a:rPr>
              <a:t>devices</a:t>
            </a:r>
            <a:r>
              <a:rPr sz="1600" spc="10" dirty="0">
                <a:latin typeface="Microsoft Sans Serif"/>
                <a:cs typeface="Microsoft Sans Serif"/>
              </a:rPr>
              <a:t> </a:t>
            </a:r>
            <a:r>
              <a:rPr sz="1600" spc="-5" dirty="0">
                <a:latin typeface="Microsoft Sans Serif"/>
                <a:cs typeface="Microsoft Sans Serif"/>
              </a:rPr>
              <a:t>and</a:t>
            </a:r>
            <a:r>
              <a:rPr sz="1600" spc="15" dirty="0">
                <a:latin typeface="Microsoft Sans Serif"/>
                <a:cs typeface="Microsoft Sans Serif"/>
              </a:rPr>
              <a:t> </a:t>
            </a:r>
            <a:r>
              <a:rPr sz="1600" spc="-5" dirty="0">
                <a:latin typeface="Microsoft Sans Serif"/>
                <a:cs typeface="Microsoft Sans Serif"/>
              </a:rPr>
              <a:t>applications.</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a:latin typeface="Arial"/>
              <a:cs typeface="Arial"/>
            </a:endParaRPr>
          </a:p>
          <a:p>
            <a:pPr marL="12700" algn="just">
              <a:lnSpc>
                <a:spcPct val="100000"/>
              </a:lnSpc>
            </a:pPr>
            <a:r>
              <a:rPr sz="1600" spc="-15" dirty="0">
                <a:latin typeface="Microsoft Sans Serif"/>
                <a:cs typeface="Microsoft Sans Serif"/>
              </a:rPr>
              <a:t>&lt;!DOCTYPE</a:t>
            </a:r>
            <a:r>
              <a:rPr sz="1600" spc="5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marR="6290310">
              <a:lnSpc>
                <a:spcPct val="100000"/>
              </a:lnSpc>
            </a:pPr>
            <a:r>
              <a:rPr sz="1600" spc="-5" dirty="0">
                <a:latin typeface="Microsoft Sans Serif"/>
                <a:cs typeface="Microsoft Sans Serif"/>
              </a:rPr>
              <a:t>&lt;</a:t>
            </a:r>
            <a:r>
              <a:rPr sz="1600" dirty="0">
                <a:latin typeface="Microsoft Sans Serif"/>
                <a:cs typeface="Microsoft Sans Serif"/>
              </a:rPr>
              <a:t>s</a:t>
            </a:r>
            <a:r>
              <a:rPr sz="1600" spc="-5" dirty="0">
                <a:latin typeface="Microsoft Sans Serif"/>
                <a:cs typeface="Microsoft Sans Serif"/>
              </a:rPr>
              <a:t>t</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e&gt;  body</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font-family:</a:t>
            </a:r>
            <a:r>
              <a:rPr sz="1600" spc="55" dirty="0">
                <a:latin typeface="Microsoft Sans Serif"/>
                <a:cs typeface="Microsoft Sans Serif"/>
              </a:rPr>
              <a:t> </a:t>
            </a:r>
            <a:r>
              <a:rPr sz="1600" spc="-20" dirty="0">
                <a:latin typeface="Microsoft Sans Serif"/>
                <a:cs typeface="Microsoft Sans Serif"/>
              </a:rPr>
              <a:t>'Times</a:t>
            </a:r>
            <a:r>
              <a:rPr sz="1600" spc="20" dirty="0">
                <a:latin typeface="Microsoft Sans Serif"/>
                <a:cs typeface="Microsoft Sans Serif"/>
              </a:rPr>
              <a:t> </a:t>
            </a:r>
            <a:r>
              <a:rPr sz="1600" spc="-5" dirty="0">
                <a:latin typeface="Microsoft Sans Serif"/>
                <a:cs typeface="Microsoft Sans Serif"/>
              </a:rPr>
              <a:t>New</a:t>
            </a:r>
            <a:r>
              <a:rPr sz="1600" spc="10" dirty="0">
                <a:latin typeface="Microsoft Sans Serif"/>
                <a:cs typeface="Microsoft Sans Serif"/>
              </a:rPr>
              <a:t> </a:t>
            </a:r>
            <a:r>
              <a:rPr sz="1600" spc="-5" dirty="0">
                <a:latin typeface="Microsoft Sans Serif"/>
                <a:cs typeface="Microsoft Sans Serif"/>
              </a:rPr>
              <a:t>Roman',</a:t>
            </a:r>
            <a:r>
              <a:rPr sz="1600" spc="20" dirty="0">
                <a:latin typeface="Microsoft Sans Serif"/>
                <a:cs typeface="Microsoft Sans Serif"/>
              </a:rPr>
              <a:t> </a:t>
            </a:r>
            <a:r>
              <a:rPr sz="1600" spc="-5" dirty="0">
                <a:latin typeface="Microsoft Sans Serif"/>
                <a:cs typeface="Microsoft Sans Serif"/>
              </a:rPr>
              <a:t>serif;</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&lt;/style&gt;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a:lnSpc>
                <a:spcPct val="100000"/>
              </a:lnSpc>
            </a:pPr>
            <a:r>
              <a:rPr sz="1600" spc="-10" dirty="0">
                <a:latin typeface="Microsoft Sans Serif"/>
                <a:cs typeface="Microsoft Sans Serif"/>
              </a:rPr>
              <a:t>&lt;body&gt;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5" dirty="0">
                <a:latin typeface="Microsoft Sans Serif"/>
                <a:cs typeface="Microsoft Sans Serif"/>
              </a:rPr>
              <a:t>&lt;h1&gt;Lorem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amet&lt;/h1&gt;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spc="-5" dirty="0">
                <a:latin typeface="Microsoft Sans Serif"/>
                <a:cs typeface="Microsoft Sans Serif"/>
              </a:rPr>
              <a:t>&lt;p&gt;Lorem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amet.&lt;/p&gt;</a:t>
            </a:r>
            <a:endParaRPr sz="1600">
              <a:latin typeface="Microsoft Sans Serif"/>
              <a:cs typeface="Microsoft Sans Serif"/>
            </a:endParaRPr>
          </a:p>
          <a:p>
            <a:pPr marL="12700">
              <a:lnSpc>
                <a:spcPct val="100000"/>
              </a:lnSpc>
            </a:pPr>
            <a:r>
              <a:rPr sz="1600" spc="-5" dirty="0">
                <a:latin typeface="Microsoft Sans Serif"/>
                <a:cs typeface="Microsoft Sans Serif"/>
              </a:rPr>
              <a:t>&lt;p&gt;0</a:t>
            </a:r>
            <a:r>
              <a:rPr sz="1600" spc="20" dirty="0">
                <a:latin typeface="Microsoft Sans Serif"/>
                <a:cs typeface="Microsoft Sans Serif"/>
              </a:rPr>
              <a:t> </a:t>
            </a:r>
            <a:r>
              <a:rPr sz="1600" spc="-5" dirty="0">
                <a:latin typeface="Microsoft Sans Serif"/>
                <a:cs typeface="Microsoft Sans Serif"/>
              </a:rPr>
              <a:t>1</a:t>
            </a:r>
            <a:r>
              <a:rPr sz="1600" spc="10" dirty="0">
                <a:latin typeface="Microsoft Sans Serif"/>
                <a:cs typeface="Microsoft Sans Serif"/>
              </a:rPr>
              <a:t> </a:t>
            </a:r>
            <a:r>
              <a:rPr sz="1600" spc="-5" dirty="0">
                <a:latin typeface="Microsoft Sans Serif"/>
                <a:cs typeface="Microsoft Sans Serif"/>
              </a:rPr>
              <a:t>2</a:t>
            </a:r>
            <a:r>
              <a:rPr sz="1600" spc="25" dirty="0">
                <a:latin typeface="Microsoft Sans Serif"/>
                <a:cs typeface="Microsoft Sans Serif"/>
              </a:rPr>
              <a:t> </a:t>
            </a:r>
            <a:r>
              <a:rPr sz="1600" spc="-5" dirty="0">
                <a:latin typeface="Microsoft Sans Serif"/>
                <a:cs typeface="Microsoft Sans Serif"/>
              </a:rPr>
              <a:t>3</a:t>
            </a:r>
            <a:r>
              <a:rPr sz="1600" spc="10" dirty="0">
                <a:latin typeface="Microsoft Sans Serif"/>
                <a:cs typeface="Microsoft Sans Serif"/>
              </a:rPr>
              <a:t> </a:t>
            </a:r>
            <a:r>
              <a:rPr sz="1600" spc="-5" dirty="0">
                <a:latin typeface="Microsoft Sans Serif"/>
                <a:cs typeface="Microsoft Sans Serif"/>
              </a:rPr>
              <a:t>4</a:t>
            </a:r>
            <a:r>
              <a:rPr sz="1600" spc="10" dirty="0">
                <a:latin typeface="Microsoft Sans Serif"/>
                <a:cs typeface="Microsoft Sans Serif"/>
              </a:rPr>
              <a:t> </a:t>
            </a:r>
            <a:r>
              <a:rPr sz="1600" spc="-5" dirty="0">
                <a:latin typeface="Microsoft Sans Serif"/>
                <a:cs typeface="Microsoft Sans Serif"/>
              </a:rPr>
              <a:t>5</a:t>
            </a:r>
            <a:r>
              <a:rPr sz="1600" spc="25" dirty="0">
                <a:latin typeface="Microsoft Sans Serif"/>
                <a:cs typeface="Microsoft Sans Serif"/>
              </a:rPr>
              <a:t> </a:t>
            </a:r>
            <a:r>
              <a:rPr sz="1600" spc="-5" dirty="0">
                <a:latin typeface="Microsoft Sans Serif"/>
                <a:cs typeface="Microsoft Sans Serif"/>
              </a:rPr>
              <a:t>6</a:t>
            </a:r>
            <a:r>
              <a:rPr sz="1600" spc="10" dirty="0">
                <a:latin typeface="Microsoft Sans Serif"/>
                <a:cs typeface="Microsoft Sans Serif"/>
              </a:rPr>
              <a:t> </a:t>
            </a:r>
            <a:r>
              <a:rPr sz="1600" spc="-5" dirty="0">
                <a:latin typeface="Microsoft Sans Serif"/>
                <a:cs typeface="Microsoft Sans Serif"/>
              </a:rPr>
              <a:t>7</a:t>
            </a:r>
            <a:r>
              <a:rPr sz="1600" spc="25" dirty="0">
                <a:latin typeface="Microsoft Sans Serif"/>
                <a:cs typeface="Microsoft Sans Serif"/>
              </a:rPr>
              <a:t> </a:t>
            </a:r>
            <a:r>
              <a:rPr sz="1600" spc="-5" dirty="0">
                <a:latin typeface="Microsoft Sans Serif"/>
                <a:cs typeface="Microsoft Sans Serif"/>
              </a:rPr>
              <a:t>8</a:t>
            </a:r>
            <a:r>
              <a:rPr sz="1600" spc="10" dirty="0">
                <a:latin typeface="Microsoft Sans Serif"/>
                <a:cs typeface="Microsoft Sans Serif"/>
              </a:rPr>
              <a:t> </a:t>
            </a:r>
            <a:r>
              <a:rPr sz="1600" spc="-5" dirty="0">
                <a:latin typeface="Microsoft Sans Serif"/>
                <a:cs typeface="Microsoft Sans Serif"/>
              </a:rPr>
              <a:t>9&lt;/p&gt;</a:t>
            </a:r>
            <a:endParaRPr sz="1600">
              <a:latin typeface="Microsoft Sans Serif"/>
              <a:cs typeface="Microsoft Sans Serif"/>
            </a:endParaRPr>
          </a:p>
          <a:p>
            <a:pPr marL="12700">
              <a:lnSpc>
                <a:spcPct val="100000"/>
              </a:lnSpc>
            </a:pPr>
            <a:r>
              <a:rPr sz="1600" spc="-5" dirty="0">
                <a:latin typeface="Microsoft Sans Serif"/>
                <a:cs typeface="Microsoft Sans Serif"/>
              </a:rPr>
              <a:t>&lt;/body&gt;&lt;/html&gt;</a:t>
            </a:r>
            <a:endParaRPr sz="1600">
              <a:latin typeface="Microsoft Sans Serif"/>
              <a:cs typeface="Microsoft Sans Serif"/>
            </a:endParaRPr>
          </a:p>
        </p:txBody>
      </p:sp>
      <p:grpSp>
        <p:nvGrpSpPr>
          <p:cNvPr id="5" name="object 5"/>
          <p:cNvGrpSpPr/>
          <p:nvPr/>
        </p:nvGrpSpPr>
        <p:grpSpPr>
          <a:xfrm>
            <a:off x="4541520" y="2515164"/>
            <a:ext cx="7185025" cy="3129915"/>
            <a:chOff x="4541520" y="2515164"/>
            <a:chExt cx="7185025" cy="3129915"/>
          </a:xfrm>
        </p:grpSpPr>
        <p:pic>
          <p:nvPicPr>
            <p:cNvPr id="6" name="object 6"/>
            <p:cNvPicPr/>
            <p:nvPr/>
          </p:nvPicPr>
          <p:blipFill>
            <a:blip r:embed="rId2" cstate="print"/>
            <a:stretch>
              <a:fillRect/>
            </a:stretch>
          </p:blipFill>
          <p:spPr>
            <a:xfrm>
              <a:off x="8597144" y="2515164"/>
              <a:ext cx="3129394" cy="3129394"/>
            </a:xfrm>
            <a:prstGeom prst="rect">
              <a:avLst/>
            </a:prstGeom>
          </p:spPr>
        </p:pic>
        <p:pic>
          <p:nvPicPr>
            <p:cNvPr id="7" name="object 7"/>
            <p:cNvPicPr/>
            <p:nvPr/>
          </p:nvPicPr>
          <p:blipFill>
            <a:blip r:embed="rId3" cstate="print"/>
            <a:stretch>
              <a:fillRect/>
            </a:stretch>
          </p:blipFill>
          <p:spPr>
            <a:xfrm>
              <a:off x="4541520" y="2735579"/>
              <a:ext cx="4134612" cy="2488692"/>
            </a:xfrm>
            <a:prstGeom prst="rect">
              <a:avLst/>
            </a:prstGeom>
          </p:spPr>
        </p:pic>
        <p:pic>
          <p:nvPicPr>
            <p:cNvPr id="8" name="object 8"/>
            <p:cNvPicPr/>
            <p:nvPr/>
          </p:nvPicPr>
          <p:blipFill>
            <a:blip r:embed="rId4" cstate="print"/>
            <a:stretch>
              <a:fillRect/>
            </a:stretch>
          </p:blipFill>
          <p:spPr>
            <a:xfrm>
              <a:off x="4737100" y="2931032"/>
              <a:ext cx="3545586" cy="1899793"/>
            </a:xfrm>
            <a:prstGeom prst="rect">
              <a:avLst/>
            </a:prstGeom>
          </p:spPr>
        </p:pic>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35" dirty="0">
                <a:solidFill>
                  <a:srgbClr val="000000"/>
                </a:solidFill>
              </a:rPr>
              <a:t>Web</a:t>
            </a:r>
            <a:r>
              <a:rPr sz="5400" spc="40" dirty="0">
                <a:solidFill>
                  <a:srgbClr val="000000"/>
                </a:solidFill>
              </a:rPr>
              <a:t> </a:t>
            </a:r>
            <a:r>
              <a:rPr sz="5400" spc="-5" dirty="0">
                <a:solidFill>
                  <a:srgbClr val="000000"/>
                </a:solidFill>
              </a:rPr>
              <a:t>Safe</a:t>
            </a:r>
            <a:r>
              <a:rPr sz="5400" spc="40" dirty="0">
                <a:solidFill>
                  <a:srgbClr val="000000"/>
                </a:solidFill>
              </a:rPr>
              <a:t> </a:t>
            </a:r>
            <a:r>
              <a:rPr sz="5400" spc="-5" dirty="0">
                <a:solidFill>
                  <a:srgbClr val="000000"/>
                </a:solidFill>
              </a:rPr>
              <a:t>Fonts</a:t>
            </a:r>
            <a:endParaRPr sz="5400"/>
          </a:p>
        </p:txBody>
      </p:sp>
      <p:sp>
        <p:nvSpPr>
          <p:cNvPr id="4" name="object 4"/>
          <p:cNvSpPr txBox="1"/>
          <p:nvPr/>
        </p:nvSpPr>
        <p:spPr>
          <a:xfrm>
            <a:off x="900785" y="1312874"/>
            <a:ext cx="6928484" cy="5390515"/>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AFEF"/>
                </a:solidFill>
                <a:latin typeface="Arial"/>
                <a:cs typeface="Arial"/>
              </a:rPr>
              <a:t>Georgia</a:t>
            </a:r>
            <a:r>
              <a:rPr sz="1600" b="1" dirty="0">
                <a:solidFill>
                  <a:srgbClr val="00AFEF"/>
                </a:solidFill>
                <a:latin typeface="Arial"/>
                <a:cs typeface="Arial"/>
              </a:rPr>
              <a:t> </a:t>
            </a:r>
            <a:r>
              <a:rPr sz="1600" b="1" spc="-5" dirty="0">
                <a:solidFill>
                  <a:srgbClr val="00AFEF"/>
                </a:solidFill>
                <a:latin typeface="Arial"/>
                <a:cs typeface="Arial"/>
              </a:rPr>
              <a:t>(serif)</a:t>
            </a:r>
            <a:endParaRPr sz="1600">
              <a:latin typeface="Arial"/>
              <a:cs typeface="Arial"/>
            </a:endParaRPr>
          </a:p>
          <a:p>
            <a:pPr marL="12700" marR="5080">
              <a:lnSpc>
                <a:spcPct val="100000"/>
              </a:lnSpc>
            </a:pPr>
            <a:r>
              <a:rPr sz="1600" spc="-5" dirty="0">
                <a:latin typeface="Microsoft Sans Serif"/>
                <a:cs typeface="Microsoft Sans Serif"/>
              </a:rPr>
              <a:t>Georgia</a:t>
            </a:r>
            <a:r>
              <a:rPr sz="1600" spc="35" dirty="0">
                <a:latin typeface="Microsoft Sans Serif"/>
                <a:cs typeface="Microsoft Sans Serif"/>
              </a:rPr>
              <a:t> </a:t>
            </a:r>
            <a:r>
              <a:rPr sz="1600" spc="-10" dirty="0">
                <a:latin typeface="Microsoft Sans Serif"/>
                <a:cs typeface="Microsoft Sans Serif"/>
              </a:rPr>
              <a:t>is</a:t>
            </a:r>
            <a:r>
              <a:rPr sz="1600" spc="25" dirty="0">
                <a:latin typeface="Microsoft Sans Serif"/>
                <a:cs typeface="Microsoft Sans Serif"/>
              </a:rPr>
              <a:t> </a:t>
            </a:r>
            <a:r>
              <a:rPr sz="1600" spc="-5" dirty="0">
                <a:latin typeface="Microsoft Sans Serif"/>
                <a:cs typeface="Microsoft Sans Serif"/>
              </a:rPr>
              <a:t>an</a:t>
            </a:r>
            <a:r>
              <a:rPr sz="1600" spc="20" dirty="0">
                <a:latin typeface="Microsoft Sans Serif"/>
                <a:cs typeface="Microsoft Sans Serif"/>
              </a:rPr>
              <a:t> </a:t>
            </a:r>
            <a:r>
              <a:rPr sz="1600" spc="-5" dirty="0">
                <a:latin typeface="Microsoft Sans Serif"/>
                <a:cs typeface="Microsoft Sans Serif"/>
              </a:rPr>
              <a:t>elegant</a:t>
            </a:r>
            <a:r>
              <a:rPr sz="1600" spc="20" dirty="0">
                <a:latin typeface="Microsoft Sans Serif"/>
                <a:cs typeface="Microsoft Sans Serif"/>
              </a:rPr>
              <a:t> </a:t>
            </a:r>
            <a:r>
              <a:rPr sz="1600" spc="-5" dirty="0">
                <a:latin typeface="Microsoft Sans Serif"/>
                <a:cs typeface="Microsoft Sans Serif"/>
              </a:rPr>
              <a:t>serif</a:t>
            </a:r>
            <a:r>
              <a:rPr sz="1600" spc="35" dirty="0">
                <a:latin typeface="Microsoft Sans Serif"/>
                <a:cs typeface="Microsoft Sans Serif"/>
              </a:rPr>
              <a:t> </a:t>
            </a:r>
            <a:r>
              <a:rPr sz="1600" spc="-5" dirty="0">
                <a:latin typeface="Microsoft Sans Serif"/>
                <a:cs typeface="Microsoft Sans Serif"/>
              </a:rPr>
              <a:t>font.</a:t>
            </a:r>
            <a:r>
              <a:rPr sz="1600" spc="45" dirty="0">
                <a:latin typeface="Microsoft Sans Serif"/>
                <a:cs typeface="Microsoft Sans Serif"/>
              </a:rPr>
              <a:t> </a:t>
            </a:r>
            <a:r>
              <a:rPr sz="1600" spc="-5" dirty="0">
                <a:latin typeface="Microsoft Sans Serif"/>
                <a:cs typeface="Microsoft Sans Serif"/>
              </a:rPr>
              <a:t>It</a:t>
            </a:r>
            <a:r>
              <a:rPr sz="1600" spc="30" dirty="0">
                <a:latin typeface="Microsoft Sans Serif"/>
                <a:cs typeface="Microsoft Sans Serif"/>
              </a:rPr>
              <a:t> </a:t>
            </a:r>
            <a:r>
              <a:rPr sz="1600" spc="-10" dirty="0">
                <a:latin typeface="Microsoft Sans Serif"/>
                <a:cs typeface="Microsoft Sans Serif"/>
              </a:rPr>
              <a:t>is</a:t>
            </a:r>
            <a:r>
              <a:rPr sz="1600" spc="30" dirty="0">
                <a:latin typeface="Microsoft Sans Serif"/>
                <a:cs typeface="Microsoft Sans Serif"/>
              </a:rPr>
              <a:t> </a:t>
            </a:r>
            <a:r>
              <a:rPr sz="1600" spc="-5" dirty="0">
                <a:latin typeface="Microsoft Sans Serif"/>
                <a:cs typeface="Microsoft Sans Serif"/>
              </a:rPr>
              <a:t>very</a:t>
            </a:r>
            <a:r>
              <a:rPr sz="1600" spc="25" dirty="0">
                <a:latin typeface="Microsoft Sans Serif"/>
                <a:cs typeface="Microsoft Sans Serif"/>
              </a:rPr>
              <a:t> </a:t>
            </a:r>
            <a:r>
              <a:rPr sz="1600" spc="-5" dirty="0">
                <a:latin typeface="Microsoft Sans Serif"/>
                <a:cs typeface="Microsoft Sans Serif"/>
              </a:rPr>
              <a:t>readable</a:t>
            </a:r>
            <a:r>
              <a:rPr sz="1600" spc="20" dirty="0">
                <a:latin typeface="Microsoft Sans Serif"/>
                <a:cs typeface="Microsoft Sans Serif"/>
              </a:rPr>
              <a:t> </a:t>
            </a:r>
            <a:r>
              <a:rPr sz="1600" spc="-5" dirty="0">
                <a:latin typeface="Microsoft Sans Serif"/>
                <a:cs typeface="Microsoft Sans Serif"/>
              </a:rPr>
              <a:t>at</a:t>
            </a:r>
            <a:r>
              <a:rPr sz="1600" spc="35" dirty="0">
                <a:latin typeface="Microsoft Sans Serif"/>
                <a:cs typeface="Microsoft Sans Serif"/>
              </a:rPr>
              <a:t> </a:t>
            </a:r>
            <a:r>
              <a:rPr sz="1600" spc="-10" dirty="0">
                <a:latin typeface="Microsoft Sans Serif"/>
                <a:cs typeface="Microsoft Sans Serif"/>
              </a:rPr>
              <a:t>different</a:t>
            </a:r>
            <a:r>
              <a:rPr sz="1600" spc="45" dirty="0">
                <a:latin typeface="Microsoft Sans Serif"/>
                <a:cs typeface="Microsoft Sans Serif"/>
              </a:rPr>
              <a:t> </a:t>
            </a:r>
            <a:r>
              <a:rPr sz="1600" spc="-5" dirty="0">
                <a:latin typeface="Microsoft Sans Serif"/>
                <a:cs typeface="Microsoft Sans Serif"/>
              </a:rPr>
              <a:t>font</a:t>
            </a:r>
            <a:r>
              <a:rPr sz="1600" spc="35" dirty="0">
                <a:latin typeface="Microsoft Sans Serif"/>
                <a:cs typeface="Microsoft Sans Serif"/>
              </a:rPr>
              <a:t> </a:t>
            </a:r>
            <a:r>
              <a:rPr sz="1600" spc="-5" dirty="0">
                <a:latin typeface="Microsoft Sans Serif"/>
                <a:cs typeface="Microsoft Sans Serif"/>
              </a:rPr>
              <a:t>sizes,</a:t>
            </a:r>
            <a:r>
              <a:rPr sz="1600" spc="10" dirty="0">
                <a:latin typeface="Microsoft Sans Serif"/>
                <a:cs typeface="Microsoft Sans Serif"/>
              </a:rPr>
              <a:t> </a:t>
            </a:r>
            <a:r>
              <a:rPr sz="1600" spc="-5" dirty="0">
                <a:latin typeface="Microsoft Sans Serif"/>
                <a:cs typeface="Microsoft Sans Serif"/>
              </a:rPr>
              <a:t>so</a:t>
            </a:r>
            <a:r>
              <a:rPr sz="1600" spc="20" dirty="0">
                <a:latin typeface="Microsoft Sans Serif"/>
                <a:cs typeface="Microsoft Sans Serif"/>
              </a:rPr>
              <a:t> </a:t>
            </a:r>
            <a:r>
              <a:rPr sz="1600" spc="-10" dirty="0">
                <a:latin typeface="Microsoft Sans Serif"/>
                <a:cs typeface="Microsoft Sans Serif"/>
              </a:rPr>
              <a:t>it </a:t>
            </a:r>
            <a:r>
              <a:rPr sz="1600" spc="-409" dirty="0">
                <a:latin typeface="Microsoft Sans Serif"/>
                <a:cs typeface="Microsoft Sans Serif"/>
              </a:rPr>
              <a:t> </a:t>
            </a:r>
            <a:r>
              <a:rPr sz="1600" spc="-10" dirty="0">
                <a:latin typeface="Microsoft Sans Serif"/>
                <a:cs typeface="Microsoft Sans Serif"/>
              </a:rPr>
              <a:t>is</a:t>
            </a:r>
            <a:r>
              <a:rPr sz="1600" spc="10" dirty="0">
                <a:latin typeface="Microsoft Sans Serif"/>
                <a:cs typeface="Microsoft Sans Serif"/>
              </a:rPr>
              <a:t> </a:t>
            </a:r>
            <a:r>
              <a:rPr sz="1600" spc="-5" dirty="0">
                <a:latin typeface="Microsoft Sans Serif"/>
                <a:cs typeface="Microsoft Sans Serif"/>
              </a:rPr>
              <a:t>a</a:t>
            </a:r>
            <a:r>
              <a:rPr sz="1600" spc="25" dirty="0">
                <a:latin typeface="Microsoft Sans Serif"/>
                <a:cs typeface="Microsoft Sans Serif"/>
              </a:rPr>
              <a:t> </a:t>
            </a:r>
            <a:r>
              <a:rPr sz="1600" spc="-5" dirty="0">
                <a:latin typeface="Microsoft Sans Serif"/>
                <a:cs typeface="Microsoft Sans Serif"/>
              </a:rPr>
              <a:t>good</a:t>
            </a:r>
            <a:r>
              <a:rPr sz="1600" spc="15" dirty="0">
                <a:latin typeface="Microsoft Sans Serif"/>
                <a:cs typeface="Microsoft Sans Serif"/>
              </a:rPr>
              <a:t> </a:t>
            </a:r>
            <a:r>
              <a:rPr sz="1600" spc="-5" dirty="0">
                <a:latin typeface="Microsoft Sans Serif"/>
                <a:cs typeface="Microsoft Sans Serif"/>
              </a:rPr>
              <a:t>candidate</a:t>
            </a:r>
            <a:r>
              <a:rPr sz="1600" spc="15" dirty="0">
                <a:latin typeface="Microsoft Sans Serif"/>
                <a:cs typeface="Microsoft Sans Serif"/>
              </a:rPr>
              <a:t> </a:t>
            </a:r>
            <a:r>
              <a:rPr sz="1600" spc="-5" dirty="0">
                <a:latin typeface="Microsoft Sans Serif"/>
                <a:cs typeface="Microsoft Sans Serif"/>
              </a:rPr>
              <a:t>for</a:t>
            </a:r>
            <a:r>
              <a:rPr sz="1600" spc="25" dirty="0">
                <a:latin typeface="Microsoft Sans Serif"/>
                <a:cs typeface="Microsoft Sans Serif"/>
              </a:rPr>
              <a:t> </a:t>
            </a:r>
            <a:r>
              <a:rPr sz="1600" spc="-5" dirty="0">
                <a:latin typeface="Microsoft Sans Serif"/>
                <a:cs typeface="Microsoft Sans Serif"/>
              </a:rPr>
              <a:t>mobile-responsive</a:t>
            </a:r>
            <a:r>
              <a:rPr sz="1600" spc="5" dirty="0">
                <a:latin typeface="Microsoft Sans Serif"/>
                <a:cs typeface="Microsoft Sans Serif"/>
              </a:rPr>
              <a:t> </a:t>
            </a:r>
            <a:r>
              <a:rPr sz="1600" spc="-5" dirty="0">
                <a:latin typeface="Microsoft Sans Serif"/>
                <a:cs typeface="Microsoft Sans Serif"/>
              </a:rPr>
              <a:t>design.</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a:latin typeface="Arial"/>
              <a:cs typeface="Arial"/>
            </a:endParaRPr>
          </a:p>
          <a:p>
            <a:pPr marL="12700">
              <a:lnSpc>
                <a:spcPct val="100000"/>
              </a:lnSpc>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marR="6254750">
              <a:lnSpc>
                <a:spcPct val="100000"/>
              </a:lnSpc>
            </a:pPr>
            <a:r>
              <a:rPr sz="1600" spc="-5" dirty="0">
                <a:latin typeface="Microsoft Sans Serif"/>
                <a:cs typeface="Microsoft Sans Serif"/>
              </a:rPr>
              <a:t>&lt;</a:t>
            </a:r>
            <a:r>
              <a:rPr sz="1600" dirty="0">
                <a:latin typeface="Microsoft Sans Serif"/>
                <a:cs typeface="Microsoft Sans Serif"/>
              </a:rPr>
              <a:t>s</a:t>
            </a:r>
            <a:r>
              <a:rPr sz="1600" spc="-5" dirty="0">
                <a:latin typeface="Microsoft Sans Serif"/>
                <a:cs typeface="Microsoft Sans Serif"/>
              </a:rPr>
              <a:t>t</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e&gt;  body</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font-family:</a:t>
            </a:r>
            <a:r>
              <a:rPr sz="1600" spc="35" dirty="0">
                <a:latin typeface="Microsoft Sans Serif"/>
                <a:cs typeface="Microsoft Sans Serif"/>
              </a:rPr>
              <a:t> </a:t>
            </a:r>
            <a:r>
              <a:rPr sz="1600" spc="-5" dirty="0">
                <a:latin typeface="Microsoft Sans Serif"/>
                <a:cs typeface="Microsoft Sans Serif"/>
              </a:rPr>
              <a:t>Georgia,</a:t>
            </a:r>
            <a:r>
              <a:rPr sz="1600" spc="15" dirty="0">
                <a:latin typeface="Microsoft Sans Serif"/>
                <a:cs typeface="Microsoft Sans Serif"/>
              </a:rPr>
              <a:t> </a:t>
            </a:r>
            <a:r>
              <a:rPr sz="1600" spc="-5" dirty="0">
                <a:latin typeface="Microsoft Sans Serif"/>
                <a:cs typeface="Microsoft Sans Serif"/>
              </a:rPr>
              <a:t>serif;</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&lt;/style&gt;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&lt;/head&gt;</a:t>
            </a:r>
            <a:endParaRPr sz="1600">
              <a:latin typeface="Microsoft Sans Serif"/>
              <a:cs typeface="Microsoft Sans Serif"/>
            </a:endParaRPr>
          </a:p>
          <a:p>
            <a:pPr marL="12700">
              <a:lnSpc>
                <a:spcPct val="100000"/>
              </a:lnSpc>
            </a:pPr>
            <a:r>
              <a:rPr sz="1600" spc="-10" dirty="0">
                <a:latin typeface="Microsoft Sans Serif"/>
                <a:cs typeface="Microsoft Sans Serif"/>
              </a:rPr>
              <a:t>&lt;body&gt;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5" dirty="0">
                <a:latin typeface="Microsoft Sans Serif"/>
                <a:cs typeface="Microsoft Sans Serif"/>
              </a:rPr>
              <a:t>&lt;h1&gt;Lorem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amet&lt;/h1&gt;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spc="-5" dirty="0">
                <a:latin typeface="Microsoft Sans Serif"/>
                <a:cs typeface="Microsoft Sans Serif"/>
              </a:rPr>
              <a:t>&lt;p&gt;Lorem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amet.&lt;/p&gt;</a:t>
            </a:r>
            <a:endParaRPr sz="1600">
              <a:latin typeface="Microsoft Sans Serif"/>
              <a:cs typeface="Microsoft Sans Serif"/>
            </a:endParaRPr>
          </a:p>
          <a:p>
            <a:pPr marL="12700">
              <a:lnSpc>
                <a:spcPct val="100000"/>
              </a:lnSpc>
            </a:pPr>
            <a:r>
              <a:rPr sz="1600" spc="-5" dirty="0">
                <a:latin typeface="Microsoft Sans Serif"/>
                <a:cs typeface="Microsoft Sans Serif"/>
              </a:rPr>
              <a:t>&lt;p&gt;0</a:t>
            </a:r>
            <a:r>
              <a:rPr sz="1600" spc="20" dirty="0">
                <a:latin typeface="Microsoft Sans Serif"/>
                <a:cs typeface="Microsoft Sans Serif"/>
              </a:rPr>
              <a:t> </a:t>
            </a:r>
            <a:r>
              <a:rPr sz="1600" spc="-5" dirty="0">
                <a:latin typeface="Microsoft Sans Serif"/>
                <a:cs typeface="Microsoft Sans Serif"/>
              </a:rPr>
              <a:t>1</a:t>
            </a:r>
            <a:r>
              <a:rPr sz="1600" spc="10" dirty="0">
                <a:latin typeface="Microsoft Sans Serif"/>
                <a:cs typeface="Microsoft Sans Serif"/>
              </a:rPr>
              <a:t> </a:t>
            </a:r>
            <a:r>
              <a:rPr sz="1600" spc="-5" dirty="0">
                <a:latin typeface="Microsoft Sans Serif"/>
                <a:cs typeface="Microsoft Sans Serif"/>
              </a:rPr>
              <a:t>2</a:t>
            </a:r>
            <a:r>
              <a:rPr sz="1600" spc="25" dirty="0">
                <a:latin typeface="Microsoft Sans Serif"/>
                <a:cs typeface="Microsoft Sans Serif"/>
              </a:rPr>
              <a:t> </a:t>
            </a:r>
            <a:r>
              <a:rPr sz="1600" spc="-5" dirty="0">
                <a:latin typeface="Microsoft Sans Serif"/>
                <a:cs typeface="Microsoft Sans Serif"/>
              </a:rPr>
              <a:t>3</a:t>
            </a:r>
            <a:r>
              <a:rPr sz="1600" spc="10" dirty="0">
                <a:latin typeface="Microsoft Sans Serif"/>
                <a:cs typeface="Microsoft Sans Serif"/>
              </a:rPr>
              <a:t> </a:t>
            </a:r>
            <a:r>
              <a:rPr sz="1600" spc="-5" dirty="0">
                <a:latin typeface="Microsoft Sans Serif"/>
                <a:cs typeface="Microsoft Sans Serif"/>
              </a:rPr>
              <a:t>4</a:t>
            </a:r>
            <a:r>
              <a:rPr sz="1600" spc="10" dirty="0">
                <a:latin typeface="Microsoft Sans Serif"/>
                <a:cs typeface="Microsoft Sans Serif"/>
              </a:rPr>
              <a:t> </a:t>
            </a:r>
            <a:r>
              <a:rPr sz="1600" spc="-5" dirty="0">
                <a:latin typeface="Microsoft Sans Serif"/>
                <a:cs typeface="Microsoft Sans Serif"/>
              </a:rPr>
              <a:t>5</a:t>
            </a:r>
            <a:r>
              <a:rPr sz="1600" spc="25" dirty="0">
                <a:latin typeface="Microsoft Sans Serif"/>
                <a:cs typeface="Microsoft Sans Serif"/>
              </a:rPr>
              <a:t> </a:t>
            </a:r>
            <a:r>
              <a:rPr sz="1600" spc="-5" dirty="0">
                <a:latin typeface="Microsoft Sans Serif"/>
                <a:cs typeface="Microsoft Sans Serif"/>
              </a:rPr>
              <a:t>6</a:t>
            </a:r>
            <a:r>
              <a:rPr sz="1600" spc="10" dirty="0">
                <a:latin typeface="Microsoft Sans Serif"/>
                <a:cs typeface="Microsoft Sans Serif"/>
              </a:rPr>
              <a:t> </a:t>
            </a:r>
            <a:r>
              <a:rPr sz="1600" spc="-5" dirty="0">
                <a:latin typeface="Microsoft Sans Serif"/>
                <a:cs typeface="Microsoft Sans Serif"/>
              </a:rPr>
              <a:t>7</a:t>
            </a:r>
            <a:r>
              <a:rPr sz="1600" spc="25" dirty="0">
                <a:latin typeface="Microsoft Sans Serif"/>
                <a:cs typeface="Microsoft Sans Serif"/>
              </a:rPr>
              <a:t> </a:t>
            </a:r>
            <a:r>
              <a:rPr sz="1600" spc="-5" dirty="0">
                <a:latin typeface="Microsoft Sans Serif"/>
                <a:cs typeface="Microsoft Sans Serif"/>
              </a:rPr>
              <a:t>8</a:t>
            </a:r>
            <a:r>
              <a:rPr sz="1600" spc="10" dirty="0">
                <a:latin typeface="Microsoft Sans Serif"/>
                <a:cs typeface="Microsoft Sans Serif"/>
              </a:rPr>
              <a:t> </a:t>
            </a:r>
            <a:r>
              <a:rPr sz="1600" spc="-5" dirty="0">
                <a:latin typeface="Microsoft Sans Serif"/>
                <a:cs typeface="Microsoft Sans Serif"/>
              </a:rPr>
              <a:t>9&lt;/p&gt;</a:t>
            </a:r>
            <a:endParaRPr sz="1600">
              <a:latin typeface="Microsoft Sans Serif"/>
              <a:cs typeface="Microsoft Sans Serif"/>
            </a:endParaRPr>
          </a:p>
          <a:p>
            <a:pPr marL="12700">
              <a:lnSpc>
                <a:spcPct val="100000"/>
              </a:lnSpc>
            </a:pPr>
            <a:r>
              <a:rPr sz="1600" spc="-5" dirty="0">
                <a:latin typeface="Microsoft Sans Serif"/>
                <a:cs typeface="Microsoft Sans Serif"/>
              </a:rPr>
              <a:t>&lt;/body&gt;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grpSp>
        <p:nvGrpSpPr>
          <p:cNvPr id="6" name="object 6"/>
          <p:cNvGrpSpPr/>
          <p:nvPr/>
        </p:nvGrpSpPr>
        <p:grpSpPr>
          <a:xfrm>
            <a:off x="3758184" y="2404894"/>
            <a:ext cx="4471670" cy="2425065"/>
            <a:chOff x="3758184" y="2404894"/>
            <a:chExt cx="4471670" cy="2425065"/>
          </a:xfrm>
        </p:grpSpPr>
        <p:pic>
          <p:nvPicPr>
            <p:cNvPr id="7" name="object 7"/>
            <p:cNvPicPr/>
            <p:nvPr/>
          </p:nvPicPr>
          <p:blipFill>
            <a:blip r:embed="rId3" cstate="print"/>
            <a:stretch>
              <a:fillRect/>
            </a:stretch>
          </p:blipFill>
          <p:spPr>
            <a:xfrm>
              <a:off x="3758184" y="2404894"/>
              <a:ext cx="4471416" cy="2424639"/>
            </a:xfrm>
            <a:prstGeom prst="rect">
              <a:avLst/>
            </a:prstGeom>
          </p:spPr>
        </p:pic>
        <p:pic>
          <p:nvPicPr>
            <p:cNvPr id="8" name="object 8"/>
            <p:cNvPicPr/>
            <p:nvPr/>
          </p:nvPicPr>
          <p:blipFill>
            <a:blip r:embed="rId4" cstate="print"/>
            <a:stretch>
              <a:fillRect/>
            </a:stretch>
          </p:blipFill>
          <p:spPr>
            <a:xfrm>
              <a:off x="3903345" y="2563240"/>
              <a:ext cx="3956304" cy="1910461"/>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8847" y="248869"/>
            <a:ext cx="7724140" cy="848994"/>
          </a:xfrm>
          <a:prstGeom prst="rect">
            <a:avLst/>
          </a:prstGeom>
        </p:spPr>
        <p:txBody>
          <a:bodyPr vert="horz" wrap="square" lIns="0" tIns="12700" rIns="0" bIns="0" rtlCol="0">
            <a:spAutoFit/>
          </a:bodyPr>
          <a:lstStyle/>
          <a:p>
            <a:pPr marL="12700">
              <a:lnSpc>
                <a:spcPct val="100000"/>
              </a:lnSpc>
              <a:spcBef>
                <a:spcPts val="100"/>
              </a:spcBef>
            </a:pPr>
            <a:r>
              <a:rPr sz="5400" spc="-10" dirty="0">
                <a:solidFill>
                  <a:srgbClr val="000000"/>
                </a:solidFill>
              </a:rPr>
              <a:t>Style</a:t>
            </a:r>
            <a:r>
              <a:rPr sz="5400" spc="50" dirty="0">
                <a:solidFill>
                  <a:srgbClr val="000000"/>
                </a:solidFill>
              </a:rPr>
              <a:t> </a:t>
            </a:r>
            <a:r>
              <a:rPr sz="5400" spc="-5" dirty="0">
                <a:solidFill>
                  <a:srgbClr val="000000"/>
                </a:solidFill>
              </a:rPr>
              <a:t>Sheets</a:t>
            </a:r>
            <a:r>
              <a:rPr sz="5400" spc="45" dirty="0">
                <a:solidFill>
                  <a:srgbClr val="000000"/>
                </a:solidFill>
              </a:rPr>
              <a:t> </a:t>
            </a:r>
            <a:r>
              <a:rPr sz="5400" spc="-5" dirty="0">
                <a:solidFill>
                  <a:srgbClr val="000000"/>
                </a:solidFill>
              </a:rPr>
              <a:t>Precedence</a:t>
            </a:r>
            <a:endParaRPr sz="5400"/>
          </a:p>
        </p:txBody>
      </p:sp>
      <p:sp>
        <p:nvSpPr>
          <p:cNvPr id="4" name="object 4"/>
          <p:cNvSpPr txBox="1"/>
          <p:nvPr/>
        </p:nvSpPr>
        <p:spPr>
          <a:xfrm>
            <a:off x="870000" y="1652142"/>
            <a:ext cx="6807200" cy="3683635"/>
          </a:xfrm>
          <a:prstGeom prst="rect">
            <a:avLst/>
          </a:prstGeom>
        </p:spPr>
        <p:txBody>
          <a:bodyPr vert="horz" wrap="square" lIns="0" tIns="12065" rIns="0" bIns="0" rtlCol="0">
            <a:spAutoFit/>
          </a:bodyPr>
          <a:lstStyle/>
          <a:p>
            <a:pPr marL="12700" marR="237490">
              <a:lnSpc>
                <a:spcPct val="100000"/>
              </a:lnSpc>
              <a:spcBef>
                <a:spcPts val="95"/>
              </a:spcBef>
            </a:pPr>
            <a:r>
              <a:rPr sz="1600" b="1" spc="-5" dirty="0">
                <a:latin typeface="Arial"/>
                <a:cs typeface="Arial"/>
              </a:rPr>
              <a:t>Properties</a:t>
            </a:r>
            <a:r>
              <a:rPr sz="1600" b="1" spc="20" dirty="0">
                <a:latin typeface="Arial"/>
                <a:cs typeface="Arial"/>
              </a:rPr>
              <a:t> </a:t>
            </a:r>
            <a:r>
              <a:rPr sz="1600" b="1" spc="-5" dirty="0">
                <a:latin typeface="Arial"/>
                <a:cs typeface="Arial"/>
              </a:rPr>
              <a:t>of</a:t>
            </a:r>
            <a:r>
              <a:rPr sz="1600" b="1" dirty="0">
                <a:latin typeface="Arial"/>
                <a:cs typeface="Arial"/>
              </a:rPr>
              <a:t> </a:t>
            </a:r>
            <a:r>
              <a:rPr sz="1600" b="1" spc="-5" dirty="0">
                <a:latin typeface="Arial"/>
                <a:cs typeface="Arial"/>
              </a:rPr>
              <a:t>CSS:</a:t>
            </a:r>
            <a:r>
              <a:rPr sz="1600" b="1" spc="15" dirty="0">
                <a:latin typeface="Arial"/>
                <a:cs typeface="Arial"/>
              </a:rPr>
              <a:t> </a:t>
            </a:r>
            <a:r>
              <a:rPr sz="1600" spc="-5" dirty="0">
                <a:latin typeface="Microsoft Sans Serif"/>
                <a:cs typeface="Microsoft Sans Serif"/>
              </a:rPr>
              <a:t>Inline</a:t>
            </a:r>
            <a:r>
              <a:rPr sz="1600" spc="5" dirty="0">
                <a:latin typeface="Microsoft Sans Serif"/>
                <a:cs typeface="Microsoft Sans Serif"/>
              </a:rPr>
              <a:t> </a:t>
            </a:r>
            <a:r>
              <a:rPr sz="1600" spc="-5" dirty="0">
                <a:latin typeface="Microsoft Sans Serif"/>
                <a:cs typeface="Microsoft Sans Serif"/>
              </a:rPr>
              <a:t>CSS</a:t>
            </a:r>
            <a:r>
              <a:rPr sz="1600" spc="10" dirty="0">
                <a:latin typeface="Microsoft Sans Serif"/>
                <a:cs typeface="Microsoft Sans Serif"/>
              </a:rPr>
              <a:t> </a:t>
            </a:r>
            <a:r>
              <a:rPr sz="1600" spc="-5" dirty="0">
                <a:latin typeface="Microsoft Sans Serif"/>
                <a:cs typeface="Microsoft Sans Serif"/>
              </a:rPr>
              <a:t>has</a:t>
            </a:r>
            <a:r>
              <a:rPr sz="1600" spc="25"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highest</a:t>
            </a:r>
            <a:r>
              <a:rPr sz="1600" spc="15" dirty="0">
                <a:latin typeface="Microsoft Sans Serif"/>
                <a:cs typeface="Microsoft Sans Serif"/>
              </a:rPr>
              <a:t> </a:t>
            </a:r>
            <a:r>
              <a:rPr sz="1600" spc="-20" dirty="0">
                <a:latin typeface="Microsoft Sans Serif"/>
                <a:cs typeface="Microsoft Sans Serif"/>
              </a:rPr>
              <a:t>priority,</a:t>
            </a:r>
            <a:r>
              <a:rPr sz="1600" spc="50" dirty="0">
                <a:latin typeface="Microsoft Sans Serif"/>
                <a:cs typeface="Microsoft Sans Serif"/>
              </a:rPr>
              <a:t> </a:t>
            </a:r>
            <a:r>
              <a:rPr sz="1600" spc="-5" dirty="0">
                <a:latin typeface="Microsoft Sans Serif"/>
                <a:cs typeface="Microsoft Sans Serif"/>
              </a:rPr>
              <a:t>then</a:t>
            </a:r>
            <a:r>
              <a:rPr sz="1600" spc="30" dirty="0">
                <a:latin typeface="Microsoft Sans Serif"/>
                <a:cs typeface="Microsoft Sans Serif"/>
              </a:rPr>
              <a:t> </a:t>
            </a:r>
            <a:r>
              <a:rPr sz="1600" spc="-5" dirty="0">
                <a:latin typeface="Microsoft Sans Serif"/>
                <a:cs typeface="Microsoft Sans Serif"/>
              </a:rPr>
              <a:t>comes </a:t>
            </a:r>
            <a:r>
              <a:rPr sz="1600" dirty="0">
                <a:latin typeface="Microsoft Sans Serif"/>
                <a:cs typeface="Microsoft Sans Serif"/>
              </a:rPr>
              <a:t> </a:t>
            </a:r>
            <a:r>
              <a:rPr sz="1600" spc="-5" dirty="0">
                <a:latin typeface="Microsoft Sans Serif"/>
                <a:cs typeface="Microsoft Sans Serif"/>
              </a:rPr>
              <a:t>Internal/Embedded</a:t>
            </a:r>
            <a:r>
              <a:rPr sz="1600" spc="45" dirty="0">
                <a:latin typeface="Microsoft Sans Serif"/>
                <a:cs typeface="Microsoft Sans Serif"/>
              </a:rPr>
              <a:t> </a:t>
            </a:r>
            <a:r>
              <a:rPr sz="1600" spc="-10" dirty="0">
                <a:latin typeface="Microsoft Sans Serif"/>
                <a:cs typeface="Microsoft Sans Serif"/>
              </a:rPr>
              <a:t>followed</a:t>
            </a:r>
            <a:r>
              <a:rPr sz="1600" spc="20" dirty="0">
                <a:latin typeface="Microsoft Sans Serif"/>
                <a:cs typeface="Microsoft Sans Serif"/>
              </a:rPr>
              <a:t> </a:t>
            </a:r>
            <a:r>
              <a:rPr sz="1600" spc="-5" dirty="0">
                <a:latin typeface="Microsoft Sans Serif"/>
                <a:cs typeface="Microsoft Sans Serif"/>
              </a:rPr>
              <a:t>by</a:t>
            </a:r>
            <a:r>
              <a:rPr sz="1600" spc="30" dirty="0">
                <a:latin typeface="Microsoft Sans Serif"/>
                <a:cs typeface="Microsoft Sans Serif"/>
              </a:rPr>
              <a:t> </a:t>
            </a:r>
            <a:r>
              <a:rPr sz="1600" spc="-5" dirty="0">
                <a:latin typeface="Microsoft Sans Serif"/>
                <a:cs typeface="Microsoft Sans Serif"/>
              </a:rPr>
              <a:t>External</a:t>
            </a:r>
            <a:r>
              <a:rPr sz="1600" spc="35" dirty="0">
                <a:latin typeface="Microsoft Sans Serif"/>
                <a:cs typeface="Microsoft Sans Serif"/>
              </a:rPr>
              <a:t> </a:t>
            </a:r>
            <a:r>
              <a:rPr sz="1600" spc="-5" dirty="0">
                <a:latin typeface="Microsoft Sans Serif"/>
                <a:cs typeface="Microsoft Sans Serif"/>
              </a:rPr>
              <a:t>CSS</a:t>
            </a:r>
            <a:r>
              <a:rPr sz="1600" spc="15" dirty="0">
                <a:latin typeface="Microsoft Sans Serif"/>
                <a:cs typeface="Microsoft Sans Serif"/>
              </a:rPr>
              <a:t> </a:t>
            </a:r>
            <a:r>
              <a:rPr sz="1600" spc="-10" dirty="0">
                <a:latin typeface="Microsoft Sans Serif"/>
                <a:cs typeface="Microsoft Sans Serif"/>
              </a:rPr>
              <a:t>which</a:t>
            </a:r>
            <a:r>
              <a:rPr sz="1600" spc="20" dirty="0">
                <a:latin typeface="Microsoft Sans Serif"/>
                <a:cs typeface="Microsoft Sans Serif"/>
              </a:rPr>
              <a:t> </a:t>
            </a:r>
            <a:r>
              <a:rPr sz="1600" spc="-5" dirty="0">
                <a:latin typeface="Microsoft Sans Serif"/>
                <a:cs typeface="Microsoft Sans Serif"/>
              </a:rPr>
              <a:t>has</a:t>
            </a:r>
            <a:r>
              <a:rPr sz="1600" spc="30"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least</a:t>
            </a:r>
            <a:r>
              <a:rPr sz="1600" spc="20" dirty="0">
                <a:latin typeface="Microsoft Sans Serif"/>
                <a:cs typeface="Microsoft Sans Serif"/>
              </a:rPr>
              <a:t> </a:t>
            </a:r>
            <a:r>
              <a:rPr sz="1600" spc="-20" dirty="0">
                <a:latin typeface="Microsoft Sans Serif"/>
                <a:cs typeface="Microsoft Sans Serif"/>
              </a:rPr>
              <a:t>priority.</a:t>
            </a:r>
            <a:endParaRPr sz="1600" dirty="0">
              <a:latin typeface="Microsoft Sans Serif"/>
              <a:cs typeface="Microsoft Sans Serif"/>
            </a:endParaRPr>
          </a:p>
          <a:p>
            <a:pPr>
              <a:lnSpc>
                <a:spcPct val="100000"/>
              </a:lnSpc>
              <a:spcBef>
                <a:spcPts val="55"/>
              </a:spcBef>
            </a:pPr>
            <a:endParaRPr sz="1650" dirty="0">
              <a:latin typeface="Microsoft Sans Serif"/>
              <a:cs typeface="Microsoft Sans Serif"/>
            </a:endParaRPr>
          </a:p>
          <a:p>
            <a:pPr marL="12700">
              <a:lnSpc>
                <a:spcPct val="100000"/>
              </a:lnSpc>
            </a:pPr>
            <a:r>
              <a:rPr sz="1600" spc="-5" dirty="0">
                <a:latin typeface="Microsoft Sans Serif"/>
                <a:cs typeface="Microsoft Sans Serif"/>
              </a:rPr>
              <a:t>Multiple</a:t>
            </a:r>
            <a:r>
              <a:rPr sz="1600" spc="15" dirty="0">
                <a:latin typeface="Microsoft Sans Serif"/>
                <a:cs typeface="Microsoft Sans Serif"/>
              </a:rPr>
              <a:t> </a:t>
            </a:r>
            <a:r>
              <a:rPr sz="1600" spc="-10" dirty="0">
                <a:latin typeface="Microsoft Sans Serif"/>
                <a:cs typeface="Microsoft Sans Serif"/>
              </a:rPr>
              <a:t>style</a:t>
            </a:r>
            <a:r>
              <a:rPr sz="1600" spc="30" dirty="0">
                <a:latin typeface="Microsoft Sans Serif"/>
                <a:cs typeface="Microsoft Sans Serif"/>
              </a:rPr>
              <a:t> </a:t>
            </a:r>
            <a:r>
              <a:rPr sz="1600" spc="-5" dirty="0">
                <a:latin typeface="Microsoft Sans Serif"/>
                <a:cs typeface="Microsoft Sans Serif"/>
              </a:rPr>
              <a:t>sheets</a:t>
            </a:r>
            <a:r>
              <a:rPr sz="1600" spc="40" dirty="0">
                <a:latin typeface="Microsoft Sans Serif"/>
                <a:cs typeface="Microsoft Sans Serif"/>
              </a:rPr>
              <a:t> </a:t>
            </a:r>
            <a:r>
              <a:rPr sz="1600" spc="-5" dirty="0">
                <a:latin typeface="Microsoft Sans Serif"/>
                <a:cs typeface="Microsoft Sans Serif"/>
              </a:rPr>
              <a:t>can</a:t>
            </a:r>
            <a:r>
              <a:rPr sz="1600" spc="20" dirty="0">
                <a:latin typeface="Microsoft Sans Serif"/>
                <a:cs typeface="Microsoft Sans Serif"/>
              </a:rPr>
              <a:t> </a:t>
            </a:r>
            <a:r>
              <a:rPr sz="1600" spc="-5" dirty="0">
                <a:latin typeface="Microsoft Sans Serif"/>
                <a:cs typeface="Microsoft Sans Serif"/>
              </a:rPr>
              <a:t>be</a:t>
            </a:r>
            <a:r>
              <a:rPr sz="1600" spc="20" dirty="0">
                <a:latin typeface="Microsoft Sans Serif"/>
                <a:cs typeface="Microsoft Sans Serif"/>
              </a:rPr>
              <a:t> </a:t>
            </a:r>
            <a:r>
              <a:rPr sz="1600" spc="-5" dirty="0">
                <a:latin typeface="Microsoft Sans Serif"/>
                <a:cs typeface="Microsoft Sans Serif"/>
              </a:rPr>
              <a:t>defined</a:t>
            </a:r>
            <a:r>
              <a:rPr sz="1600" spc="20" dirty="0">
                <a:latin typeface="Microsoft Sans Serif"/>
                <a:cs typeface="Microsoft Sans Serif"/>
              </a:rPr>
              <a:t> </a:t>
            </a:r>
            <a:r>
              <a:rPr sz="1600" spc="-5" dirty="0">
                <a:latin typeface="Microsoft Sans Serif"/>
                <a:cs typeface="Microsoft Sans Serif"/>
              </a:rPr>
              <a:t>on</a:t>
            </a:r>
            <a:r>
              <a:rPr sz="1600" spc="25" dirty="0">
                <a:latin typeface="Microsoft Sans Serif"/>
                <a:cs typeface="Microsoft Sans Serif"/>
              </a:rPr>
              <a:t> </a:t>
            </a:r>
            <a:r>
              <a:rPr sz="1600" spc="-5" dirty="0">
                <a:latin typeface="Microsoft Sans Serif"/>
                <a:cs typeface="Microsoft Sans Serif"/>
              </a:rPr>
              <a:t>one</a:t>
            </a:r>
            <a:r>
              <a:rPr sz="1600" spc="30" dirty="0">
                <a:latin typeface="Microsoft Sans Serif"/>
                <a:cs typeface="Microsoft Sans Serif"/>
              </a:rPr>
              <a:t> </a:t>
            </a:r>
            <a:r>
              <a:rPr sz="1600" spc="-5" dirty="0">
                <a:latin typeface="Microsoft Sans Serif"/>
                <a:cs typeface="Microsoft Sans Serif"/>
              </a:rPr>
              <a:t>page.</a:t>
            </a:r>
            <a:r>
              <a:rPr sz="1600" spc="30" dirty="0">
                <a:latin typeface="Microsoft Sans Serif"/>
                <a:cs typeface="Microsoft Sans Serif"/>
              </a:rPr>
              <a:t> </a:t>
            </a:r>
            <a:r>
              <a:rPr sz="1600" spc="-5" dirty="0">
                <a:latin typeface="Microsoft Sans Serif"/>
                <a:cs typeface="Microsoft Sans Serif"/>
              </a:rPr>
              <a:t>If</a:t>
            </a:r>
            <a:r>
              <a:rPr sz="1600" spc="35" dirty="0">
                <a:latin typeface="Microsoft Sans Serif"/>
                <a:cs typeface="Microsoft Sans Serif"/>
              </a:rPr>
              <a:t> </a:t>
            </a:r>
            <a:r>
              <a:rPr sz="1600" spc="-5" dirty="0">
                <a:latin typeface="Microsoft Sans Serif"/>
                <a:cs typeface="Microsoft Sans Serif"/>
              </a:rPr>
              <a:t>for</a:t>
            </a:r>
            <a:r>
              <a:rPr sz="1600" spc="40" dirty="0">
                <a:latin typeface="Microsoft Sans Serif"/>
                <a:cs typeface="Microsoft Sans Serif"/>
              </a:rPr>
              <a:t> </a:t>
            </a:r>
            <a:r>
              <a:rPr sz="1600" spc="-5" dirty="0">
                <a:latin typeface="Microsoft Sans Serif"/>
                <a:cs typeface="Microsoft Sans Serif"/>
              </a:rPr>
              <a:t>an</a:t>
            </a:r>
            <a:r>
              <a:rPr sz="1600" spc="20" dirty="0">
                <a:latin typeface="Microsoft Sans Serif"/>
                <a:cs typeface="Microsoft Sans Serif"/>
              </a:rPr>
              <a:t> </a:t>
            </a:r>
            <a:r>
              <a:rPr sz="1600" spc="-5" dirty="0">
                <a:latin typeface="Microsoft Sans Serif"/>
                <a:cs typeface="Microsoft Sans Serif"/>
              </a:rPr>
              <a:t>HTML</a:t>
            </a:r>
            <a:r>
              <a:rPr sz="1600" spc="-25" dirty="0">
                <a:latin typeface="Microsoft Sans Serif"/>
                <a:cs typeface="Microsoft Sans Serif"/>
              </a:rPr>
              <a:t> </a:t>
            </a:r>
            <a:r>
              <a:rPr sz="1600" spc="-5" dirty="0">
                <a:latin typeface="Microsoft Sans Serif"/>
                <a:cs typeface="Microsoft Sans Serif"/>
              </a:rPr>
              <a:t>tag,</a:t>
            </a:r>
            <a:r>
              <a:rPr sz="1600" spc="40" dirty="0">
                <a:latin typeface="Microsoft Sans Serif"/>
                <a:cs typeface="Microsoft Sans Serif"/>
              </a:rPr>
              <a:t> </a:t>
            </a:r>
            <a:r>
              <a:rPr sz="1600" spc="-10" dirty="0">
                <a:latin typeface="Microsoft Sans Serif"/>
                <a:cs typeface="Microsoft Sans Serif"/>
              </a:rPr>
              <a:t>styles</a:t>
            </a:r>
            <a:endParaRPr sz="1600" dirty="0">
              <a:latin typeface="Microsoft Sans Serif"/>
              <a:cs typeface="Microsoft Sans Serif"/>
            </a:endParaRPr>
          </a:p>
          <a:p>
            <a:pPr marL="12700">
              <a:lnSpc>
                <a:spcPct val="100000"/>
              </a:lnSpc>
            </a:pPr>
            <a:r>
              <a:rPr sz="1600" spc="-5" dirty="0">
                <a:latin typeface="Microsoft Sans Serif"/>
                <a:cs typeface="Microsoft Sans Serif"/>
              </a:rPr>
              <a:t>are</a:t>
            </a:r>
            <a:r>
              <a:rPr sz="1600" spc="25" dirty="0">
                <a:latin typeface="Microsoft Sans Serif"/>
                <a:cs typeface="Microsoft Sans Serif"/>
              </a:rPr>
              <a:t> </a:t>
            </a:r>
            <a:r>
              <a:rPr sz="1600" spc="-5" dirty="0">
                <a:latin typeface="Microsoft Sans Serif"/>
                <a:cs typeface="Microsoft Sans Serif"/>
              </a:rPr>
              <a:t>defined</a:t>
            </a:r>
            <a:r>
              <a:rPr sz="1600" spc="20" dirty="0">
                <a:latin typeface="Microsoft Sans Serif"/>
                <a:cs typeface="Microsoft Sans Serif"/>
              </a:rPr>
              <a:t> </a:t>
            </a:r>
            <a:r>
              <a:rPr sz="1600" spc="-5" dirty="0">
                <a:latin typeface="Microsoft Sans Serif"/>
                <a:cs typeface="Microsoft Sans Serif"/>
              </a:rPr>
              <a:t>in</a:t>
            </a:r>
            <a:r>
              <a:rPr sz="1600" spc="20" dirty="0">
                <a:latin typeface="Microsoft Sans Serif"/>
                <a:cs typeface="Microsoft Sans Serif"/>
              </a:rPr>
              <a:t> </a:t>
            </a:r>
            <a:r>
              <a:rPr sz="1600" spc="-5" dirty="0">
                <a:latin typeface="Microsoft Sans Serif"/>
                <a:cs typeface="Microsoft Sans Serif"/>
              </a:rPr>
              <a:t>multiple</a:t>
            </a:r>
            <a:r>
              <a:rPr sz="1600" spc="10" dirty="0">
                <a:latin typeface="Microsoft Sans Serif"/>
                <a:cs typeface="Microsoft Sans Serif"/>
              </a:rPr>
              <a:t> </a:t>
            </a:r>
            <a:r>
              <a:rPr sz="1600" spc="-10" dirty="0">
                <a:latin typeface="Microsoft Sans Serif"/>
                <a:cs typeface="Microsoft Sans Serif"/>
              </a:rPr>
              <a:t>style</a:t>
            </a:r>
            <a:r>
              <a:rPr sz="1600" spc="25" dirty="0">
                <a:latin typeface="Microsoft Sans Serif"/>
                <a:cs typeface="Microsoft Sans Serif"/>
              </a:rPr>
              <a:t> </a:t>
            </a:r>
            <a:r>
              <a:rPr sz="1600" spc="-5" dirty="0">
                <a:latin typeface="Microsoft Sans Serif"/>
                <a:cs typeface="Microsoft Sans Serif"/>
              </a:rPr>
              <a:t>sheets</a:t>
            </a:r>
            <a:r>
              <a:rPr sz="1600" spc="30" dirty="0">
                <a:latin typeface="Microsoft Sans Serif"/>
                <a:cs typeface="Microsoft Sans Serif"/>
              </a:rPr>
              <a:t> </a:t>
            </a:r>
            <a:r>
              <a:rPr sz="1600" spc="-5" dirty="0">
                <a:latin typeface="Microsoft Sans Serif"/>
                <a:cs typeface="Microsoft Sans Serif"/>
              </a:rPr>
              <a:t>then</a:t>
            </a:r>
            <a:r>
              <a:rPr sz="1600" spc="3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below</a:t>
            </a:r>
            <a:r>
              <a:rPr sz="1600" spc="10" dirty="0">
                <a:latin typeface="Microsoft Sans Serif"/>
                <a:cs typeface="Microsoft Sans Serif"/>
              </a:rPr>
              <a:t> </a:t>
            </a:r>
            <a:r>
              <a:rPr sz="1600" spc="-5" dirty="0">
                <a:latin typeface="Microsoft Sans Serif"/>
                <a:cs typeface="Microsoft Sans Serif"/>
              </a:rPr>
              <a:t>order</a:t>
            </a:r>
            <a:r>
              <a:rPr sz="1600" spc="40" dirty="0">
                <a:latin typeface="Microsoft Sans Serif"/>
                <a:cs typeface="Microsoft Sans Serif"/>
              </a:rPr>
              <a:t> </a:t>
            </a:r>
            <a:r>
              <a:rPr sz="1600" spc="-15" dirty="0">
                <a:latin typeface="Microsoft Sans Serif"/>
                <a:cs typeface="Microsoft Sans Serif"/>
              </a:rPr>
              <a:t>will</a:t>
            </a:r>
            <a:r>
              <a:rPr sz="1600" spc="10" dirty="0">
                <a:latin typeface="Microsoft Sans Serif"/>
                <a:cs typeface="Microsoft Sans Serif"/>
              </a:rPr>
              <a:t> </a:t>
            </a:r>
            <a:r>
              <a:rPr sz="1600" spc="-5" dirty="0">
                <a:latin typeface="Microsoft Sans Serif"/>
                <a:cs typeface="Microsoft Sans Serif"/>
              </a:rPr>
              <a:t>be</a:t>
            </a:r>
            <a:r>
              <a:rPr sz="1600" spc="30" dirty="0">
                <a:latin typeface="Microsoft Sans Serif"/>
                <a:cs typeface="Microsoft Sans Serif"/>
              </a:rPr>
              <a:t> </a:t>
            </a:r>
            <a:r>
              <a:rPr sz="1600" spc="-10" dirty="0">
                <a:latin typeface="Microsoft Sans Serif"/>
                <a:cs typeface="Microsoft Sans Serif"/>
              </a:rPr>
              <a:t>followed.</a:t>
            </a:r>
            <a:endParaRPr sz="1600" dirty="0">
              <a:latin typeface="Microsoft Sans Serif"/>
              <a:cs typeface="Microsoft Sans Serif"/>
            </a:endParaRPr>
          </a:p>
          <a:p>
            <a:pPr>
              <a:lnSpc>
                <a:spcPct val="100000"/>
              </a:lnSpc>
              <a:spcBef>
                <a:spcPts val="50"/>
              </a:spcBef>
            </a:pPr>
            <a:endParaRPr sz="1650" dirty="0">
              <a:latin typeface="Microsoft Sans Serif"/>
              <a:cs typeface="Microsoft Sans Serif"/>
            </a:endParaRPr>
          </a:p>
          <a:p>
            <a:pPr marL="12700" marR="160655">
              <a:lnSpc>
                <a:spcPct val="100000"/>
              </a:lnSpc>
            </a:pPr>
            <a:r>
              <a:rPr sz="1600" spc="-5" dirty="0">
                <a:latin typeface="Microsoft Sans Serif"/>
                <a:cs typeface="Microsoft Sans Serif"/>
              </a:rPr>
              <a:t>As</a:t>
            </a:r>
            <a:r>
              <a:rPr sz="1600" spc="25" dirty="0">
                <a:latin typeface="Microsoft Sans Serif"/>
                <a:cs typeface="Microsoft Sans Serif"/>
              </a:rPr>
              <a:t> </a:t>
            </a:r>
            <a:r>
              <a:rPr sz="1600" spc="-5" dirty="0">
                <a:latin typeface="Microsoft Sans Serif"/>
                <a:cs typeface="Microsoft Sans Serif"/>
              </a:rPr>
              <a:t>Inline</a:t>
            </a:r>
            <a:r>
              <a:rPr sz="1600" spc="10" dirty="0">
                <a:latin typeface="Microsoft Sans Serif"/>
                <a:cs typeface="Microsoft Sans Serif"/>
              </a:rPr>
              <a:t> </a:t>
            </a:r>
            <a:r>
              <a:rPr sz="1600" spc="-5" dirty="0">
                <a:latin typeface="Microsoft Sans Serif"/>
                <a:cs typeface="Microsoft Sans Serif"/>
              </a:rPr>
              <a:t>has</a:t>
            </a:r>
            <a:r>
              <a:rPr sz="1600" spc="2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highest</a:t>
            </a:r>
            <a:r>
              <a:rPr sz="1600" spc="15" dirty="0">
                <a:latin typeface="Microsoft Sans Serif"/>
                <a:cs typeface="Microsoft Sans Serif"/>
              </a:rPr>
              <a:t> </a:t>
            </a:r>
            <a:r>
              <a:rPr sz="1600" spc="-20" dirty="0">
                <a:latin typeface="Microsoft Sans Serif"/>
                <a:cs typeface="Microsoft Sans Serif"/>
              </a:rPr>
              <a:t>priority,</a:t>
            </a:r>
            <a:r>
              <a:rPr sz="1600" spc="55" dirty="0">
                <a:latin typeface="Microsoft Sans Serif"/>
                <a:cs typeface="Microsoft Sans Serif"/>
              </a:rPr>
              <a:t> </a:t>
            </a:r>
            <a:r>
              <a:rPr sz="1600" spc="-5" dirty="0">
                <a:latin typeface="Microsoft Sans Serif"/>
                <a:cs typeface="Microsoft Sans Serif"/>
              </a:rPr>
              <a:t>any</a:t>
            </a:r>
            <a:r>
              <a:rPr sz="1600" spc="25" dirty="0">
                <a:latin typeface="Microsoft Sans Serif"/>
                <a:cs typeface="Microsoft Sans Serif"/>
              </a:rPr>
              <a:t> </a:t>
            </a:r>
            <a:r>
              <a:rPr sz="1600" spc="-10" dirty="0">
                <a:latin typeface="Microsoft Sans Serif"/>
                <a:cs typeface="Microsoft Sans Serif"/>
              </a:rPr>
              <a:t>styles</a:t>
            </a:r>
            <a:r>
              <a:rPr sz="1600" spc="35" dirty="0">
                <a:latin typeface="Microsoft Sans Serif"/>
                <a:cs typeface="Microsoft Sans Serif"/>
              </a:rPr>
              <a:t> </a:t>
            </a:r>
            <a:r>
              <a:rPr sz="1600" spc="-5" dirty="0">
                <a:latin typeface="Microsoft Sans Serif"/>
                <a:cs typeface="Microsoft Sans Serif"/>
              </a:rPr>
              <a:t>that</a:t>
            </a:r>
            <a:r>
              <a:rPr sz="1600" spc="35" dirty="0">
                <a:latin typeface="Microsoft Sans Serif"/>
                <a:cs typeface="Microsoft Sans Serif"/>
              </a:rPr>
              <a:t> </a:t>
            </a:r>
            <a:r>
              <a:rPr sz="1600" spc="-5" dirty="0">
                <a:latin typeface="Microsoft Sans Serif"/>
                <a:cs typeface="Microsoft Sans Serif"/>
              </a:rPr>
              <a:t>are</a:t>
            </a:r>
            <a:r>
              <a:rPr sz="1600" spc="35" dirty="0">
                <a:latin typeface="Microsoft Sans Serif"/>
                <a:cs typeface="Microsoft Sans Serif"/>
              </a:rPr>
              <a:t> </a:t>
            </a:r>
            <a:r>
              <a:rPr sz="1600" spc="-5" dirty="0">
                <a:latin typeface="Microsoft Sans Serif"/>
                <a:cs typeface="Microsoft Sans Serif"/>
              </a:rPr>
              <a:t>defined</a:t>
            </a:r>
            <a:r>
              <a:rPr sz="1600" spc="10" dirty="0">
                <a:latin typeface="Microsoft Sans Serif"/>
                <a:cs typeface="Microsoft Sans Serif"/>
              </a:rPr>
              <a:t> </a:t>
            </a:r>
            <a:r>
              <a:rPr sz="1600" spc="-10" dirty="0">
                <a:latin typeface="Microsoft Sans Serif"/>
                <a:cs typeface="Microsoft Sans Serif"/>
              </a:rPr>
              <a:t>in</a:t>
            </a:r>
            <a:r>
              <a:rPr sz="1600" spc="1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internal </a:t>
            </a:r>
            <a:r>
              <a:rPr sz="1600" spc="-409" dirty="0">
                <a:latin typeface="Microsoft Sans Serif"/>
                <a:cs typeface="Microsoft Sans Serif"/>
              </a:rPr>
              <a:t> </a:t>
            </a:r>
            <a:r>
              <a:rPr sz="1600" spc="-5" dirty="0">
                <a:latin typeface="Microsoft Sans Serif"/>
                <a:cs typeface="Microsoft Sans Serif"/>
              </a:rPr>
              <a:t>and</a:t>
            </a:r>
            <a:r>
              <a:rPr sz="1600" spc="10" dirty="0">
                <a:latin typeface="Microsoft Sans Serif"/>
                <a:cs typeface="Microsoft Sans Serif"/>
              </a:rPr>
              <a:t> </a:t>
            </a:r>
            <a:r>
              <a:rPr sz="1600" spc="-5" dirty="0">
                <a:latin typeface="Microsoft Sans Serif"/>
                <a:cs typeface="Microsoft Sans Serif"/>
              </a:rPr>
              <a:t>external</a:t>
            </a:r>
            <a:r>
              <a:rPr sz="1600" spc="45" dirty="0">
                <a:latin typeface="Microsoft Sans Serif"/>
                <a:cs typeface="Microsoft Sans Serif"/>
              </a:rPr>
              <a:t> </a:t>
            </a:r>
            <a:r>
              <a:rPr sz="1600" spc="-10" dirty="0">
                <a:latin typeface="Microsoft Sans Serif"/>
                <a:cs typeface="Microsoft Sans Serif"/>
              </a:rPr>
              <a:t>style</a:t>
            </a:r>
            <a:r>
              <a:rPr sz="1600" spc="25" dirty="0">
                <a:latin typeface="Microsoft Sans Serif"/>
                <a:cs typeface="Microsoft Sans Serif"/>
              </a:rPr>
              <a:t> </a:t>
            </a:r>
            <a:r>
              <a:rPr sz="1600" spc="-5" dirty="0">
                <a:latin typeface="Microsoft Sans Serif"/>
                <a:cs typeface="Microsoft Sans Serif"/>
              </a:rPr>
              <a:t>sheets</a:t>
            </a:r>
            <a:r>
              <a:rPr sz="1600" spc="35" dirty="0">
                <a:latin typeface="Microsoft Sans Serif"/>
                <a:cs typeface="Microsoft Sans Serif"/>
              </a:rPr>
              <a:t> </a:t>
            </a:r>
            <a:r>
              <a:rPr sz="1600" spc="-5" dirty="0">
                <a:latin typeface="Microsoft Sans Serif"/>
                <a:cs typeface="Microsoft Sans Serif"/>
              </a:rPr>
              <a:t>are</a:t>
            </a:r>
            <a:r>
              <a:rPr sz="1600" spc="25" dirty="0">
                <a:latin typeface="Microsoft Sans Serif"/>
                <a:cs typeface="Microsoft Sans Serif"/>
              </a:rPr>
              <a:t> </a:t>
            </a:r>
            <a:r>
              <a:rPr sz="1600" spc="-5" dirty="0">
                <a:latin typeface="Microsoft Sans Serif"/>
                <a:cs typeface="Microsoft Sans Serif"/>
              </a:rPr>
              <a:t>overridden</a:t>
            </a:r>
            <a:r>
              <a:rPr sz="1600" spc="15" dirty="0">
                <a:latin typeface="Microsoft Sans Serif"/>
                <a:cs typeface="Microsoft Sans Serif"/>
              </a:rPr>
              <a:t> </a:t>
            </a:r>
            <a:r>
              <a:rPr sz="1600" spc="-5" dirty="0">
                <a:latin typeface="Microsoft Sans Serif"/>
                <a:cs typeface="Microsoft Sans Serif"/>
              </a:rPr>
              <a:t>by</a:t>
            </a:r>
            <a:r>
              <a:rPr sz="1600" spc="35" dirty="0">
                <a:latin typeface="Microsoft Sans Serif"/>
                <a:cs typeface="Microsoft Sans Serif"/>
              </a:rPr>
              <a:t> </a:t>
            </a:r>
            <a:r>
              <a:rPr sz="1600" spc="-5" dirty="0">
                <a:latin typeface="Microsoft Sans Serif"/>
                <a:cs typeface="Microsoft Sans Serif"/>
              </a:rPr>
              <a:t>Inline</a:t>
            </a:r>
            <a:r>
              <a:rPr sz="1600" spc="5" dirty="0">
                <a:latin typeface="Microsoft Sans Serif"/>
                <a:cs typeface="Microsoft Sans Serif"/>
              </a:rPr>
              <a:t> </a:t>
            </a:r>
            <a:r>
              <a:rPr sz="1600" spc="-10" dirty="0">
                <a:latin typeface="Microsoft Sans Serif"/>
                <a:cs typeface="Microsoft Sans Serif"/>
              </a:rPr>
              <a:t>styles.</a:t>
            </a:r>
            <a:endParaRPr sz="1600" dirty="0">
              <a:latin typeface="Microsoft Sans Serif"/>
              <a:cs typeface="Microsoft Sans Serif"/>
            </a:endParaRPr>
          </a:p>
          <a:p>
            <a:pPr>
              <a:lnSpc>
                <a:spcPct val="100000"/>
              </a:lnSpc>
              <a:spcBef>
                <a:spcPts val="55"/>
              </a:spcBef>
            </a:pPr>
            <a:endParaRPr sz="1650" dirty="0">
              <a:latin typeface="Microsoft Sans Serif"/>
              <a:cs typeface="Microsoft Sans Serif"/>
            </a:endParaRPr>
          </a:p>
          <a:p>
            <a:pPr marL="12700" marR="314960">
              <a:lnSpc>
                <a:spcPct val="100000"/>
              </a:lnSpc>
            </a:pPr>
            <a:r>
              <a:rPr sz="1600" spc="-5" dirty="0">
                <a:latin typeface="Microsoft Sans Serif"/>
                <a:cs typeface="Microsoft Sans Serif"/>
              </a:rPr>
              <a:t>Internal</a:t>
            </a:r>
            <a:r>
              <a:rPr sz="1600" spc="35" dirty="0">
                <a:latin typeface="Microsoft Sans Serif"/>
                <a:cs typeface="Microsoft Sans Serif"/>
              </a:rPr>
              <a:t> </a:t>
            </a:r>
            <a:r>
              <a:rPr sz="1600" spc="-5" dirty="0">
                <a:latin typeface="Microsoft Sans Serif"/>
                <a:cs typeface="Microsoft Sans Serif"/>
              </a:rPr>
              <a:t>or</a:t>
            </a:r>
            <a:r>
              <a:rPr sz="1600" spc="40" dirty="0">
                <a:latin typeface="Microsoft Sans Serif"/>
                <a:cs typeface="Microsoft Sans Serif"/>
              </a:rPr>
              <a:t> </a:t>
            </a:r>
            <a:r>
              <a:rPr sz="1600" spc="-5" dirty="0">
                <a:latin typeface="Microsoft Sans Serif"/>
                <a:cs typeface="Microsoft Sans Serif"/>
              </a:rPr>
              <a:t>Embedded</a:t>
            </a:r>
            <a:r>
              <a:rPr sz="1600" spc="20" dirty="0">
                <a:latin typeface="Microsoft Sans Serif"/>
                <a:cs typeface="Microsoft Sans Serif"/>
              </a:rPr>
              <a:t> </a:t>
            </a:r>
            <a:r>
              <a:rPr sz="1600" spc="-5" dirty="0">
                <a:latin typeface="Microsoft Sans Serif"/>
                <a:cs typeface="Microsoft Sans Serif"/>
              </a:rPr>
              <a:t>stands</a:t>
            </a:r>
            <a:r>
              <a:rPr sz="1600" spc="30" dirty="0">
                <a:latin typeface="Microsoft Sans Serif"/>
                <a:cs typeface="Microsoft Sans Serif"/>
              </a:rPr>
              <a:t> </a:t>
            </a:r>
            <a:r>
              <a:rPr sz="1600" spc="-5" dirty="0">
                <a:latin typeface="Microsoft Sans Serif"/>
                <a:cs typeface="Microsoft Sans Serif"/>
              </a:rPr>
              <a:t>second</a:t>
            </a:r>
            <a:r>
              <a:rPr sz="1600" spc="20" dirty="0">
                <a:latin typeface="Microsoft Sans Serif"/>
                <a:cs typeface="Microsoft Sans Serif"/>
              </a:rPr>
              <a:t> </a:t>
            </a:r>
            <a:r>
              <a:rPr sz="1600" spc="-5" dirty="0">
                <a:latin typeface="Microsoft Sans Serif"/>
                <a:cs typeface="Microsoft Sans Serif"/>
              </a:rPr>
              <a:t>in</a:t>
            </a:r>
            <a:r>
              <a:rPr sz="1600" spc="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priority</a:t>
            </a:r>
            <a:r>
              <a:rPr sz="1600" spc="40" dirty="0">
                <a:latin typeface="Microsoft Sans Serif"/>
                <a:cs typeface="Microsoft Sans Serif"/>
              </a:rPr>
              <a:t> </a:t>
            </a:r>
            <a:r>
              <a:rPr sz="1600" spc="-10" dirty="0">
                <a:latin typeface="Microsoft Sans Serif"/>
                <a:cs typeface="Microsoft Sans Serif"/>
              </a:rPr>
              <a:t>list</a:t>
            </a:r>
            <a:r>
              <a:rPr sz="1600" spc="10" dirty="0">
                <a:latin typeface="Microsoft Sans Serif"/>
                <a:cs typeface="Microsoft Sans Serif"/>
              </a:rPr>
              <a:t> </a:t>
            </a:r>
            <a:r>
              <a:rPr sz="1600" spc="-5" dirty="0">
                <a:latin typeface="Microsoft Sans Serif"/>
                <a:cs typeface="Microsoft Sans Serif"/>
              </a:rPr>
              <a:t>and</a:t>
            </a:r>
            <a:r>
              <a:rPr sz="1600" spc="20" dirty="0">
                <a:latin typeface="Microsoft Sans Serif"/>
                <a:cs typeface="Microsoft Sans Serif"/>
              </a:rPr>
              <a:t> </a:t>
            </a:r>
            <a:r>
              <a:rPr sz="1600" spc="-5" dirty="0">
                <a:latin typeface="Microsoft Sans Serif"/>
                <a:cs typeface="Microsoft Sans Serif"/>
              </a:rPr>
              <a:t>overrides</a:t>
            </a:r>
            <a:r>
              <a:rPr sz="1600" spc="40" dirty="0">
                <a:latin typeface="Microsoft Sans Serif"/>
                <a:cs typeface="Microsoft Sans Serif"/>
              </a:rPr>
              <a:t> </a:t>
            </a:r>
            <a:r>
              <a:rPr sz="1600" spc="-5" dirty="0">
                <a:latin typeface="Microsoft Sans Serif"/>
                <a:cs typeface="Microsoft Sans Serif"/>
              </a:rPr>
              <a:t>the </a:t>
            </a:r>
            <a:r>
              <a:rPr sz="1600" spc="-409" dirty="0">
                <a:latin typeface="Microsoft Sans Serif"/>
                <a:cs typeface="Microsoft Sans Serif"/>
              </a:rPr>
              <a:t> </a:t>
            </a:r>
            <a:r>
              <a:rPr sz="1600" spc="-10" dirty="0">
                <a:latin typeface="Microsoft Sans Serif"/>
                <a:cs typeface="Microsoft Sans Serif"/>
              </a:rPr>
              <a:t>styles</a:t>
            </a:r>
            <a:r>
              <a:rPr sz="1600" spc="25" dirty="0">
                <a:latin typeface="Microsoft Sans Serif"/>
                <a:cs typeface="Microsoft Sans Serif"/>
              </a:rPr>
              <a:t> </a:t>
            </a:r>
            <a:r>
              <a:rPr sz="1600" spc="-10" dirty="0">
                <a:latin typeface="Microsoft Sans Serif"/>
                <a:cs typeface="Microsoft Sans Serif"/>
              </a:rPr>
              <a:t>in</a:t>
            </a:r>
            <a:r>
              <a:rPr sz="1600" spc="15"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external</a:t>
            </a:r>
            <a:r>
              <a:rPr sz="1600" spc="30" dirty="0">
                <a:latin typeface="Microsoft Sans Serif"/>
                <a:cs typeface="Microsoft Sans Serif"/>
              </a:rPr>
              <a:t> </a:t>
            </a:r>
            <a:r>
              <a:rPr sz="1600" spc="-10" dirty="0">
                <a:latin typeface="Microsoft Sans Serif"/>
                <a:cs typeface="Microsoft Sans Serif"/>
              </a:rPr>
              <a:t>style</a:t>
            </a:r>
            <a:r>
              <a:rPr sz="1600" spc="40" dirty="0">
                <a:latin typeface="Microsoft Sans Serif"/>
                <a:cs typeface="Microsoft Sans Serif"/>
              </a:rPr>
              <a:t> </a:t>
            </a:r>
            <a:r>
              <a:rPr sz="1600" spc="-5" dirty="0">
                <a:latin typeface="Microsoft Sans Serif"/>
                <a:cs typeface="Microsoft Sans Serif"/>
              </a:rPr>
              <a:t>sheet.</a:t>
            </a:r>
            <a:endParaRPr sz="1600" dirty="0">
              <a:latin typeface="Microsoft Sans Serif"/>
              <a:cs typeface="Microsoft Sans Serif"/>
            </a:endParaRPr>
          </a:p>
          <a:p>
            <a:pPr>
              <a:lnSpc>
                <a:spcPct val="100000"/>
              </a:lnSpc>
              <a:spcBef>
                <a:spcPts val="55"/>
              </a:spcBef>
            </a:pPr>
            <a:endParaRPr sz="1650" dirty="0">
              <a:latin typeface="Microsoft Sans Serif"/>
              <a:cs typeface="Microsoft Sans Serif"/>
            </a:endParaRPr>
          </a:p>
          <a:p>
            <a:pPr marL="12700" marR="259079">
              <a:lnSpc>
                <a:spcPct val="100000"/>
              </a:lnSpc>
            </a:pPr>
            <a:r>
              <a:rPr sz="1600" spc="-5" dirty="0">
                <a:latin typeface="Microsoft Sans Serif"/>
                <a:cs typeface="Microsoft Sans Serif"/>
              </a:rPr>
              <a:t>External</a:t>
            </a:r>
            <a:r>
              <a:rPr sz="1600" spc="40" dirty="0">
                <a:latin typeface="Microsoft Sans Serif"/>
                <a:cs typeface="Microsoft Sans Serif"/>
              </a:rPr>
              <a:t> </a:t>
            </a:r>
            <a:r>
              <a:rPr sz="1600" spc="-10" dirty="0">
                <a:latin typeface="Microsoft Sans Serif"/>
                <a:cs typeface="Microsoft Sans Serif"/>
              </a:rPr>
              <a:t>style</a:t>
            </a:r>
            <a:r>
              <a:rPr sz="1600" spc="30" dirty="0">
                <a:latin typeface="Microsoft Sans Serif"/>
                <a:cs typeface="Microsoft Sans Serif"/>
              </a:rPr>
              <a:t> </a:t>
            </a:r>
            <a:r>
              <a:rPr sz="1600" spc="-5" dirty="0">
                <a:latin typeface="Microsoft Sans Serif"/>
                <a:cs typeface="Microsoft Sans Serif"/>
              </a:rPr>
              <a:t>sheets</a:t>
            </a:r>
            <a:r>
              <a:rPr sz="1600" spc="40" dirty="0">
                <a:latin typeface="Microsoft Sans Serif"/>
                <a:cs typeface="Microsoft Sans Serif"/>
              </a:rPr>
              <a:t> </a:t>
            </a:r>
            <a:r>
              <a:rPr sz="1600" spc="-5" dirty="0">
                <a:latin typeface="Microsoft Sans Serif"/>
                <a:cs typeface="Microsoft Sans Serif"/>
              </a:rPr>
              <a:t>have</a:t>
            </a:r>
            <a:r>
              <a:rPr sz="1600" spc="20"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least</a:t>
            </a:r>
            <a:r>
              <a:rPr sz="1600" spc="10" dirty="0">
                <a:latin typeface="Microsoft Sans Serif"/>
                <a:cs typeface="Microsoft Sans Serif"/>
              </a:rPr>
              <a:t> </a:t>
            </a:r>
            <a:r>
              <a:rPr sz="1600" spc="-20" dirty="0">
                <a:latin typeface="Microsoft Sans Serif"/>
                <a:cs typeface="Microsoft Sans Serif"/>
              </a:rPr>
              <a:t>priority.</a:t>
            </a:r>
            <a:r>
              <a:rPr sz="1600" spc="70" dirty="0">
                <a:latin typeface="Microsoft Sans Serif"/>
                <a:cs typeface="Microsoft Sans Serif"/>
              </a:rPr>
              <a:t> </a:t>
            </a:r>
            <a:r>
              <a:rPr sz="1600" spc="-5" dirty="0">
                <a:latin typeface="Microsoft Sans Serif"/>
                <a:cs typeface="Microsoft Sans Serif"/>
              </a:rPr>
              <a:t>If</a:t>
            </a:r>
            <a:r>
              <a:rPr sz="1600" spc="30" dirty="0">
                <a:latin typeface="Microsoft Sans Serif"/>
                <a:cs typeface="Microsoft Sans Serif"/>
              </a:rPr>
              <a:t> </a:t>
            </a:r>
            <a:r>
              <a:rPr sz="1600" spc="-5" dirty="0">
                <a:latin typeface="Microsoft Sans Serif"/>
                <a:cs typeface="Microsoft Sans Serif"/>
              </a:rPr>
              <a:t>there</a:t>
            </a:r>
            <a:r>
              <a:rPr sz="1600" spc="40" dirty="0">
                <a:latin typeface="Microsoft Sans Serif"/>
                <a:cs typeface="Microsoft Sans Serif"/>
              </a:rPr>
              <a:t> </a:t>
            </a:r>
            <a:r>
              <a:rPr sz="1600" spc="-5" dirty="0">
                <a:latin typeface="Microsoft Sans Serif"/>
                <a:cs typeface="Microsoft Sans Serif"/>
              </a:rPr>
              <a:t>are</a:t>
            </a:r>
            <a:r>
              <a:rPr sz="1600" spc="30" dirty="0">
                <a:latin typeface="Microsoft Sans Serif"/>
                <a:cs typeface="Microsoft Sans Serif"/>
              </a:rPr>
              <a:t> </a:t>
            </a:r>
            <a:r>
              <a:rPr sz="1600" spc="-5" dirty="0">
                <a:latin typeface="Microsoft Sans Serif"/>
                <a:cs typeface="Microsoft Sans Serif"/>
              </a:rPr>
              <a:t>no</a:t>
            </a:r>
            <a:r>
              <a:rPr sz="1600" spc="20" dirty="0">
                <a:latin typeface="Microsoft Sans Serif"/>
                <a:cs typeface="Microsoft Sans Serif"/>
              </a:rPr>
              <a:t> </a:t>
            </a:r>
            <a:r>
              <a:rPr sz="1600" spc="-10" dirty="0">
                <a:latin typeface="Microsoft Sans Serif"/>
                <a:cs typeface="Microsoft Sans Serif"/>
              </a:rPr>
              <a:t>styles</a:t>
            </a:r>
            <a:r>
              <a:rPr sz="1600" spc="35" dirty="0">
                <a:latin typeface="Microsoft Sans Serif"/>
                <a:cs typeface="Microsoft Sans Serif"/>
              </a:rPr>
              <a:t> </a:t>
            </a:r>
            <a:r>
              <a:rPr sz="1600" spc="-5" dirty="0">
                <a:latin typeface="Microsoft Sans Serif"/>
                <a:cs typeface="Microsoft Sans Serif"/>
              </a:rPr>
              <a:t>defined </a:t>
            </a:r>
            <a:r>
              <a:rPr sz="1600" spc="-409" dirty="0">
                <a:latin typeface="Microsoft Sans Serif"/>
                <a:cs typeface="Microsoft Sans Serif"/>
              </a:rPr>
              <a:t> </a:t>
            </a:r>
            <a:r>
              <a:rPr sz="1600" spc="-5" dirty="0">
                <a:latin typeface="Microsoft Sans Serif"/>
                <a:cs typeface="Microsoft Sans Serif"/>
              </a:rPr>
              <a:t>either</a:t>
            </a:r>
            <a:r>
              <a:rPr sz="1600" spc="25" dirty="0">
                <a:latin typeface="Microsoft Sans Serif"/>
                <a:cs typeface="Microsoft Sans Serif"/>
              </a:rPr>
              <a:t> </a:t>
            </a:r>
            <a:r>
              <a:rPr sz="1600" spc="-10" dirty="0">
                <a:latin typeface="Microsoft Sans Serif"/>
                <a:cs typeface="Microsoft Sans Serif"/>
              </a:rPr>
              <a:t>in</a:t>
            </a:r>
            <a:r>
              <a:rPr sz="1600" spc="10" dirty="0">
                <a:latin typeface="Microsoft Sans Serif"/>
                <a:cs typeface="Microsoft Sans Serif"/>
              </a:rPr>
              <a:t> </a:t>
            </a:r>
            <a:r>
              <a:rPr sz="1600" spc="-10" dirty="0">
                <a:latin typeface="Microsoft Sans Serif"/>
                <a:cs typeface="Microsoft Sans Serif"/>
              </a:rPr>
              <a:t>inline</a:t>
            </a:r>
            <a:r>
              <a:rPr sz="1600" spc="-5" dirty="0">
                <a:latin typeface="Microsoft Sans Serif"/>
                <a:cs typeface="Microsoft Sans Serif"/>
              </a:rPr>
              <a:t> or</a:t>
            </a:r>
            <a:r>
              <a:rPr sz="1600" spc="40" dirty="0">
                <a:latin typeface="Microsoft Sans Serif"/>
                <a:cs typeface="Microsoft Sans Serif"/>
              </a:rPr>
              <a:t> </a:t>
            </a:r>
            <a:r>
              <a:rPr sz="1600" spc="-5" dirty="0">
                <a:latin typeface="Microsoft Sans Serif"/>
                <a:cs typeface="Microsoft Sans Serif"/>
              </a:rPr>
              <a:t>internal</a:t>
            </a:r>
            <a:r>
              <a:rPr sz="1600" spc="20" dirty="0">
                <a:latin typeface="Microsoft Sans Serif"/>
                <a:cs typeface="Microsoft Sans Serif"/>
              </a:rPr>
              <a:t> </a:t>
            </a:r>
            <a:r>
              <a:rPr sz="1600" spc="-10" dirty="0">
                <a:latin typeface="Microsoft Sans Serif"/>
                <a:cs typeface="Microsoft Sans Serif"/>
              </a:rPr>
              <a:t>style</a:t>
            </a:r>
            <a:r>
              <a:rPr sz="1600" spc="30" dirty="0">
                <a:latin typeface="Microsoft Sans Serif"/>
                <a:cs typeface="Microsoft Sans Serif"/>
              </a:rPr>
              <a:t> </a:t>
            </a:r>
            <a:r>
              <a:rPr sz="1600" spc="-5" dirty="0">
                <a:latin typeface="Microsoft Sans Serif"/>
                <a:cs typeface="Microsoft Sans Serif"/>
              </a:rPr>
              <a:t>sheet</a:t>
            </a:r>
            <a:r>
              <a:rPr sz="1600" spc="30" dirty="0">
                <a:latin typeface="Microsoft Sans Serif"/>
                <a:cs typeface="Microsoft Sans Serif"/>
              </a:rPr>
              <a:t> </a:t>
            </a:r>
            <a:r>
              <a:rPr sz="1600" spc="-5" dirty="0">
                <a:latin typeface="Microsoft Sans Serif"/>
                <a:cs typeface="Microsoft Sans Serif"/>
              </a:rPr>
              <a:t>then</a:t>
            </a:r>
            <a:r>
              <a:rPr sz="1600" spc="20" dirty="0">
                <a:latin typeface="Microsoft Sans Serif"/>
                <a:cs typeface="Microsoft Sans Serif"/>
              </a:rPr>
              <a:t> </a:t>
            </a:r>
            <a:r>
              <a:rPr sz="1600" spc="-5" dirty="0">
                <a:latin typeface="Microsoft Sans Serif"/>
                <a:cs typeface="Microsoft Sans Serif"/>
              </a:rPr>
              <a:t>external</a:t>
            </a:r>
            <a:r>
              <a:rPr sz="1600" spc="45" dirty="0">
                <a:latin typeface="Microsoft Sans Serif"/>
                <a:cs typeface="Microsoft Sans Serif"/>
              </a:rPr>
              <a:t> </a:t>
            </a:r>
            <a:r>
              <a:rPr sz="1600" spc="-10" dirty="0">
                <a:latin typeface="Microsoft Sans Serif"/>
                <a:cs typeface="Microsoft Sans Serif"/>
              </a:rPr>
              <a:t>style</a:t>
            </a:r>
            <a:r>
              <a:rPr sz="1600" spc="30" dirty="0">
                <a:latin typeface="Microsoft Sans Serif"/>
                <a:cs typeface="Microsoft Sans Serif"/>
              </a:rPr>
              <a:t> </a:t>
            </a:r>
            <a:r>
              <a:rPr sz="1600" spc="-5" dirty="0">
                <a:latin typeface="Microsoft Sans Serif"/>
                <a:cs typeface="Microsoft Sans Serif"/>
              </a:rPr>
              <a:t>sheet</a:t>
            </a:r>
            <a:r>
              <a:rPr sz="1600" spc="30" dirty="0">
                <a:latin typeface="Microsoft Sans Serif"/>
                <a:cs typeface="Microsoft Sans Serif"/>
              </a:rPr>
              <a:t> </a:t>
            </a:r>
            <a:r>
              <a:rPr sz="1600" spc="-5" dirty="0">
                <a:latin typeface="Microsoft Sans Serif"/>
                <a:cs typeface="Microsoft Sans Serif"/>
              </a:rPr>
              <a:t>rules</a:t>
            </a:r>
            <a:r>
              <a:rPr sz="1600" spc="30" dirty="0">
                <a:latin typeface="Microsoft Sans Serif"/>
                <a:cs typeface="Microsoft Sans Serif"/>
              </a:rPr>
              <a:t> </a:t>
            </a:r>
            <a:r>
              <a:rPr sz="1600" spc="-5" dirty="0">
                <a:latin typeface="Microsoft Sans Serif"/>
                <a:cs typeface="Microsoft Sans Serif"/>
              </a:rPr>
              <a:t>are </a:t>
            </a:r>
            <a:r>
              <a:rPr sz="1600" dirty="0">
                <a:latin typeface="Microsoft Sans Serif"/>
                <a:cs typeface="Microsoft Sans Serif"/>
              </a:rPr>
              <a:t> </a:t>
            </a:r>
            <a:r>
              <a:rPr sz="1600" spc="-5" dirty="0">
                <a:latin typeface="Microsoft Sans Serif"/>
                <a:cs typeface="Microsoft Sans Serif"/>
              </a:rPr>
              <a:t>applied</a:t>
            </a:r>
            <a:r>
              <a:rPr sz="1600" dirty="0">
                <a:latin typeface="Microsoft Sans Serif"/>
                <a:cs typeface="Microsoft Sans Serif"/>
              </a:rPr>
              <a:t> </a:t>
            </a:r>
            <a:r>
              <a:rPr sz="1600" spc="-5" dirty="0">
                <a:latin typeface="Microsoft Sans Serif"/>
                <a:cs typeface="Microsoft Sans Serif"/>
              </a:rPr>
              <a:t>for</a:t>
            </a:r>
            <a:r>
              <a:rPr sz="1600" spc="25"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HTML</a:t>
            </a:r>
            <a:r>
              <a:rPr sz="1600" spc="-35" dirty="0">
                <a:latin typeface="Microsoft Sans Serif"/>
                <a:cs typeface="Microsoft Sans Serif"/>
              </a:rPr>
              <a:t> </a:t>
            </a:r>
            <a:r>
              <a:rPr sz="1600" spc="-5" dirty="0">
                <a:latin typeface="Microsoft Sans Serif"/>
                <a:cs typeface="Microsoft Sans Serif"/>
              </a:rPr>
              <a:t>tags.</a:t>
            </a:r>
            <a:endParaRPr sz="1600" dirty="0">
              <a:latin typeface="Microsoft Sans Serif"/>
              <a:cs typeface="Microsoft Sans Serif"/>
            </a:endParaRPr>
          </a:p>
        </p:txBody>
      </p:sp>
      <p:pic>
        <p:nvPicPr>
          <p:cNvPr id="5" name="object 5"/>
          <p:cNvPicPr/>
          <p:nvPr/>
        </p:nvPicPr>
        <p:blipFill>
          <a:blip r:embed="rId2" cstate="print"/>
          <a:stretch>
            <a:fillRect/>
          </a:stretch>
        </p:blipFill>
        <p:spPr>
          <a:xfrm>
            <a:off x="8424271" y="2189924"/>
            <a:ext cx="3136586" cy="3132427"/>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35" dirty="0">
                <a:solidFill>
                  <a:srgbClr val="000000"/>
                </a:solidFill>
              </a:rPr>
              <a:t>Web</a:t>
            </a:r>
            <a:r>
              <a:rPr sz="5400" spc="40" dirty="0">
                <a:solidFill>
                  <a:srgbClr val="000000"/>
                </a:solidFill>
              </a:rPr>
              <a:t> </a:t>
            </a:r>
            <a:r>
              <a:rPr sz="5400" spc="-5" dirty="0">
                <a:solidFill>
                  <a:srgbClr val="000000"/>
                </a:solidFill>
              </a:rPr>
              <a:t>Safe</a:t>
            </a:r>
            <a:r>
              <a:rPr sz="5400" spc="40" dirty="0">
                <a:solidFill>
                  <a:srgbClr val="000000"/>
                </a:solidFill>
              </a:rPr>
              <a:t> </a:t>
            </a:r>
            <a:r>
              <a:rPr sz="5400" spc="-5" dirty="0">
                <a:solidFill>
                  <a:srgbClr val="000000"/>
                </a:solidFill>
              </a:rPr>
              <a:t>Fonts</a:t>
            </a:r>
            <a:endParaRPr sz="5400"/>
          </a:p>
        </p:txBody>
      </p:sp>
      <p:sp>
        <p:nvSpPr>
          <p:cNvPr id="4" name="object 4"/>
          <p:cNvSpPr txBox="1"/>
          <p:nvPr/>
        </p:nvSpPr>
        <p:spPr>
          <a:xfrm>
            <a:off x="900785" y="1312874"/>
            <a:ext cx="6782434" cy="5390515"/>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AFEF"/>
                </a:solidFill>
                <a:latin typeface="Arial"/>
                <a:cs typeface="Arial"/>
              </a:rPr>
              <a:t>Garamond</a:t>
            </a:r>
            <a:r>
              <a:rPr sz="1600" b="1" spc="-10" dirty="0">
                <a:solidFill>
                  <a:srgbClr val="00AFEF"/>
                </a:solidFill>
                <a:latin typeface="Arial"/>
                <a:cs typeface="Arial"/>
              </a:rPr>
              <a:t> </a:t>
            </a:r>
            <a:r>
              <a:rPr sz="1600" b="1" spc="-5" dirty="0">
                <a:solidFill>
                  <a:srgbClr val="00AFEF"/>
                </a:solidFill>
                <a:latin typeface="Arial"/>
                <a:cs typeface="Arial"/>
              </a:rPr>
              <a:t>(serif)</a:t>
            </a:r>
            <a:endParaRPr sz="1600">
              <a:latin typeface="Arial"/>
              <a:cs typeface="Arial"/>
            </a:endParaRPr>
          </a:p>
          <a:p>
            <a:pPr marL="12700" marR="5080">
              <a:lnSpc>
                <a:spcPct val="100000"/>
              </a:lnSpc>
            </a:pPr>
            <a:r>
              <a:rPr sz="1600" spc="-5" dirty="0">
                <a:latin typeface="Microsoft Sans Serif"/>
                <a:cs typeface="Microsoft Sans Serif"/>
              </a:rPr>
              <a:t>Garamond</a:t>
            </a:r>
            <a:r>
              <a:rPr sz="1600" spc="55" dirty="0">
                <a:latin typeface="Microsoft Sans Serif"/>
                <a:cs typeface="Microsoft Sans Serif"/>
              </a:rPr>
              <a:t> </a:t>
            </a:r>
            <a:r>
              <a:rPr sz="1600" spc="-10" dirty="0">
                <a:latin typeface="Microsoft Sans Serif"/>
                <a:cs typeface="Microsoft Sans Serif"/>
              </a:rPr>
              <a:t>is</a:t>
            </a:r>
            <a:r>
              <a:rPr sz="1600" spc="10" dirty="0">
                <a:latin typeface="Microsoft Sans Serif"/>
                <a:cs typeface="Microsoft Sans Serif"/>
              </a:rPr>
              <a:t> </a:t>
            </a:r>
            <a:r>
              <a:rPr sz="1600" spc="-5" dirty="0">
                <a:latin typeface="Microsoft Sans Serif"/>
                <a:cs typeface="Microsoft Sans Serif"/>
              </a:rPr>
              <a:t>a</a:t>
            </a:r>
            <a:r>
              <a:rPr sz="1600" spc="20" dirty="0">
                <a:latin typeface="Microsoft Sans Serif"/>
                <a:cs typeface="Microsoft Sans Serif"/>
              </a:rPr>
              <a:t> </a:t>
            </a:r>
            <a:r>
              <a:rPr sz="1600" spc="-5" dirty="0">
                <a:latin typeface="Microsoft Sans Serif"/>
                <a:cs typeface="Microsoft Sans Serif"/>
              </a:rPr>
              <a:t>classical</a:t>
            </a:r>
            <a:r>
              <a:rPr sz="1600" spc="-15" dirty="0">
                <a:latin typeface="Microsoft Sans Serif"/>
                <a:cs typeface="Microsoft Sans Serif"/>
              </a:rPr>
              <a:t> </a:t>
            </a:r>
            <a:r>
              <a:rPr sz="1600" spc="-5" dirty="0">
                <a:latin typeface="Microsoft Sans Serif"/>
                <a:cs typeface="Microsoft Sans Serif"/>
              </a:rPr>
              <a:t>font</a:t>
            </a:r>
            <a:r>
              <a:rPr sz="1600" spc="45" dirty="0">
                <a:latin typeface="Microsoft Sans Serif"/>
                <a:cs typeface="Microsoft Sans Serif"/>
              </a:rPr>
              <a:t> </a:t>
            </a:r>
            <a:r>
              <a:rPr sz="1600" spc="-5" dirty="0">
                <a:latin typeface="Microsoft Sans Serif"/>
                <a:cs typeface="Microsoft Sans Serif"/>
              </a:rPr>
              <a:t>used</a:t>
            </a:r>
            <a:r>
              <a:rPr sz="1600" spc="15" dirty="0">
                <a:latin typeface="Microsoft Sans Serif"/>
                <a:cs typeface="Microsoft Sans Serif"/>
              </a:rPr>
              <a:t> </a:t>
            </a:r>
            <a:r>
              <a:rPr sz="1600" spc="-5" dirty="0">
                <a:latin typeface="Microsoft Sans Serif"/>
                <a:cs typeface="Microsoft Sans Serif"/>
              </a:rPr>
              <a:t>for</a:t>
            </a:r>
            <a:r>
              <a:rPr sz="1600" spc="30" dirty="0">
                <a:latin typeface="Microsoft Sans Serif"/>
                <a:cs typeface="Microsoft Sans Serif"/>
              </a:rPr>
              <a:t> </a:t>
            </a:r>
            <a:r>
              <a:rPr sz="1600" spc="-5" dirty="0">
                <a:latin typeface="Microsoft Sans Serif"/>
                <a:cs typeface="Microsoft Sans Serif"/>
              </a:rPr>
              <a:t>many</a:t>
            </a:r>
            <a:r>
              <a:rPr sz="1600" spc="35" dirty="0">
                <a:latin typeface="Microsoft Sans Serif"/>
                <a:cs typeface="Microsoft Sans Serif"/>
              </a:rPr>
              <a:t> </a:t>
            </a:r>
            <a:r>
              <a:rPr sz="1600" spc="-5" dirty="0">
                <a:latin typeface="Microsoft Sans Serif"/>
                <a:cs typeface="Microsoft Sans Serif"/>
              </a:rPr>
              <a:t>printed</a:t>
            </a:r>
            <a:r>
              <a:rPr sz="1600" spc="35" dirty="0">
                <a:latin typeface="Microsoft Sans Serif"/>
                <a:cs typeface="Microsoft Sans Serif"/>
              </a:rPr>
              <a:t> </a:t>
            </a:r>
            <a:r>
              <a:rPr sz="1600" spc="-5" dirty="0">
                <a:latin typeface="Microsoft Sans Serif"/>
                <a:cs typeface="Microsoft Sans Serif"/>
              </a:rPr>
              <a:t>books.</a:t>
            </a:r>
            <a:r>
              <a:rPr sz="1600" spc="15" dirty="0">
                <a:latin typeface="Microsoft Sans Serif"/>
                <a:cs typeface="Microsoft Sans Serif"/>
              </a:rPr>
              <a:t> </a:t>
            </a:r>
            <a:r>
              <a:rPr sz="1600" spc="-5" dirty="0">
                <a:latin typeface="Microsoft Sans Serif"/>
                <a:cs typeface="Microsoft Sans Serif"/>
              </a:rPr>
              <a:t>It</a:t>
            </a:r>
            <a:r>
              <a:rPr sz="1600" spc="25" dirty="0">
                <a:latin typeface="Microsoft Sans Serif"/>
                <a:cs typeface="Microsoft Sans Serif"/>
              </a:rPr>
              <a:t> </a:t>
            </a:r>
            <a:r>
              <a:rPr sz="1600" spc="-5" dirty="0">
                <a:latin typeface="Microsoft Sans Serif"/>
                <a:cs typeface="Microsoft Sans Serif"/>
              </a:rPr>
              <a:t>has</a:t>
            </a:r>
            <a:r>
              <a:rPr sz="1600" spc="30" dirty="0">
                <a:latin typeface="Microsoft Sans Serif"/>
                <a:cs typeface="Microsoft Sans Serif"/>
              </a:rPr>
              <a:t> </a:t>
            </a:r>
            <a:r>
              <a:rPr sz="1600" spc="-5" dirty="0">
                <a:latin typeface="Microsoft Sans Serif"/>
                <a:cs typeface="Microsoft Sans Serif"/>
              </a:rPr>
              <a:t>a</a:t>
            </a:r>
            <a:r>
              <a:rPr sz="1600" spc="25" dirty="0">
                <a:latin typeface="Microsoft Sans Serif"/>
                <a:cs typeface="Microsoft Sans Serif"/>
              </a:rPr>
              <a:t> </a:t>
            </a:r>
            <a:r>
              <a:rPr sz="1600" spc="-5" dirty="0">
                <a:latin typeface="Microsoft Sans Serif"/>
                <a:cs typeface="Microsoft Sans Serif"/>
              </a:rPr>
              <a:t>timeless </a:t>
            </a:r>
            <a:r>
              <a:rPr sz="1600" spc="-409" dirty="0">
                <a:latin typeface="Microsoft Sans Serif"/>
                <a:cs typeface="Microsoft Sans Serif"/>
              </a:rPr>
              <a:t> </a:t>
            </a:r>
            <a:r>
              <a:rPr sz="1600" spc="-5" dirty="0">
                <a:latin typeface="Microsoft Sans Serif"/>
                <a:cs typeface="Microsoft Sans Serif"/>
              </a:rPr>
              <a:t>look</a:t>
            </a:r>
            <a:r>
              <a:rPr sz="1600" spc="5" dirty="0">
                <a:latin typeface="Microsoft Sans Serif"/>
                <a:cs typeface="Microsoft Sans Serif"/>
              </a:rPr>
              <a:t> </a:t>
            </a:r>
            <a:r>
              <a:rPr sz="1600" spc="-5" dirty="0">
                <a:latin typeface="Microsoft Sans Serif"/>
                <a:cs typeface="Microsoft Sans Serif"/>
              </a:rPr>
              <a:t>and</a:t>
            </a:r>
            <a:r>
              <a:rPr sz="1600" spc="30" dirty="0">
                <a:latin typeface="Microsoft Sans Serif"/>
                <a:cs typeface="Microsoft Sans Serif"/>
              </a:rPr>
              <a:t> </a:t>
            </a:r>
            <a:r>
              <a:rPr sz="1600" spc="-5" dirty="0">
                <a:latin typeface="Microsoft Sans Serif"/>
                <a:cs typeface="Microsoft Sans Serif"/>
              </a:rPr>
              <a:t>good</a:t>
            </a:r>
            <a:r>
              <a:rPr sz="1600" spc="15" dirty="0">
                <a:latin typeface="Microsoft Sans Serif"/>
                <a:cs typeface="Microsoft Sans Serif"/>
              </a:rPr>
              <a:t> </a:t>
            </a:r>
            <a:r>
              <a:rPr sz="1600" spc="-20" dirty="0">
                <a:latin typeface="Microsoft Sans Serif"/>
                <a:cs typeface="Microsoft Sans Serif"/>
              </a:rPr>
              <a:t>readability.</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a:latin typeface="Arial"/>
              <a:cs typeface="Arial"/>
            </a:endParaRPr>
          </a:p>
          <a:p>
            <a:pPr marL="12700">
              <a:lnSpc>
                <a:spcPct val="100000"/>
              </a:lnSpc>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marR="6108700">
              <a:lnSpc>
                <a:spcPct val="100000"/>
              </a:lnSpc>
            </a:pPr>
            <a:r>
              <a:rPr sz="1600" spc="-5" dirty="0">
                <a:latin typeface="Microsoft Sans Serif"/>
                <a:cs typeface="Microsoft Sans Serif"/>
              </a:rPr>
              <a:t>&lt;</a:t>
            </a:r>
            <a:r>
              <a:rPr sz="1600" dirty="0">
                <a:latin typeface="Microsoft Sans Serif"/>
                <a:cs typeface="Microsoft Sans Serif"/>
              </a:rPr>
              <a:t>s</a:t>
            </a:r>
            <a:r>
              <a:rPr sz="1600" spc="-5" dirty="0">
                <a:latin typeface="Microsoft Sans Serif"/>
                <a:cs typeface="Microsoft Sans Serif"/>
              </a:rPr>
              <a:t>t</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e&gt;  body</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font-family:</a:t>
            </a:r>
            <a:r>
              <a:rPr sz="1600" spc="40" dirty="0">
                <a:latin typeface="Microsoft Sans Serif"/>
                <a:cs typeface="Microsoft Sans Serif"/>
              </a:rPr>
              <a:t> </a:t>
            </a:r>
            <a:r>
              <a:rPr sz="1600" spc="-5" dirty="0">
                <a:latin typeface="Microsoft Sans Serif"/>
                <a:cs typeface="Microsoft Sans Serif"/>
              </a:rPr>
              <a:t>Garamond,</a:t>
            </a:r>
            <a:r>
              <a:rPr sz="1600" spc="30" dirty="0">
                <a:latin typeface="Microsoft Sans Serif"/>
                <a:cs typeface="Microsoft Sans Serif"/>
              </a:rPr>
              <a:t> </a:t>
            </a:r>
            <a:r>
              <a:rPr sz="1600" spc="-5" dirty="0">
                <a:latin typeface="Microsoft Sans Serif"/>
                <a:cs typeface="Microsoft Sans Serif"/>
              </a:rPr>
              <a:t>serif;</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pPr>
            <a:r>
              <a:rPr sz="1600" spc="-5" dirty="0">
                <a:latin typeface="Microsoft Sans Serif"/>
                <a:cs typeface="Microsoft Sans Serif"/>
              </a:rPr>
              <a:t>&lt;/style&gt;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&lt;/head&gt;</a:t>
            </a:r>
            <a:endParaRPr sz="1600">
              <a:latin typeface="Microsoft Sans Serif"/>
              <a:cs typeface="Microsoft Sans Serif"/>
            </a:endParaRPr>
          </a:p>
          <a:p>
            <a:pPr marL="12700">
              <a:lnSpc>
                <a:spcPct val="100000"/>
              </a:lnSpc>
            </a:pPr>
            <a:r>
              <a:rPr sz="1600" spc="-10" dirty="0">
                <a:latin typeface="Microsoft Sans Serif"/>
                <a:cs typeface="Microsoft Sans Serif"/>
              </a:rPr>
              <a:t>&lt;body&gt;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5" dirty="0">
                <a:latin typeface="Microsoft Sans Serif"/>
                <a:cs typeface="Microsoft Sans Serif"/>
              </a:rPr>
              <a:t>&lt;h1&gt;Lorem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amet&lt;/h1&gt;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spc="-5" dirty="0">
                <a:latin typeface="Microsoft Sans Serif"/>
                <a:cs typeface="Microsoft Sans Serif"/>
              </a:rPr>
              <a:t>&lt;p&gt;Lorem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amet.&lt;/p&gt;</a:t>
            </a:r>
            <a:endParaRPr sz="1600">
              <a:latin typeface="Microsoft Sans Serif"/>
              <a:cs typeface="Microsoft Sans Serif"/>
            </a:endParaRPr>
          </a:p>
          <a:p>
            <a:pPr marL="12700">
              <a:lnSpc>
                <a:spcPct val="100000"/>
              </a:lnSpc>
            </a:pPr>
            <a:r>
              <a:rPr sz="1600" spc="-5" dirty="0">
                <a:latin typeface="Microsoft Sans Serif"/>
                <a:cs typeface="Microsoft Sans Serif"/>
              </a:rPr>
              <a:t>&lt;p&gt;0</a:t>
            </a:r>
            <a:r>
              <a:rPr sz="1600" spc="20" dirty="0">
                <a:latin typeface="Microsoft Sans Serif"/>
                <a:cs typeface="Microsoft Sans Serif"/>
              </a:rPr>
              <a:t> </a:t>
            </a:r>
            <a:r>
              <a:rPr sz="1600" spc="-5" dirty="0">
                <a:latin typeface="Microsoft Sans Serif"/>
                <a:cs typeface="Microsoft Sans Serif"/>
              </a:rPr>
              <a:t>1</a:t>
            </a:r>
            <a:r>
              <a:rPr sz="1600" spc="10" dirty="0">
                <a:latin typeface="Microsoft Sans Serif"/>
                <a:cs typeface="Microsoft Sans Serif"/>
              </a:rPr>
              <a:t> </a:t>
            </a:r>
            <a:r>
              <a:rPr sz="1600" spc="-5" dirty="0">
                <a:latin typeface="Microsoft Sans Serif"/>
                <a:cs typeface="Microsoft Sans Serif"/>
              </a:rPr>
              <a:t>2</a:t>
            </a:r>
            <a:r>
              <a:rPr sz="1600" spc="25" dirty="0">
                <a:latin typeface="Microsoft Sans Serif"/>
                <a:cs typeface="Microsoft Sans Serif"/>
              </a:rPr>
              <a:t> </a:t>
            </a:r>
            <a:r>
              <a:rPr sz="1600" spc="-5" dirty="0">
                <a:latin typeface="Microsoft Sans Serif"/>
                <a:cs typeface="Microsoft Sans Serif"/>
              </a:rPr>
              <a:t>3</a:t>
            </a:r>
            <a:r>
              <a:rPr sz="1600" spc="10" dirty="0">
                <a:latin typeface="Microsoft Sans Serif"/>
                <a:cs typeface="Microsoft Sans Serif"/>
              </a:rPr>
              <a:t> </a:t>
            </a:r>
            <a:r>
              <a:rPr sz="1600" spc="-5" dirty="0">
                <a:latin typeface="Microsoft Sans Serif"/>
                <a:cs typeface="Microsoft Sans Serif"/>
              </a:rPr>
              <a:t>4</a:t>
            </a:r>
            <a:r>
              <a:rPr sz="1600" spc="10" dirty="0">
                <a:latin typeface="Microsoft Sans Serif"/>
                <a:cs typeface="Microsoft Sans Serif"/>
              </a:rPr>
              <a:t> </a:t>
            </a:r>
            <a:r>
              <a:rPr sz="1600" spc="-5" dirty="0">
                <a:latin typeface="Microsoft Sans Serif"/>
                <a:cs typeface="Microsoft Sans Serif"/>
              </a:rPr>
              <a:t>5</a:t>
            </a:r>
            <a:r>
              <a:rPr sz="1600" spc="25" dirty="0">
                <a:latin typeface="Microsoft Sans Serif"/>
                <a:cs typeface="Microsoft Sans Serif"/>
              </a:rPr>
              <a:t> </a:t>
            </a:r>
            <a:r>
              <a:rPr sz="1600" spc="-5" dirty="0">
                <a:latin typeface="Microsoft Sans Serif"/>
                <a:cs typeface="Microsoft Sans Serif"/>
              </a:rPr>
              <a:t>6</a:t>
            </a:r>
            <a:r>
              <a:rPr sz="1600" spc="10" dirty="0">
                <a:latin typeface="Microsoft Sans Serif"/>
                <a:cs typeface="Microsoft Sans Serif"/>
              </a:rPr>
              <a:t> </a:t>
            </a:r>
            <a:r>
              <a:rPr sz="1600" spc="-5" dirty="0">
                <a:latin typeface="Microsoft Sans Serif"/>
                <a:cs typeface="Microsoft Sans Serif"/>
              </a:rPr>
              <a:t>7</a:t>
            </a:r>
            <a:r>
              <a:rPr sz="1600" spc="25" dirty="0">
                <a:latin typeface="Microsoft Sans Serif"/>
                <a:cs typeface="Microsoft Sans Serif"/>
              </a:rPr>
              <a:t> </a:t>
            </a:r>
            <a:r>
              <a:rPr sz="1600" spc="-5" dirty="0">
                <a:latin typeface="Microsoft Sans Serif"/>
                <a:cs typeface="Microsoft Sans Serif"/>
              </a:rPr>
              <a:t>8</a:t>
            </a:r>
            <a:r>
              <a:rPr sz="1600" spc="10" dirty="0">
                <a:latin typeface="Microsoft Sans Serif"/>
                <a:cs typeface="Microsoft Sans Serif"/>
              </a:rPr>
              <a:t> </a:t>
            </a:r>
            <a:r>
              <a:rPr sz="1600" spc="-5" dirty="0">
                <a:latin typeface="Microsoft Sans Serif"/>
                <a:cs typeface="Microsoft Sans Serif"/>
              </a:rPr>
              <a:t>9&lt;/p&gt;</a:t>
            </a:r>
            <a:endParaRPr sz="1600">
              <a:latin typeface="Microsoft Sans Serif"/>
              <a:cs typeface="Microsoft Sans Serif"/>
            </a:endParaRPr>
          </a:p>
          <a:p>
            <a:pPr marL="12700">
              <a:lnSpc>
                <a:spcPct val="100000"/>
              </a:lnSpc>
            </a:pPr>
            <a:r>
              <a:rPr sz="1600" spc="-5" dirty="0">
                <a:latin typeface="Microsoft Sans Serif"/>
                <a:cs typeface="Microsoft Sans Serif"/>
              </a:rPr>
              <a:t>&lt;/body&gt;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grpSp>
        <p:nvGrpSpPr>
          <p:cNvPr id="6" name="object 6"/>
          <p:cNvGrpSpPr/>
          <p:nvPr/>
        </p:nvGrpSpPr>
        <p:grpSpPr>
          <a:xfrm>
            <a:off x="3922759" y="2439902"/>
            <a:ext cx="4580255" cy="2504440"/>
            <a:chOff x="3922759" y="2439902"/>
            <a:chExt cx="4580255" cy="2504440"/>
          </a:xfrm>
        </p:grpSpPr>
        <p:pic>
          <p:nvPicPr>
            <p:cNvPr id="7" name="object 7"/>
            <p:cNvPicPr/>
            <p:nvPr/>
          </p:nvPicPr>
          <p:blipFill>
            <a:blip r:embed="rId3" cstate="print"/>
            <a:stretch>
              <a:fillRect/>
            </a:stretch>
          </p:blipFill>
          <p:spPr>
            <a:xfrm>
              <a:off x="3922759" y="2439902"/>
              <a:ext cx="4579643" cy="2503977"/>
            </a:xfrm>
            <a:prstGeom prst="rect">
              <a:avLst/>
            </a:prstGeom>
          </p:spPr>
        </p:pic>
        <p:pic>
          <p:nvPicPr>
            <p:cNvPr id="8" name="object 8"/>
            <p:cNvPicPr/>
            <p:nvPr/>
          </p:nvPicPr>
          <p:blipFill>
            <a:blip r:embed="rId4" cstate="print"/>
            <a:stretch>
              <a:fillRect/>
            </a:stretch>
          </p:blipFill>
          <p:spPr>
            <a:xfrm>
              <a:off x="4067682" y="2599055"/>
              <a:ext cx="4063999" cy="1992376"/>
            </a:xfrm>
            <a:prstGeom prst="rect">
              <a:avLst/>
            </a:prstGeom>
          </p:spPr>
        </p:pic>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35" dirty="0">
                <a:solidFill>
                  <a:srgbClr val="000000"/>
                </a:solidFill>
              </a:rPr>
              <a:t>Web</a:t>
            </a:r>
            <a:r>
              <a:rPr sz="5400" spc="40" dirty="0">
                <a:solidFill>
                  <a:srgbClr val="000000"/>
                </a:solidFill>
              </a:rPr>
              <a:t> </a:t>
            </a:r>
            <a:r>
              <a:rPr sz="5400" spc="-5" dirty="0">
                <a:solidFill>
                  <a:srgbClr val="000000"/>
                </a:solidFill>
              </a:rPr>
              <a:t>Safe</a:t>
            </a:r>
            <a:r>
              <a:rPr sz="5400" spc="40" dirty="0">
                <a:solidFill>
                  <a:srgbClr val="000000"/>
                </a:solidFill>
              </a:rPr>
              <a:t> </a:t>
            </a:r>
            <a:r>
              <a:rPr sz="5400" spc="-5" dirty="0">
                <a:solidFill>
                  <a:srgbClr val="000000"/>
                </a:solidFill>
              </a:rPr>
              <a:t>Fonts</a:t>
            </a:r>
            <a:endParaRPr sz="5400"/>
          </a:p>
        </p:txBody>
      </p:sp>
      <p:sp>
        <p:nvSpPr>
          <p:cNvPr id="4" name="object 4"/>
          <p:cNvSpPr txBox="1"/>
          <p:nvPr/>
        </p:nvSpPr>
        <p:spPr>
          <a:xfrm>
            <a:off x="900785" y="1312874"/>
            <a:ext cx="6699884" cy="5390515"/>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AFEF"/>
                </a:solidFill>
                <a:latin typeface="Arial"/>
                <a:cs typeface="Arial"/>
              </a:rPr>
              <a:t>Courier</a:t>
            </a:r>
            <a:r>
              <a:rPr sz="1600" b="1" spc="-15" dirty="0">
                <a:solidFill>
                  <a:srgbClr val="00AFEF"/>
                </a:solidFill>
                <a:latin typeface="Arial"/>
                <a:cs typeface="Arial"/>
              </a:rPr>
              <a:t> </a:t>
            </a:r>
            <a:r>
              <a:rPr sz="1600" b="1" spc="-5" dirty="0">
                <a:solidFill>
                  <a:srgbClr val="00AFEF"/>
                </a:solidFill>
                <a:latin typeface="Arial"/>
                <a:cs typeface="Arial"/>
              </a:rPr>
              <a:t>New</a:t>
            </a:r>
            <a:r>
              <a:rPr sz="1600" b="1" spc="-10" dirty="0">
                <a:solidFill>
                  <a:srgbClr val="00AFEF"/>
                </a:solidFill>
                <a:latin typeface="Arial"/>
                <a:cs typeface="Arial"/>
              </a:rPr>
              <a:t> </a:t>
            </a:r>
            <a:r>
              <a:rPr sz="1600" b="1" spc="-5" dirty="0">
                <a:solidFill>
                  <a:srgbClr val="00AFEF"/>
                </a:solidFill>
                <a:latin typeface="Arial"/>
                <a:cs typeface="Arial"/>
              </a:rPr>
              <a:t>(monospace)</a:t>
            </a:r>
            <a:endParaRPr sz="1600">
              <a:latin typeface="Arial"/>
              <a:cs typeface="Arial"/>
            </a:endParaRPr>
          </a:p>
          <a:p>
            <a:pPr marL="12700" marR="5080">
              <a:lnSpc>
                <a:spcPct val="100000"/>
              </a:lnSpc>
            </a:pPr>
            <a:r>
              <a:rPr sz="1600" spc="-5" dirty="0">
                <a:latin typeface="Microsoft Sans Serif"/>
                <a:cs typeface="Microsoft Sans Serif"/>
              </a:rPr>
              <a:t>Courier</a:t>
            </a:r>
            <a:r>
              <a:rPr sz="1600" spc="25" dirty="0">
                <a:latin typeface="Microsoft Sans Serif"/>
                <a:cs typeface="Microsoft Sans Serif"/>
              </a:rPr>
              <a:t> </a:t>
            </a:r>
            <a:r>
              <a:rPr sz="1600" spc="-5" dirty="0">
                <a:latin typeface="Microsoft Sans Serif"/>
                <a:cs typeface="Microsoft Sans Serif"/>
              </a:rPr>
              <a:t>New</a:t>
            </a:r>
            <a:r>
              <a:rPr sz="1600" spc="20" dirty="0">
                <a:latin typeface="Microsoft Sans Serif"/>
                <a:cs typeface="Microsoft Sans Serif"/>
              </a:rPr>
              <a:t> </a:t>
            </a:r>
            <a:r>
              <a:rPr sz="1600" spc="-10" dirty="0">
                <a:latin typeface="Microsoft Sans Serif"/>
                <a:cs typeface="Microsoft Sans Serif"/>
              </a:rPr>
              <a:t>is</a:t>
            </a:r>
            <a:r>
              <a:rPr sz="1600" spc="15" dirty="0">
                <a:latin typeface="Microsoft Sans Serif"/>
                <a:cs typeface="Microsoft Sans Serif"/>
              </a:rPr>
              <a:t> </a:t>
            </a:r>
            <a:r>
              <a:rPr sz="1600" spc="-5" dirty="0">
                <a:latin typeface="Microsoft Sans Serif"/>
                <a:cs typeface="Microsoft Sans Serif"/>
              </a:rPr>
              <a:t>the</a:t>
            </a:r>
            <a:r>
              <a:rPr sz="1600" spc="35" dirty="0">
                <a:latin typeface="Microsoft Sans Serif"/>
                <a:cs typeface="Microsoft Sans Serif"/>
              </a:rPr>
              <a:t> </a:t>
            </a:r>
            <a:r>
              <a:rPr sz="1600" spc="-5" dirty="0">
                <a:latin typeface="Microsoft Sans Serif"/>
                <a:cs typeface="Microsoft Sans Serif"/>
              </a:rPr>
              <a:t>most</a:t>
            </a:r>
            <a:r>
              <a:rPr sz="1600" spc="30" dirty="0">
                <a:latin typeface="Microsoft Sans Serif"/>
                <a:cs typeface="Microsoft Sans Serif"/>
              </a:rPr>
              <a:t> </a:t>
            </a:r>
            <a:r>
              <a:rPr sz="1600" spc="-10" dirty="0">
                <a:latin typeface="Microsoft Sans Serif"/>
                <a:cs typeface="Microsoft Sans Serif"/>
              </a:rPr>
              <a:t>widely</a:t>
            </a:r>
            <a:r>
              <a:rPr sz="1600" spc="25" dirty="0">
                <a:latin typeface="Microsoft Sans Serif"/>
                <a:cs typeface="Microsoft Sans Serif"/>
              </a:rPr>
              <a:t> </a:t>
            </a:r>
            <a:r>
              <a:rPr sz="1600" spc="-5" dirty="0">
                <a:latin typeface="Microsoft Sans Serif"/>
                <a:cs typeface="Microsoft Sans Serif"/>
              </a:rPr>
              <a:t>used</a:t>
            </a:r>
            <a:r>
              <a:rPr sz="1600" spc="40" dirty="0">
                <a:latin typeface="Microsoft Sans Serif"/>
                <a:cs typeface="Microsoft Sans Serif"/>
              </a:rPr>
              <a:t> </a:t>
            </a:r>
            <a:r>
              <a:rPr sz="1600" spc="-5" dirty="0">
                <a:latin typeface="Microsoft Sans Serif"/>
                <a:cs typeface="Microsoft Sans Serif"/>
              </a:rPr>
              <a:t>monospace</a:t>
            </a:r>
            <a:r>
              <a:rPr sz="1600" spc="25" dirty="0">
                <a:latin typeface="Microsoft Sans Serif"/>
                <a:cs typeface="Microsoft Sans Serif"/>
              </a:rPr>
              <a:t> </a:t>
            </a:r>
            <a:r>
              <a:rPr sz="1600" spc="-5" dirty="0">
                <a:latin typeface="Microsoft Sans Serif"/>
                <a:cs typeface="Microsoft Sans Serif"/>
              </a:rPr>
              <a:t>serif</a:t>
            </a:r>
            <a:r>
              <a:rPr sz="1600" spc="20" dirty="0">
                <a:latin typeface="Microsoft Sans Serif"/>
                <a:cs typeface="Microsoft Sans Serif"/>
              </a:rPr>
              <a:t> </a:t>
            </a:r>
            <a:r>
              <a:rPr sz="1600" spc="-5" dirty="0">
                <a:latin typeface="Microsoft Sans Serif"/>
                <a:cs typeface="Microsoft Sans Serif"/>
              </a:rPr>
              <a:t>font.</a:t>
            </a:r>
            <a:r>
              <a:rPr sz="1600" spc="45" dirty="0">
                <a:latin typeface="Microsoft Sans Serif"/>
                <a:cs typeface="Microsoft Sans Serif"/>
              </a:rPr>
              <a:t> </a:t>
            </a:r>
            <a:r>
              <a:rPr sz="1600" spc="-5" dirty="0">
                <a:latin typeface="Microsoft Sans Serif"/>
                <a:cs typeface="Microsoft Sans Serif"/>
              </a:rPr>
              <a:t>Courier</a:t>
            </a:r>
            <a:r>
              <a:rPr sz="1600" spc="30" dirty="0">
                <a:latin typeface="Microsoft Sans Serif"/>
                <a:cs typeface="Microsoft Sans Serif"/>
              </a:rPr>
              <a:t> </a:t>
            </a:r>
            <a:r>
              <a:rPr sz="1600" spc="-5" dirty="0">
                <a:latin typeface="Microsoft Sans Serif"/>
                <a:cs typeface="Microsoft Sans Serif"/>
              </a:rPr>
              <a:t>New</a:t>
            </a:r>
            <a:r>
              <a:rPr sz="1600" spc="20" dirty="0">
                <a:latin typeface="Microsoft Sans Serif"/>
                <a:cs typeface="Microsoft Sans Serif"/>
              </a:rPr>
              <a:t> </a:t>
            </a:r>
            <a:r>
              <a:rPr sz="1600" spc="-10" dirty="0">
                <a:latin typeface="Microsoft Sans Serif"/>
                <a:cs typeface="Microsoft Sans Serif"/>
              </a:rPr>
              <a:t>is </a:t>
            </a:r>
            <a:r>
              <a:rPr sz="1600" spc="-409" dirty="0">
                <a:latin typeface="Microsoft Sans Serif"/>
                <a:cs typeface="Microsoft Sans Serif"/>
              </a:rPr>
              <a:t> </a:t>
            </a:r>
            <a:r>
              <a:rPr sz="1600" spc="-5" dirty="0">
                <a:latin typeface="Microsoft Sans Serif"/>
                <a:cs typeface="Microsoft Sans Serif"/>
              </a:rPr>
              <a:t>often</a:t>
            </a:r>
            <a:r>
              <a:rPr sz="1600" spc="30" dirty="0">
                <a:latin typeface="Microsoft Sans Serif"/>
                <a:cs typeface="Microsoft Sans Serif"/>
              </a:rPr>
              <a:t> </a:t>
            </a:r>
            <a:r>
              <a:rPr sz="1600" spc="-5" dirty="0">
                <a:latin typeface="Microsoft Sans Serif"/>
                <a:cs typeface="Microsoft Sans Serif"/>
              </a:rPr>
              <a:t>used</a:t>
            </a:r>
            <a:r>
              <a:rPr sz="1600" spc="20" dirty="0">
                <a:latin typeface="Microsoft Sans Serif"/>
                <a:cs typeface="Microsoft Sans Serif"/>
              </a:rPr>
              <a:t> </a:t>
            </a:r>
            <a:r>
              <a:rPr sz="1600" spc="-10" dirty="0">
                <a:latin typeface="Microsoft Sans Serif"/>
                <a:cs typeface="Microsoft Sans Serif"/>
              </a:rPr>
              <a:t>with</a:t>
            </a:r>
            <a:r>
              <a:rPr sz="1600" spc="30" dirty="0">
                <a:latin typeface="Microsoft Sans Serif"/>
                <a:cs typeface="Microsoft Sans Serif"/>
              </a:rPr>
              <a:t> </a:t>
            </a:r>
            <a:r>
              <a:rPr sz="1600" spc="-5" dirty="0">
                <a:latin typeface="Microsoft Sans Serif"/>
                <a:cs typeface="Microsoft Sans Serif"/>
              </a:rPr>
              <a:t>coding</a:t>
            </a:r>
            <a:r>
              <a:rPr sz="1600" spc="20" dirty="0">
                <a:latin typeface="Microsoft Sans Serif"/>
                <a:cs typeface="Microsoft Sans Serif"/>
              </a:rPr>
              <a:t> </a:t>
            </a:r>
            <a:r>
              <a:rPr sz="1600" spc="-10" dirty="0">
                <a:latin typeface="Microsoft Sans Serif"/>
                <a:cs typeface="Microsoft Sans Serif"/>
              </a:rPr>
              <a:t>displays,</a:t>
            </a:r>
            <a:r>
              <a:rPr sz="1600" spc="20" dirty="0">
                <a:latin typeface="Microsoft Sans Serif"/>
                <a:cs typeface="Microsoft Sans Serif"/>
              </a:rPr>
              <a:t> </a:t>
            </a:r>
            <a:r>
              <a:rPr sz="1600" spc="-5" dirty="0">
                <a:latin typeface="Microsoft Sans Serif"/>
                <a:cs typeface="Microsoft Sans Serif"/>
              </a:rPr>
              <a:t>and</a:t>
            </a:r>
            <a:r>
              <a:rPr sz="1600" spc="15" dirty="0">
                <a:latin typeface="Microsoft Sans Serif"/>
                <a:cs typeface="Microsoft Sans Serif"/>
              </a:rPr>
              <a:t> </a:t>
            </a:r>
            <a:r>
              <a:rPr sz="1600" spc="-5" dirty="0">
                <a:latin typeface="Microsoft Sans Serif"/>
                <a:cs typeface="Microsoft Sans Serif"/>
              </a:rPr>
              <a:t>many</a:t>
            </a:r>
            <a:r>
              <a:rPr sz="1600" spc="40" dirty="0">
                <a:latin typeface="Microsoft Sans Serif"/>
                <a:cs typeface="Microsoft Sans Serif"/>
              </a:rPr>
              <a:t> </a:t>
            </a:r>
            <a:r>
              <a:rPr sz="1600" spc="-5" dirty="0">
                <a:latin typeface="Microsoft Sans Serif"/>
                <a:cs typeface="Microsoft Sans Serif"/>
              </a:rPr>
              <a:t>email</a:t>
            </a:r>
            <a:r>
              <a:rPr sz="1600" spc="15" dirty="0">
                <a:latin typeface="Microsoft Sans Serif"/>
                <a:cs typeface="Microsoft Sans Serif"/>
              </a:rPr>
              <a:t> </a:t>
            </a:r>
            <a:r>
              <a:rPr sz="1600" spc="-5" dirty="0">
                <a:latin typeface="Microsoft Sans Serif"/>
                <a:cs typeface="Microsoft Sans Serif"/>
              </a:rPr>
              <a:t>providers</a:t>
            </a:r>
            <a:r>
              <a:rPr sz="1600" spc="20" dirty="0">
                <a:latin typeface="Microsoft Sans Serif"/>
                <a:cs typeface="Microsoft Sans Serif"/>
              </a:rPr>
              <a:t> </a:t>
            </a:r>
            <a:r>
              <a:rPr sz="1600" spc="-5" dirty="0">
                <a:latin typeface="Microsoft Sans Serif"/>
                <a:cs typeface="Microsoft Sans Serif"/>
              </a:rPr>
              <a:t>use</a:t>
            </a:r>
            <a:r>
              <a:rPr sz="1600" spc="20" dirty="0">
                <a:latin typeface="Microsoft Sans Serif"/>
                <a:cs typeface="Microsoft Sans Serif"/>
              </a:rPr>
              <a:t> </a:t>
            </a:r>
            <a:r>
              <a:rPr sz="1600" spc="-10" dirty="0">
                <a:latin typeface="Microsoft Sans Serif"/>
                <a:cs typeface="Microsoft Sans Serif"/>
              </a:rPr>
              <a:t>it</a:t>
            </a:r>
            <a:r>
              <a:rPr sz="1600" spc="30" dirty="0">
                <a:latin typeface="Microsoft Sans Serif"/>
                <a:cs typeface="Microsoft Sans Serif"/>
              </a:rPr>
              <a:t> </a:t>
            </a:r>
            <a:r>
              <a:rPr sz="1600" spc="-5" dirty="0">
                <a:latin typeface="Microsoft Sans Serif"/>
                <a:cs typeface="Microsoft Sans Serif"/>
              </a:rPr>
              <a:t>as</a:t>
            </a:r>
            <a:r>
              <a:rPr sz="1600" spc="20" dirty="0">
                <a:latin typeface="Microsoft Sans Serif"/>
                <a:cs typeface="Microsoft Sans Serif"/>
              </a:rPr>
              <a:t> </a:t>
            </a:r>
            <a:r>
              <a:rPr sz="1600" spc="-5" dirty="0">
                <a:latin typeface="Microsoft Sans Serif"/>
                <a:cs typeface="Microsoft Sans Serif"/>
              </a:rPr>
              <a:t>their </a:t>
            </a:r>
            <a:r>
              <a:rPr sz="1600" dirty="0">
                <a:latin typeface="Microsoft Sans Serif"/>
                <a:cs typeface="Microsoft Sans Serif"/>
              </a:rPr>
              <a:t> </a:t>
            </a:r>
            <a:r>
              <a:rPr sz="1600" spc="-5" dirty="0">
                <a:latin typeface="Microsoft Sans Serif"/>
                <a:cs typeface="Microsoft Sans Serif"/>
              </a:rPr>
              <a:t>default</a:t>
            </a:r>
            <a:r>
              <a:rPr sz="1600" spc="15" dirty="0">
                <a:latin typeface="Microsoft Sans Serif"/>
                <a:cs typeface="Microsoft Sans Serif"/>
              </a:rPr>
              <a:t> </a:t>
            </a:r>
            <a:r>
              <a:rPr sz="1600" spc="-5" dirty="0">
                <a:latin typeface="Microsoft Sans Serif"/>
                <a:cs typeface="Microsoft Sans Serif"/>
              </a:rPr>
              <a:t>font.</a:t>
            </a:r>
            <a:r>
              <a:rPr sz="1600" spc="45" dirty="0">
                <a:latin typeface="Microsoft Sans Serif"/>
                <a:cs typeface="Microsoft Sans Serif"/>
              </a:rPr>
              <a:t> </a:t>
            </a:r>
            <a:r>
              <a:rPr sz="1600" spc="-5" dirty="0">
                <a:latin typeface="Microsoft Sans Serif"/>
                <a:cs typeface="Microsoft Sans Serif"/>
              </a:rPr>
              <a:t>Courier</a:t>
            </a:r>
            <a:r>
              <a:rPr sz="1600" spc="25" dirty="0">
                <a:latin typeface="Microsoft Sans Serif"/>
                <a:cs typeface="Microsoft Sans Serif"/>
              </a:rPr>
              <a:t> </a:t>
            </a:r>
            <a:r>
              <a:rPr sz="1600" spc="-5" dirty="0">
                <a:latin typeface="Microsoft Sans Serif"/>
                <a:cs typeface="Microsoft Sans Serif"/>
              </a:rPr>
              <a:t>New</a:t>
            </a:r>
            <a:r>
              <a:rPr sz="1600" spc="30" dirty="0">
                <a:latin typeface="Microsoft Sans Serif"/>
                <a:cs typeface="Microsoft Sans Serif"/>
              </a:rPr>
              <a:t> </a:t>
            </a:r>
            <a:r>
              <a:rPr sz="1600" spc="-10" dirty="0">
                <a:latin typeface="Microsoft Sans Serif"/>
                <a:cs typeface="Microsoft Sans Serif"/>
              </a:rPr>
              <a:t>is</a:t>
            </a:r>
            <a:r>
              <a:rPr sz="1600" spc="10" dirty="0">
                <a:latin typeface="Microsoft Sans Serif"/>
                <a:cs typeface="Microsoft Sans Serif"/>
              </a:rPr>
              <a:t> </a:t>
            </a:r>
            <a:r>
              <a:rPr sz="1600" spc="-5" dirty="0">
                <a:latin typeface="Microsoft Sans Serif"/>
                <a:cs typeface="Microsoft Sans Serif"/>
              </a:rPr>
              <a:t>also</a:t>
            </a:r>
            <a:r>
              <a:rPr sz="1600" spc="10" dirty="0">
                <a:latin typeface="Microsoft Sans Serif"/>
                <a:cs typeface="Microsoft Sans Serif"/>
              </a:rPr>
              <a:t> </a:t>
            </a:r>
            <a:r>
              <a:rPr sz="1600" spc="-5" dirty="0">
                <a:latin typeface="Microsoft Sans Serif"/>
                <a:cs typeface="Microsoft Sans Serif"/>
              </a:rPr>
              <a:t>the</a:t>
            </a:r>
            <a:r>
              <a:rPr sz="1600" spc="30" dirty="0">
                <a:latin typeface="Microsoft Sans Serif"/>
                <a:cs typeface="Microsoft Sans Serif"/>
              </a:rPr>
              <a:t> </a:t>
            </a:r>
            <a:r>
              <a:rPr sz="1600" spc="-5" dirty="0">
                <a:latin typeface="Microsoft Sans Serif"/>
                <a:cs typeface="Microsoft Sans Serif"/>
              </a:rPr>
              <a:t>standard</a:t>
            </a:r>
            <a:r>
              <a:rPr sz="1600" spc="30" dirty="0">
                <a:latin typeface="Microsoft Sans Serif"/>
                <a:cs typeface="Microsoft Sans Serif"/>
              </a:rPr>
              <a:t> </a:t>
            </a:r>
            <a:r>
              <a:rPr sz="1600" spc="-5" dirty="0">
                <a:latin typeface="Microsoft Sans Serif"/>
                <a:cs typeface="Microsoft Sans Serif"/>
              </a:rPr>
              <a:t>font</a:t>
            </a:r>
            <a:r>
              <a:rPr sz="1600" spc="40" dirty="0">
                <a:latin typeface="Microsoft Sans Serif"/>
                <a:cs typeface="Microsoft Sans Serif"/>
              </a:rPr>
              <a:t> </a:t>
            </a:r>
            <a:r>
              <a:rPr sz="1600" spc="-5" dirty="0">
                <a:latin typeface="Microsoft Sans Serif"/>
                <a:cs typeface="Microsoft Sans Serif"/>
              </a:rPr>
              <a:t>for</a:t>
            </a:r>
            <a:r>
              <a:rPr sz="1600" spc="30" dirty="0">
                <a:latin typeface="Microsoft Sans Serif"/>
                <a:cs typeface="Microsoft Sans Serif"/>
              </a:rPr>
              <a:t> </a:t>
            </a:r>
            <a:r>
              <a:rPr sz="1600" spc="-5" dirty="0">
                <a:latin typeface="Microsoft Sans Serif"/>
                <a:cs typeface="Microsoft Sans Serif"/>
              </a:rPr>
              <a:t>movie</a:t>
            </a:r>
            <a:r>
              <a:rPr sz="1600" spc="15" dirty="0">
                <a:latin typeface="Microsoft Sans Serif"/>
                <a:cs typeface="Microsoft Sans Serif"/>
              </a:rPr>
              <a:t> </a:t>
            </a:r>
            <a:r>
              <a:rPr sz="1600" spc="-5" dirty="0">
                <a:latin typeface="Microsoft Sans Serif"/>
                <a:cs typeface="Microsoft Sans Serif"/>
              </a:rPr>
              <a:t>screenplays.</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a:latin typeface="Arial"/>
              <a:cs typeface="Arial"/>
            </a:endParaRPr>
          </a:p>
          <a:p>
            <a:pPr marL="12700">
              <a:lnSpc>
                <a:spcPct val="100000"/>
              </a:lnSpc>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a:latin typeface="Microsoft Sans Serif"/>
              <a:cs typeface="Microsoft Sans Serif"/>
            </a:endParaRPr>
          </a:p>
          <a:p>
            <a:pPr marL="12700">
              <a:lnSpc>
                <a:spcPct val="100000"/>
              </a:lnSpc>
            </a:pPr>
            <a:r>
              <a:rPr sz="1600" spc="-5" dirty="0">
                <a:latin typeface="Microsoft Sans Serif"/>
                <a:cs typeface="Microsoft Sans Serif"/>
              </a:rPr>
              <a:t>&lt;html&gt;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marR="6026150">
              <a:lnSpc>
                <a:spcPct val="100000"/>
              </a:lnSpc>
            </a:pPr>
            <a:r>
              <a:rPr sz="1600" spc="-5" dirty="0">
                <a:latin typeface="Microsoft Sans Serif"/>
                <a:cs typeface="Microsoft Sans Serif"/>
              </a:rPr>
              <a:t>&lt;</a:t>
            </a:r>
            <a:r>
              <a:rPr sz="1600" dirty="0">
                <a:latin typeface="Microsoft Sans Serif"/>
                <a:cs typeface="Microsoft Sans Serif"/>
              </a:rPr>
              <a:t>s</a:t>
            </a:r>
            <a:r>
              <a:rPr sz="1600" spc="-5" dirty="0">
                <a:latin typeface="Microsoft Sans Serif"/>
                <a:cs typeface="Microsoft Sans Serif"/>
              </a:rPr>
              <a:t>t</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e&gt;  body</a:t>
            </a:r>
            <a:r>
              <a:rPr sz="1600" spc="-10" dirty="0">
                <a:latin typeface="Microsoft Sans Serif"/>
                <a:cs typeface="Microsoft Sans Serif"/>
              </a:rPr>
              <a:t> </a:t>
            </a:r>
            <a:r>
              <a:rPr sz="1600" spc="-5" dirty="0">
                <a:latin typeface="Microsoft Sans Serif"/>
                <a:cs typeface="Microsoft Sans Serif"/>
              </a:rPr>
              <a:t>{</a:t>
            </a:r>
            <a:endParaRPr sz="1600">
              <a:latin typeface="Microsoft Sans Serif"/>
              <a:cs typeface="Microsoft Sans Serif"/>
            </a:endParaRPr>
          </a:p>
          <a:p>
            <a:pPr marL="127000">
              <a:lnSpc>
                <a:spcPct val="100000"/>
              </a:lnSpc>
            </a:pPr>
            <a:r>
              <a:rPr sz="1600" spc="-5" dirty="0">
                <a:latin typeface="Microsoft Sans Serif"/>
                <a:cs typeface="Microsoft Sans Serif"/>
              </a:rPr>
              <a:t>font-family:</a:t>
            </a:r>
            <a:r>
              <a:rPr sz="1600" spc="55" dirty="0">
                <a:latin typeface="Microsoft Sans Serif"/>
                <a:cs typeface="Microsoft Sans Serif"/>
              </a:rPr>
              <a:t> </a:t>
            </a:r>
            <a:r>
              <a:rPr sz="1600" spc="-5" dirty="0">
                <a:latin typeface="Microsoft Sans Serif"/>
                <a:cs typeface="Microsoft Sans Serif"/>
              </a:rPr>
              <a:t>'Courier</a:t>
            </a:r>
            <a:r>
              <a:rPr sz="1600" spc="15" dirty="0">
                <a:latin typeface="Microsoft Sans Serif"/>
                <a:cs typeface="Microsoft Sans Serif"/>
              </a:rPr>
              <a:t> </a:t>
            </a:r>
            <a:r>
              <a:rPr sz="1600" spc="-10" dirty="0">
                <a:latin typeface="Microsoft Sans Serif"/>
                <a:cs typeface="Microsoft Sans Serif"/>
              </a:rPr>
              <a:t>New',</a:t>
            </a:r>
            <a:r>
              <a:rPr sz="1600" spc="30" dirty="0">
                <a:latin typeface="Microsoft Sans Serif"/>
                <a:cs typeface="Microsoft Sans Serif"/>
              </a:rPr>
              <a:t> </a:t>
            </a:r>
            <a:r>
              <a:rPr sz="1600" spc="-5" dirty="0">
                <a:latin typeface="Microsoft Sans Serif"/>
                <a:cs typeface="Microsoft Sans Serif"/>
              </a:rPr>
              <a:t>monospace;</a:t>
            </a:r>
            <a:endParaRPr sz="1600">
              <a:latin typeface="Microsoft Sans Serif"/>
              <a:cs typeface="Microsoft Sans Serif"/>
            </a:endParaRPr>
          </a:p>
          <a:p>
            <a:pPr marL="12700">
              <a:lnSpc>
                <a:spcPct val="100000"/>
              </a:lnSpc>
            </a:pPr>
            <a:r>
              <a:rPr sz="1600" spc="-5" dirty="0">
                <a:latin typeface="Microsoft Sans Serif"/>
                <a:cs typeface="Microsoft Sans Serif"/>
              </a:rPr>
              <a:t>}</a:t>
            </a:r>
            <a:endParaRPr sz="1600">
              <a:latin typeface="Microsoft Sans Serif"/>
              <a:cs typeface="Microsoft Sans Serif"/>
            </a:endParaRPr>
          </a:p>
          <a:p>
            <a:pPr marL="12700">
              <a:lnSpc>
                <a:spcPct val="100000"/>
              </a:lnSpc>
              <a:spcBef>
                <a:spcPts val="5"/>
              </a:spcBef>
            </a:pPr>
            <a:r>
              <a:rPr sz="1600" spc="-5" dirty="0">
                <a:latin typeface="Microsoft Sans Serif"/>
                <a:cs typeface="Microsoft Sans Serif"/>
              </a:rPr>
              <a:t>&lt;/style&gt;</a:t>
            </a:r>
            <a:endParaRPr sz="1600">
              <a:latin typeface="Microsoft Sans Serif"/>
              <a:cs typeface="Microsoft Sans Serif"/>
            </a:endParaRPr>
          </a:p>
          <a:p>
            <a:pPr marL="12700">
              <a:lnSpc>
                <a:spcPct val="100000"/>
              </a:lnSpc>
            </a:pPr>
            <a:r>
              <a:rPr sz="1600" spc="-5" dirty="0">
                <a:latin typeface="Microsoft Sans Serif"/>
                <a:cs typeface="Microsoft Sans Serif"/>
              </a:rPr>
              <a:t>&lt;/head&gt;</a:t>
            </a:r>
            <a:endParaRPr sz="1600">
              <a:latin typeface="Microsoft Sans Serif"/>
              <a:cs typeface="Microsoft Sans Serif"/>
            </a:endParaRPr>
          </a:p>
          <a:p>
            <a:pPr marL="12700">
              <a:lnSpc>
                <a:spcPct val="100000"/>
              </a:lnSpc>
            </a:pPr>
            <a:r>
              <a:rPr sz="1600" spc="-10" dirty="0">
                <a:latin typeface="Microsoft Sans Serif"/>
                <a:cs typeface="Microsoft Sans Serif"/>
              </a:rPr>
              <a:t>&lt;body&gt;</a:t>
            </a:r>
            <a:endParaRPr sz="1600">
              <a:latin typeface="Microsoft Sans Serif"/>
              <a:cs typeface="Microsoft Sans Serif"/>
            </a:endParaRPr>
          </a:p>
          <a:p>
            <a:pPr>
              <a:lnSpc>
                <a:spcPct val="100000"/>
              </a:lnSpc>
              <a:spcBef>
                <a:spcPts val="50"/>
              </a:spcBef>
            </a:pPr>
            <a:endParaRPr sz="1650">
              <a:latin typeface="Microsoft Sans Serif"/>
              <a:cs typeface="Microsoft Sans Serif"/>
            </a:endParaRPr>
          </a:p>
          <a:p>
            <a:pPr marL="12700">
              <a:lnSpc>
                <a:spcPct val="100000"/>
              </a:lnSpc>
            </a:pPr>
            <a:r>
              <a:rPr sz="1600" spc="-5" dirty="0">
                <a:latin typeface="Microsoft Sans Serif"/>
                <a:cs typeface="Microsoft Sans Serif"/>
              </a:rPr>
              <a:t>&lt;h1&gt;Lorem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amet&lt;/h1&gt;</a:t>
            </a:r>
            <a:endParaRPr sz="1600">
              <a:latin typeface="Microsoft Sans Serif"/>
              <a:cs typeface="Microsoft Sans Serif"/>
            </a:endParaRPr>
          </a:p>
          <a:p>
            <a:pPr>
              <a:lnSpc>
                <a:spcPct val="100000"/>
              </a:lnSpc>
              <a:spcBef>
                <a:spcPts val="55"/>
              </a:spcBef>
            </a:pPr>
            <a:endParaRPr sz="1650">
              <a:latin typeface="Microsoft Sans Serif"/>
              <a:cs typeface="Microsoft Sans Serif"/>
            </a:endParaRPr>
          </a:p>
          <a:p>
            <a:pPr marL="12700">
              <a:lnSpc>
                <a:spcPct val="100000"/>
              </a:lnSpc>
            </a:pPr>
            <a:r>
              <a:rPr sz="1600" spc="-5" dirty="0">
                <a:latin typeface="Microsoft Sans Serif"/>
                <a:cs typeface="Microsoft Sans Serif"/>
              </a:rPr>
              <a:t>&lt;p&gt;Lorem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amet.&lt;/p&gt;</a:t>
            </a:r>
            <a:endParaRPr sz="1600">
              <a:latin typeface="Microsoft Sans Serif"/>
              <a:cs typeface="Microsoft Sans Serif"/>
            </a:endParaRPr>
          </a:p>
          <a:p>
            <a:pPr marL="12700">
              <a:lnSpc>
                <a:spcPct val="100000"/>
              </a:lnSpc>
            </a:pPr>
            <a:r>
              <a:rPr sz="1600" spc="-5" dirty="0">
                <a:latin typeface="Microsoft Sans Serif"/>
                <a:cs typeface="Microsoft Sans Serif"/>
              </a:rPr>
              <a:t>&lt;p&gt;0</a:t>
            </a:r>
            <a:r>
              <a:rPr sz="1600" spc="20" dirty="0">
                <a:latin typeface="Microsoft Sans Serif"/>
                <a:cs typeface="Microsoft Sans Serif"/>
              </a:rPr>
              <a:t> </a:t>
            </a:r>
            <a:r>
              <a:rPr sz="1600" spc="-5" dirty="0">
                <a:latin typeface="Microsoft Sans Serif"/>
                <a:cs typeface="Microsoft Sans Serif"/>
              </a:rPr>
              <a:t>1</a:t>
            </a:r>
            <a:r>
              <a:rPr sz="1600" spc="10" dirty="0">
                <a:latin typeface="Microsoft Sans Serif"/>
                <a:cs typeface="Microsoft Sans Serif"/>
              </a:rPr>
              <a:t> </a:t>
            </a:r>
            <a:r>
              <a:rPr sz="1600" spc="-5" dirty="0">
                <a:latin typeface="Microsoft Sans Serif"/>
                <a:cs typeface="Microsoft Sans Serif"/>
              </a:rPr>
              <a:t>2</a:t>
            </a:r>
            <a:r>
              <a:rPr sz="1600" spc="25" dirty="0">
                <a:latin typeface="Microsoft Sans Serif"/>
                <a:cs typeface="Microsoft Sans Serif"/>
              </a:rPr>
              <a:t> </a:t>
            </a:r>
            <a:r>
              <a:rPr sz="1600" spc="-5" dirty="0">
                <a:latin typeface="Microsoft Sans Serif"/>
                <a:cs typeface="Microsoft Sans Serif"/>
              </a:rPr>
              <a:t>3</a:t>
            </a:r>
            <a:r>
              <a:rPr sz="1600" spc="10" dirty="0">
                <a:latin typeface="Microsoft Sans Serif"/>
                <a:cs typeface="Microsoft Sans Serif"/>
              </a:rPr>
              <a:t> </a:t>
            </a:r>
            <a:r>
              <a:rPr sz="1600" spc="-5" dirty="0">
                <a:latin typeface="Microsoft Sans Serif"/>
                <a:cs typeface="Microsoft Sans Serif"/>
              </a:rPr>
              <a:t>4</a:t>
            </a:r>
            <a:r>
              <a:rPr sz="1600" spc="10" dirty="0">
                <a:latin typeface="Microsoft Sans Serif"/>
                <a:cs typeface="Microsoft Sans Serif"/>
              </a:rPr>
              <a:t> </a:t>
            </a:r>
            <a:r>
              <a:rPr sz="1600" spc="-5" dirty="0">
                <a:latin typeface="Microsoft Sans Serif"/>
                <a:cs typeface="Microsoft Sans Serif"/>
              </a:rPr>
              <a:t>5</a:t>
            </a:r>
            <a:r>
              <a:rPr sz="1600" spc="25" dirty="0">
                <a:latin typeface="Microsoft Sans Serif"/>
                <a:cs typeface="Microsoft Sans Serif"/>
              </a:rPr>
              <a:t> </a:t>
            </a:r>
            <a:r>
              <a:rPr sz="1600" spc="-5" dirty="0">
                <a:latin typeface="Microsoft Sans Serif"/>
                <a:cs typeface="Microsoft Sans Serif"/>
              </a:rPr>
              <a:t>6</a:t>
            </a:r>
            <a:r>
              <a:rPr sz="1600" spc="10" dirty="0">
                <a:latin typeface="Microsoft Sans Serif"/>
                <a:cs typeface="Microsoft Sans Serif"/>
              </a:rPr>
              <a:t> </a:t>
            </a:r>
            <a:r>
              <a:rPr sz="1600" spc="-5" dirty="0">
                <a:latin typeface="Microsoft Sans Serif"/>
                <a:cs typeface="Microsoft Sans Serif"/>
              </a:rPr>
              <a:t>7</a:t>
            </a:r>
            <a:r>
              <a:rPr sz="1600" spc="25" dirty="0">
                <a:latin typeface="Microsoft Sans Serif"/>
                <a:cs typeface="Microsoft Sans Serif"/>
              </a:rPr>
              <a:t> </a:t>
            </a:r>
            <a:r>
              <a:rPr sz="1600" spc="-5" dirty="0">
                <a:latin typeface="Microsoft Sans Serif"/>
                <a:cs typeface="Microsoft Sans Serif"/>
              </a:rPr>
              <a:t>8</a:t>
            </a:r>
            <a:r>
              <a:rPr sz="1600" spc="10" dirty="0">
                <a:latin typeface="Microsoft Sans Serif"/>
                <a:cs typeface="Microsoft Sans Serif"/>
              </a:rPr>
              <a:t> </a:t>
            </a:r>
            <a:r>
              <a:rPr sz="1600" spc="-5" dirty="0">
                <a:latin typeface="Microsoft Sans Serif"/>
                <a:cs typeface="Microsoft Sans Serif"/>
              </a:rPr>
              <a:t>9&lt;/p&gt;</a:t>
            </a:r>
            <a:endParaRPr sz="1600">
              <a:latin typeface="Microsoft Sans Serif"/>
              <a:cs typeface="Microsoft Sans Serif"/>
            </a:endParaRPr>
          </a:p>
          <a:p>
            <a:pPr marL="12700">
              <a:lnSpc>
                <a:spcPct val="100000"/>
              </a:lnSpc>
            </a:pPr>
            <a:r>
              <a:rPr sz="1600" spc="-5" dirty="0">
                <a:latin typeface="Microsoft Sans Serif"/>
                <a:cs typeface="Microsoft Sans Serif"/>
              </a:rPr>
              <a:t>&lt;/body&gt;&lt;/html&gt;</a:t>
            </a:r>
            <a:endParaRPr sz="1600">
              <a:latin typeface="Microsoft Sans Serif"/>
              <a:cs typeface="Microsoft Sans Serif"/>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grpSp>
        <p:nvGrpSpPr>
          <p:cNvPr id="6" name="object 6"/>
          <p:cNvGrpSpPr/>
          <p:nvPr/>
        </p:nvGrpSpPr>
        <p:grpSpPr>
          <a:xfrm>
            <a:off x="4469891" y="2761488"/>
            <a:ext cx="3888104" cy="2075814"/>
            <a:chOff x="4469891" y="2761488"/>
            <a:chExt cx="3888104" cy="2075814"/>
          </a:xfrm>
        </p:grpSpPr>
        <p:pic>
          <p:nvPicPr>
            <p:cNvPr id="7" name="object 7"/>
            <p:cNvPicPr/>
            <p:nvPr/>
          </p:nvPicPr>
          <p:blipFill>
            <a:blip r:embed="rId3" cstate="print"/>
            <a:stretch>
              <a:fillRect/>
            </a:stretch>
          </p:blipFill>
          <p:spPr>
            <a:xfrm>
              <a:off x="4469891" y="2761488"/>
              <a:ext cx="3887723" cy="2075688"/>
            </a:xfrm>
            <a:prstGeom prst="rect">
              <a:avLst/>
            </a:prstGeom>
          </p:spPr>
        </p:pic>
        <p:pic>
          <p:nvPicPr>
            <p:cNvPr id="8" name="object 8"/>
            <p:cNvPicPr/>
            <p:nvPr/>
          </p:nvPicPr>
          <p:blipFill>
            <a:blip r:embed="rId4" cstate="print"/>
            <a:stretch>
              <a:fillRect/>
            </a:stretch>
          </p:blipFill>
          <p:spPr>
            <a:xfrm>
              <a:off x="4665471" y="2957449"/>
              <a:ext cx="3298698" cy="1486153"/>
            </a:xfrm>
            <a:prstGeom prst="rect">
              <a:avLst/>
            </a:prstGeom>
          </p:spPr>
        </p:pic>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CSS</a:t>
            </a:r>
            <a:r>
              <a:rPr sz="5400" spc="40" dirty="0">
                <a:solidFill>
                  <a:srgbClr val="000000"/>
                </a:solidFill>
              </a:rPr>
              <a:t> </a:t>
            </a:r>
            <a:r>
              <a:rPr sz="5400" spc="-35" dirty="0">
                <a:solidFill>
                  <a:srgbClr val="000000"/>
                </a:solidFill>
              </a:rPr>
              <a:t>Web</a:t>
            </a:r>
            <a:r>
              <a:rPr sz="5400" spc="40" dirty="0">
                <a:solidFill>
                  <a:srgbClr val="000000"/>
                </a:solidFill>
              </a:rPr>
              <a:t> </a:t>
            </a:r>
            <a:r>
              <a:rPr sz="5400" spc="-5" dirty="0">
                <a:solidFill>
                  <a:srgbClr val="000000"/>
                </a:solidFill>
              </a:rPr>
              <a:t>Safe</a:t>
            </a:r>
            <a:r>
              <a:rPr sz="5400" spc="40" dirty="0">
                <a:solidFill>
                  <a:srgbClr val="000000"/>
                </a:solidFill>
              </a:rPr>
              <a:t> </a:t>
            </a:r>
            <a:r>
              <a:rPr sz="5400" spc="-5" dirty="0">
                <a:solidFill>
                  <a:srgbClr val="000000"/>
                </a:solidFill>
              </a:rPr>
              <a:t>Fonts</a:t>
            </a:r>
            <a:endParaRPr sz="5400"/>
          </a:p>
        </p:txBody>
      </p:sp>
      <p:sp>
        <p:nvSpPr>
          <p:cNvPr id="4" name="object 4"/>
          <p:cNvSpPr txBox="1"/>
          <p:nvPr/>
        </p:nvSpPr>
        <p:spPr>
          <a:xfrm>
            <a:off x="900785" y="1312874"/>
            <a:ext cx="6638925" cy="543941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AFEF"/>
                </a:solidFill>
                <a:latin typeface="Arial"/>
                <a:cs typeface="Arial"/>
              </a:rPr>
              <a:t>Brush Script MT</a:t>
            </a:r>
            <a:r>
              <a:rPr sz="1600" b="1" spc="10" dirty="0">
                <a:solidFill>
                  <a:srgbClr val="00AFEF"/>
                </a:solidFill>
                <a:latin typeface="Arial"/>
                <a:cs typeface="Arial"/>
              </a:rPr>
              <a:t> </a:t>
            </a:r>
            <a:r>
              <a:rPr sz="1600" b="1" spc="-10" dirty="0">
                <a:solidFill>
                  <a:srgbClr val="00AFEF"/>
                </a:solidFill>
                <a:latin typeface="Arial"/>
                <a:cs typeface="Arial"/>
              </a:rPr>
              <a:t>(cursive)</a:t>
            </a:r>
            <a:endParaRPr sz="1600" dirty="0">
              <a:latin typeface="Arial"/>
              <a:cs typeface="Arial"/>
            </a:endParaRPr>
          </a:p>
          <a:p>
            <a:pPr marL="12700" marR="5080">
              <a:lnSpc>
                <a:spcPct val="100000"/>
              </a:lnSpc>
            </a:pPr>
            <a:r>
              <a:rPr sz="1600" spc="-5" dirty="0">
                <a:latin typeface="Microsoft Sans Serif"/>
                <a:cs typeface="Microsoft Sans Serif"/>
              </a:rPr>
              <a:t>The</a:t>
            </a:r>
            <a:r>
              <a:rPr sz="1600" spc="25" dirty="0">
                <a:latin typeface="Microsoft Sans Serif"/>
                <a:cs typeface="Microsoft Sans Serif"/>
              </a:rPr>
              <a:t> </a:t>
            </a:r>
            <a:r>
              <a:rPr sz="1600" spc="-5" dirty="0">
                <a:latin typeface="Microsoft Sans Serif"/>
                <a:cs typeface="Microsoft Sans Serif"/>
              </a:rPr>
              <a:t>Brush</a:t>
            </a:r>
            <a:r>
              <a:rPr sz="1600" spc="20" dirty="0">
                <a:latin typeface="Microsoft Sans Serif"/>
                <a:cs typeface="Microsoft Sans Serif"/>
              </a:rPr>
              <a:t> </a:t>
            </a:r>
            <a:r>
              <a:rPr sz="1600" spc="-5" dirty="0">
                <a:latin typeface="Microsoft Sans Serif"/>
                <a:cs typeface="Microsoft Sans Serif"/>
              </a:rPr>
              <a:t>Script</a:t>
            </a:r>
            <a:r>
              <a:rPr sz="1600" spc="15" dirty="0">
                <a:latin typeface="Microsoft Sans Serif"/>
                <a:cs typeface="Microsoft Sans Serif"/>
              </a:rPr>
              <a:t> </a:t>
            </a:r>
            <a:r>
              <a:rPr sz="1600" spc="-5" dirty="0">
                <a:latin typeface="Microsoft Sans Serif"/>
                <a:cs typeface="Microsoft Sans Serif"/>
              </a:rPr>
              <a:t>MT</a:t>
            </a:r>
            <a:r>
              <a:rPr sz="1600" spc="5" dirty="0">
                <a:latin typeface="Microsoft Sans Serif"/>
                <a:cs typeface="Microsoft Sans Serif"/>
              </a:rPr>
              <a:t> </a:t>
            </a:r>
            <a:r>
              <a:rPr sz="1600" spc="-5" dirty="0">
                <a:latin typeface="Microsoft Sans Serif"/>
                <a:cs typeface="Microsoft Sans Serif"/>
              </a:rPr>
              <a:t>font</a:t>
            </a:r>
            <a:r>
              <a:rPr sz="1600" spc="30" dirty="0">
                <a:latin typeface="Microsoft Sans Serif"/>
                <a:cs typeface="Microsoft Sans Serif"/>
              </a:rPr>
              <a:t> </a:t>
            </a:r>
            <a:r>
              <a:rPr sz="1600" spc="-10" dirty="0">
                <a:latin typeface="Microsoft Sans Serif"/>
                <a:cs typeface="Microsoft Sans Serif"/>
              </a:rPr>
              <a:t>was</a:t>
            </a:r>
            <a:r>
              <a:rPr sz="1600" spc="35" dirty="0">
                <a:latin typeface="Microsoft Sans Serif"/>
                <a:cs typeface="Microsoft Sans Serif"/>
              </a:rPr>
              <a:t> </a:t>
            </a:r>
            <a:r>
              <a:rPr sz="1600" spc="-5" dirty="0">
                <a:latin typeface="Microsoft Sans Serif"/>
                <a:cs typeface="Microsoft Sans Serif"/>
              </a:rPr>
              <a:t>designed</a:t>
            </a:r>
            <a:r>
              <a:rPr sz="1600" spc="5" dirty="0">
                <a:latin typeface="Microsoft Sans Serif"/>
                <a:cs typeface="Microsoft Sans Serif"/>
              </a:rPr>
              <a:t> </a:t>
            </a:r>
            <a:r>
              <a:rPr sz="1600" spc="-5" dirty="0">
                <a:latin typeface="Microsoft Sans Serif"/>
                <a:cs typeface="Microsoft Sans Serif"/>
              </a:rPr>
              <a:t>to</a:t>
            </a:r>
            <a:r>
              <a:rPr sz="1600" spc="30" dirty="0">
                <a:latin typeface="Microsoft Sans Serif"/>
                <a:cs typeface="Microsoft Sans Serif"/>
              </a:rPr>
              <a:t> </a:t>
            </a:r>
            <a:r>
              <a:rPr sz="1600" spc="-5" dirty="0">
                <a:latin typeface="Microsoft Sans Serif"/>
                <a:cs typeface="Microsoft Sans Serif"/>
              </a:rPr>
              <a:t>mimic</a:t>
            </a:r>
            <a:r>
              <a:rPr sz="1600" spc="20" dirty="0">
                <a:latin typeface="Microsoft Sans Serif"/>
                <a:cs typeface="Microsoft Sans Serif"/>
              </a:rPr>
              <a:t> </a:t>
            </a:r>
            <a:r>
              <a:rPr sz="1600" spc="-5" dirty="0">
                <a:latin typeface="Microsoft Sans Serif"/>
                <a:cs typeface="Microsoft Sans Serif"/>
              </a:rPr>
              <a:t>handwriting.</a:t>
            </a:r>
            <a:r>
              <a:rPr sz="1600" spc="35" dirty="0">
                <a:latin typeface="Microsoft Sans Serif"/>
                <a:cs typeface="Microsoft Sans Serif"/>
              </a:rPr>
              <a:t> </a:t>
            </a:r>
            <a:r>
              <a:rPr sz="1600" spc="-5" dirty="0">
                <a:latin typeface="Microsoft Sans Serif"/>
                <a:cs typeface="Microsoft Sans Serif"/>
              </a:rPr>
              <a:t>It</a:t>
            </a:r>
            <a:r>
              <a:rPr sz="1600" spc="40" dirty="0">
                <a:latin typeface="Microsoft Sans Serif"/>
                <a:cs typeface="Microsoft Sans Serif"/>
              </a:rPr>
              <a:t> </a:t>
            </a:r>
            <a:r>
              <a:rPr sz="1600" spc="-10" dirty="0">
                <a:latin typeface="Microsoft Sans Serif"/>
                <a:cs typeface="Microsoft Sans Serif"/>
              </a:rPr>
              <a:t>is</a:t>
            </a:r>
            <a:r>
              <a:rPr sz="1600" spc="15" dirty="0">
                <a:latin typeface="Microsoft Sans Serif"/>
                <a:cs typeface="Microsoft Sans Serif"/>
              </a:rPr>
              <a:t> </a:t>
            </a:r>
            <a:r>
              <a:rPr sz="1600" spc="-5" dirty="0">
                <a:latin typeface="Microsoft Sans Serif"/>
                <a:cs typeface="Microsoft Sans Serif"/>
              </a:rPr>
              <a:t>elegant </a:t>
            </a:r>
            <a:r>
              <a:rPr sz="1600" spc="-409" dirty="0">
                <a:latin typeface="Microsoft Sans Serif"/>
                <a:cs typeface="Microsoft Sans Serif"/>
              </a:rPr>
              <a:t> </a:t>
            </a:r>
            <a:r>
              <a:rPr sz="1600" spc="-5" dirty="0">
                <a:latin typeface="Microsoft Sans Serif"/>
                <a:cs typeface="Microsoft Sans Serif"/>
              </a:rPr>
              <a:t>and</a:t>
            </a:r>
            <a:r>
              <a:rPr sz="1600" spc="15" dirty="0">
                <a:latin typeface="Microsoft Sans Serif"/>
                <a:cs typeface="Microsoft Sans Serif"/>
              </a:rPr>
              <a:t> </a:t>
            </a:r>
            <a:r>
              <a:rPr sz="1600" spc="-5" dirty="0">
                <a:latin typeface="Microsoft Sans Serif"/>
                <a:cs typeface="Microsoft Sans Serif"/>
              </a:rPr>
              <a:t>sophisticated,</a:t>
            </a:r>
            <a:r>
              <a:rPr sz="1600" spc="5" dirty="0">
                <a:latin typeface="Microsoft Sans Serif"/>
                <a:cs typeface="Microsoft Sans Serif"/>
              </a:rPr>
              <a:t> </a:t>
            </a:r>
            <a:r>
              <a:rPr sz="1600" spc="-5" dirty="0">
                <a:latin typeface="Microsoft Sans Serif"/>
                <a:cs typeface="Microsoft Sans Serif"/>
              </a:rPr>
              <a:t>but</a:t>
            </a:r>
            <a:r>
              <a:rPr sz="1600" spc="30" dirty="0">
                <a:latin typeface="Microsoft Sans Serif"/>
                <a:cs typeface="Microsoft Sans Serif"/>
              </a:rPr>
              <a:t> </a:t>
            </a:r>
            <a:r>
              <a:rPr sz="1600" spc="-5" dirty="0">
                <a:latin typeface="Microsoft Sans Serif"/>
                <a:cs typeface="Microsoft Sans Serif"/>
              </a:rPr>
              <a:t>can</a:t>
            </a:r>
            <a:r>
              <a:rPr sz="1600" spc="20" dirty="0">
                <a:latin typeface="Microsoft Sans Serif"/>
                <a:cs typeface="Microsoft Sans Serif"/>
              </a:rPr>
              <a:t> </a:t>
            </a:r>
            <a:r>
              <a:rPr sz="1600" spc="-5" dirty="0">
                <a:latin typeface="Microsoft Sans Serif"/>
                <a:cs typeface="Microsoft Sans Serif"/>
              </a:rPr>
              <a:t>be</a:t>
            </a:r>
            <a:r>
              <a:rPr sz="1600" spc="30" dirty="0">
                <a:latin typeface="Microsoft Sans Serif"/>
                <a:cs typeface="Microsoft Sans Serif"/>
              </a:rPr>
              <a:t> </a:t>
            </a:r>
            <a:r>
              <a:rPr sz="1600" spc="-5" dirty="0">
                <a:latin typeface="Microsoft Sans Serif"/>
                <a:cs typeface="Microsoft Sans Serif"/>
              </a:rPr>
              <a:t>hard</a:t>
            </a:r>
            <a:r>
              <a:rPr sz="1600" spc="25" dirty="0">
                <a:latin typeface="Microsoft Sans Serif"/>
                <a:cs typeface="Microsoft Sans Serif"/>
              </a:rPr>
              <a:t> </a:t>
            </a:r>
            <a:r>
              <a:rPr sz="1600" spc="-5" dirty="0">
                <a:latin typeface="Microsoft Sans Serif"/>
                <a:cs typeface="Microsoft Sans Serif"/>
              </a:rPr>
              <a:t>to</a:t>
            </a:r>
            <a:r>
              <a:rPr sz="1600" spc="25" dirty="0">
                <a:latin typeface="Microsoft Sans Serif"/>
                <a:cs typeface="Microsoft Sans Serif"/>
              </a:rPr>
              <a:t> </a:t>
            </a:r>
            <a:r>
              <a:rPr sz="1600" spc="-5" dirty="0">
                <a:latin typeface="Microsoft Sans Serif"/>
                <a:cs typeface="Microsoft Sans Serif"/>
              </a:rPr>
              <a:t>read.</a:t>
            </a:r>
            <a:r>
              <a:rPr sz="1600" spc="40" dirty="0">
                <a:latin typeface="Microsoft Sans Serif"/>
                <a:cs typeface="Microsoft Sans Serif"/>
              </a:rPr>
              <a:t> </a:t>
            </a:r>
            <a:r>
              <a:rPr sz="1600" spc="-5" dirty="0">
                <a:latin typeface="Microsoft Sans Serif"/>
                <a:cs typeface="Microsoft Sans Serif"/>
              </a:rPr>
              <a:t>Use</a:t>
            </a:r>
            <a:r>
              <a:rPr sz="1600" spc="15" dirty="0">
                <a:latin typeface="Microsoft Sans Serif"/>
                <a:cs typeface="Microsoft Sans Serif"/>
              </a:rPr>
              <a:t> </a:t>
            </a:r>
            <a:r>
              <a:rPr sz="1600" spc="-10" dirty="0">
                <a:latin typeface="Microsoft Sans Serif"/>
                <a:cs typeface="Microsoft Sans Serif"/>
              </a:rPr>
              <a:t>it</a:t>
            </a:r>
            <a:r>
              <a:rPr sz="1600" spc="15" dirty="0">
                <a:latin typeface="Microsoft Sans Serif"/>
                <a:cs typeface="Microsoft Sans Serif"/>
              </a:rPr>
              <a:t> </a:t>
            </a:r>
            <a:r>
              <a:rPr sz="1600" spc="-20" dirty="0">
                <a:latin typeface="Microsoft Sans Serif"/>
                <a:cs typeface="Microsoft Sans Serif"/>
              </a:rPr>
              <a:t>carefully.</a:t>
            </a:r>
            <a:endParaRPr sz="1600" dirty="0">
              <a:latin typeface="Microsoft Sans Serif"/>
              <a:cs typeface="Microsoft Sans Serif"/>
            </a:endParaRPr>
          </a:p>
          <a:p>
            <a:pPr>
              <a:lnSpc>
                <a:spcPct val="100000"/>
              </a:lnSpc>
              <a:spcBef>
                <a:spcPts val="55"/>
              </a:spcBef>
            </a:pPr>
            <a:endParaRPr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dirty="0">
              <a:latin typeface="Arial"/>
              <a:cs typeface="Arial"/>
            </a:endParaRPr>
          </a:p>
          <a:p>
            <a:pPr marL="12700">
              <a:lnSpc>
                <a:spcPct val="100000"/>
              </a:lnSpc>
            </a:pPr>
            <a:r>
              <a:rPr sz="1600" spc="-10" dirty="0">
                <a:latin typeface="Microsoft Sans Serif"/>
                <a:cs typeface="Microsoft Sans Serif"/>
              </a:rPr>
              <a:t>&lt;!DOCTYPE</a:t>
            </a:r>
            <a:r>
              <a:rPr sz="1600" spc="35" dirty="0">
                <a:latin typeface="Microsoft Sans Serif"/>
                <a:cs typeface="Microsoft Sans Serif"/>
              </a:rPr>
              <a:t> </a:t>
            </a:r>
            <a:r>
              <a:rPr sz="1600" spc="-5" dirty="0">
                <a:latin typeface="Microsoft Sans Serif"/>
                <a:cs typeface="Microsoft Sans Serif"/>
              </a:rPr>
              <a:t>html&gt;</a:t>
            </a:r>
            <a:endParaRPr sz="1600" dirty="0">
              <a:latin typeface="Microsoft Sans Serif"/>
              <a:cs typeface="Microsoft Sans Serif"/>
            </a:endParaRPr>
          </a:p>
          <a:p>
            <a:pPr marL="12700">
              <a:lnSpc>
                <a:spcPct val="100000"/>
              </a:lnSpc>
            </a:pPr>
            <a:r>
              <a:rPr sz="1600" spc="-5" dirty="0">
                <a:latin typeface="Microsoft Sans Serif"/>
                <a:cs typeface="Microsoft Sans Serif"/>
              </a:rPr>
              <a:t>&lt;html&gt;</a:t>
            </a:r>
            <a:endParaRPr sz="1600" dirty="0">
              <a:latin typeface="Microsoft Sans Serif"/>
              <a:cs typeface="Microsoft Sans Serif"/>
            </a:endParaRPr>
          </a:p>
          <a:p>
            <a:pPr marL="12700">
              <a:lnSpc>
                <a:spcPct val="100000"/>
              </a:lnSpc>
            </a:pPr>
            <a:r>
              <a:rPr sz="1600" spc="-5" dirty="0">
                <a:latin typeface="Microsoft Sans Serif"/>
                <a:cs typeface="Microsoft Sans Serif"/>
              </a:rPr>
              <a:t>&lt;head&gt;</a:t>
            </a:r>
            <a:endParaRPr sz="1600" dirty="0">
              <a:latin typeface="Microsoft Sans Serif"/>
              <a:cs typeface="Microsoft Sans Serif"/>
            </a:endParaRPr>
          </a:p>
          <a:p>
            <a:pPr marL="12700" marR="5965190">
              <a:lnSpc>
                <a:spcPct val="100000"/>
              </a:lnSpc>
            </a:pPr>
            <a:r>
              <a:rPr sz="1600" spc="-5" dirty="0">
                <a:latin typeface="Microsoft Sans Serif"/>
                <a:cs typeface="Microsoft Sans Serif"/>
              </a:rPr>
              <a:t>&lt;</a:t>
            </a:r>
            <a:r>
              <a:rPr sz="1600" dirty="0">
                <a:latin typeface="Microsoft Sans Serif"/>
                <a:cs typeface="Microsoft Sans Serif"/>
              </a:rPr>
              <a:t>s</a:t>
            </a:r>
            <a:r>
              <a:rPr sz="1600" spc="-5" dirty="0">
                <a:latin typeface="Microsoft Sans Serif"/>
                <a:cs typeface="Microsoft Sans Serif"/>
              </a:rPr>
              <a:t>t</a:t>
            </a:r>
            <a:r>
              <a:rPr sz="1600" spc="-25" dirty="0">
                <a:latin typeface="Microsoft Sans Serif"/>
                <a:cs typeface="Microsoft Sans Serif"/>
              </a:rPr>
              <a:t>y</a:t>
            </a:r>
            <a:r>
              <a:rPr sz="1600" spc="-15" dirty="0">
                <a:latin typeface="Microsoft Sans Serif"/>
                <a:cs typeface="Microsoft Sans Serif"/>
              </a:rPr>
              <a:t>l</a:t>
            </a:r>
            <a:r>
              <a:rPr sz="1600" spc="-5" dirty="0">
                <a:latin typeface="Microsoft Sans Serif"/>
                <a:cs typeface="Microsoft Sans Serif"/>
              </a:rPr>
              <a:t>e&gt;  body</a:t>
            </a:r>
            <a:r>
              <a:rPr sz="1600" spc="-10" dirty="0">
                <a:latin typeface="Microsoft Sans Serif"/>
                <a:cs typeface="Microsoft Sans Serif"/>
              </a:rPr>
              <a:t> </a:t>
            </a:r>
            <a:r>
              <a:rPr sz="1600" spc="-5" dirty="0">
                <a:latin typeface="Microsoft Sans Serif"/>
                <a:cs typeface="Microsoft Sans Serif"/>
              </a:rPr>
              <a:t>{</a:t>
            </a:r>
            <a:endParaRPr sz="1600" dirty="0">
              <a:latin typeface="Microsoft Sans Serif"/>
              <a:cs typeface="Microsoft Sans Serif"/>
            </a:endParaRPr>
          </a:p>
          <a:p>
            <a:pPr marL="127000">
              <a:lnSpc>
                <a:spcPct val="100000"/>
              </a:lnSpc>
            </a:pPr>
            <a:r>
              <a:rPr sz="1600" spc="-5" dirty="0">
                <a:latin typeface="Microsoft Sans Serif"/>
                <a:cs typeface="Microsoft Sans Serif"/>
              </a:rPr>
              <a:t>font-family:</a:t>
            </a:r>
            <a:r>
              <a:rPr sz="1600" spc="55" dirty="0">
                <a:latin typeface="Microsoft Sans Serif"/>
                <a:cs typeface="Microsoft Sans Serif"/>
              </a:rPr>
              <a:t> </a:t>
            </a:r>
            <a:r>
              <a:rPr sz="1600" spc="-5" dirty="0">
                <a:latin typeface="Microsoft Sans Serif"/>
                <a:cs typeface="Microsoft Sans Serif"/>
              </a:rPr>
              <a:t>'Brush</a:t>
            </a:r>
            <a:r>
              <a:rPr sz="1600" spc="5" dirty="0">
                <a:latin typeface="Microsoft Sans Serif"/>
                <a:cs typeface="Microsoft Sans Serif"/>
              </a:rPr>
              <a:t> </a:t>
            </a:r>
            <a:r>
              <a:rPr sz="1600" spc="-5" dirty="0">
                <a:latin typeface="Microsoft Sans Serif"/>
                <a:cs typeface="Microsoft Sans Serif"/>
              </a:rPr>
              <a:t>Script</a:t>
            </a:r>
            <a:r>
              <a:rPr sz="1600" spc="5" dirty="0">
                <a:latin typeface="Microsoft Sans Serif"/>
                <a:cs typeface="Microsoft Sans Serif"/>
              </a:rPr>
              <a:t> </a:t>
            </a:r>
            <a:r>
              <a:rPr sz="1600" spc="-5" dirty="0">
                <a:latin typeface="Microsoft Sans Serif"/>
                <a:cs typeface="Microsoft Sans Serif"/>
              </a:rPr>
              <a:t>MT',</a:t>
            </a:r>
            <a:r>
              <a:rPr sz="1600" spc="30" dirty="0">
                <a:latin typeface="Microsoft Sans Serif"/>
                <a:cs typeface="Microsoft Sans Serif"/>
              </a:rPr>
              <a:t> </a:t>
            </a:r>
            <a:r>
              <a:rPr sz="1600" spc="-5" dirty="0">
                <a:latin typeface="Microsoft Sans Serif"/>
                <a:cs typeface="Microsoft Sans Serif"/>
              </a:rPr>
              <a:t>cursive;</a:t>
            </a:r>
            <a:endParaRPr sz="1600" dirty="0">
              <a:latin typeface="Microsoft Sans Serif"/>
              <a:cs typeface="Microsoft Sans Serif"/>
            </a:endParaRPr>
          </a:p>
          <a:p>
            <a:pPr marL="12700">
              <a:lnSpc>
                <a:spcPct val="100000"/>
              </a:lnSpc>
            </a:pPr>
            <a:r>
              <a:rPr sz="1600" spc="-5" dirty="0">
                <a:latin typeface="Microsoft Sans Serif"/>
                <a:cs typeface="Microsoft Sans Serif"/>
              </a:rPr>
              <a:t>}</a:t>
            </a:r>
            <a:endParaRPr sz="1600" dirty="0">
              <a:latin typeface="Microsoft Sans Serif"/>
              <a:cs typeface="Microsoft Sans Serif"/>
            </a:endParaRPr>
          </a:p>
          <a:p>
            <a:pPr marL="12700">
              <a:lnSpc>
                <a:spcPct val="100000"/>
              </a:lnSpc>
            </a:pPr>
            <a:r>
              <a:rPr sz="1600" spc="-5" dirty="0">
                <a:latin typeface="Microsoft Sans Serif"/>
                <a:cs typeface="Microsoft Sans Serif"/>
              </a:rPr>
              <a:t>&lt;/style&gt;</a:t>
            </a:r>
            <a:endParaRPr sz="1600" dirty="0">
              <a:latin typeface="Microsoft Sans Serif"/>
              <a:cs typeface="Microsoft Sans Serif"/>
            </a:endParaRPr>
          </a:p>
          <a:p>
            <a:pPr marL="12700">
              <a:lnSpc>
                <a:spcPct val="100000"/>
              </a:lnSpc>
              <a:spcBef>
                <a:spcPts val="5"/>
              </a:spcBef>
            </a:pPr>
            <a:r>
              <a:rPr sz="1600" spc="-5" dirty="0">
                <a:latin typeface="Microsoft Sans Serif"/>
                <a:cs typeface="Microsoft Sans Serif"/>
              </a:rPr>
              <a:t>&lt;/head&gt;</a:t>
            </a:r>
            <a:endParaRPr sz="1600" dirty="0">
              <a:latin typeface="Microsoft Sans Serif"/>
              <a:cs typeface="Microsoft Sans Serif"/>
            </a:endParaRPr>
          </a:p>
          <a:p>
            <a:pPr marL="12700">
              <a:lnSpc>
                <a:spcPct val="100000"/>
              </a:lnSpc>
            </a:pPr>
            <a:r>
              <a:rPr sz="1600" spc="-10" dirty="0">
                <a:latin typeface="Microsoft Sans Serif"/>
                <a:cs typeface="Microsoft Sans Serif"/>
              </a:rPr>
              <a:t>&lt;body&gt;</a:t>
            </a:r>
            <a:endParaRPr sz="1600" dirty="0">
              <a:latin typeface="Microsoft Sans Serif"/>
              <a:cs typeface="Microsoft Sans Serif"/>
            </a:endParaRPr>
          </a:p>
          <a:p>
            <a:pPr>
              <a:lnSpc>
                <a:spcPct val="100000"/>
              </a:lnSpc>
              <a:spcBef>
                <a:spcPts val="50"/>
              </a:spcBef>
            </a:pPr>
            <a:endParaRPr sz="1650" dirty="0">
              <a:latin typeface="Microsoft Sans Serif"/>
              <a:cs typeface="Microsoft Sans Serif"/>
            </a:endParaRPr>
          </a:p>
          <a:p>
            <a:pPr marL="12700">
              <a:lnSpc>
                <a:spcPct val="100000"/>
              </a:lnSpc>
            </a:pPr>
            <a:r>
              <a:rPr sz="1600" spc="-5" dirty="0">
                <a:latin typeface="Microsoft Sans Serif"/>
                <a:cs typeface="Microsoft Sans Serif"/>
              </a:rPr>
              <a:t>&lt;h1&gt;Lorem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amet&lt;/h1&gt;</a:t>
            </a:r>
            <a:endParaRPr sz="1600" dirty="0">
              <a:latin typeface="Microsoft Sans Serif"/>
              <a:cs typeface="Microsoft Sans Serif"/>
            </a:endParaRPr>
          </a:p>
          <a:p>
            <a:pPr>
              <a:lnSpc>
                <a:spcPct val="100000"/>
              </a:lnSpc>
              <a:spcBef>
                <a:spcPts val="55"/>
              </a:spcBef>
            </a:pPr>
            <a:endParaRPr sz="1650" dirty="0">
              <a:latin typeface="Microsoft Sans Serif"/>
              <a:cs typeface="Microsoft Sans Serif"/>
            </a:endParaRPr>
          </a:p>
          <a:p>
            <a:pPr marL="12700">
              <a:lnSpc>
                <a:spcPct val="100000"/>
              </a:lnSpc>
            </a:pPr>
            <a:r>
              <a:rPr sz="1600" spc="-5" dirty="0">
                <a:latin typeface="Microsoft Sans Serif"/>
                <a:cs typeface="Microsoft Sans Serif"/>
              </a:rPr>
              <a:t>&lt;p&gt;Lorem</a:t>
            </a:r>
            <a:r>
              <a:rPr sz="1600" spc="30" dirty="0">
                <a:latin typeface="Microsoft Sans Serif"/>
                <a:cs typeface="Microsoft Sans Serif"/>
              </a:rPr>
              <a:t> </a:t>
            </a:r>
            <a:r>
              <a:rPr sz="1600" spc="-5" dirty="0">
                <a:latin typeface="Microsoft Sans Serif"/>
                <a:cs typeface="Microsoft Sans Serif"/>
              </a:rPr>
              <a:t>ipsum</a:t>
            </a:r>
            <a:r>
              <a:rPr sz="1600" spc="20" dirty="0">
                <a:latin typeface="Microsoft Sans Serif"/>
                <a:cs typeface="Microsoft Sans Serif"/>
              </a:rPr>
              <a:t> </a:t>
            </a:r>
            <a:r>
              <a:rPr sz="1600" spc="-5" dirty="0">
                <a:latin typeface="Microsoft Sans Serif"/>
                <a:cs typeface="Microsoft Sans Serif"/>
              </a:rPr>
              <a:t>dolor</a:t>
            </a:r>
            <a:r>
              <a:rPr sz="1600" spc="10" dirty="0">
                <a:latin typeface="Microsoft Sans Serif"/>
                <a:cs typeface="Microsoft Sans Serif"/>
              </a:rPr>
              <a:t> </a:t>
            </a:r>
            <a:r>
              <a:rPr sz="1600" spc="-5" dirty="0">
                <a:latin typeface="Microsoft Sans Serif"/>
                <a:cs typeface="Microsoft Sans Serif"/>
              </a:rPr>
              <a:t>sit</a:t>
            </a:r>
            <a:r>
              <a:rPr sz="1600" spc="15" dirty="0">
                <a:latin typeface="Microsoft Sans Serif"/>
                <a:cs typeface="Microsoft Sans Serif"/>
              </a:rPr>
              <a:t> </a:t>
            </a:r>
            <a:r>
              <a:rPr sz="1600" spc="-5" dirty="0">
                <a:latin typeface="Microsoft Sans Serif"/>
                <a:cs typeface="Microsoft Sans Serif"/>
              </a:rPr>
              <a:t>amet.&lt;/p&gt;</a:t>
            </a:r>
            <a:endParaRPr sz="1600" dirty="0">
              <a:latin typeface="Microsoft Sans Serif"/>
              <a:cs typeface="Microsoft Sans Serif"/>
            </a:endParaRPr>
          </a:p>
          <a:p>
            <a:pPr marL="12700">
              <a:lnSpc>
                <a:spcPct val="100000"/>
              </a:lnSpc>
            </a:pPr>
            <a:r>
              <a:rPr sz="1600" spc="-5" dirty="0">
                <a:latin typeface="Microsoft Sans Serif"/>
                <a:cs typeface="Microsoft Sans Serif"/>
              </a:rPr>
              <a:t>&lt;p&gt;0</a:t>
            </a:r>
            <a:r>
              <a:rPr sz="1600" spc="20" dirty="0">
                <a:latin typeface="Microsoft Sans Serif"/>
                <a:cs typeface="Microsoft Sans Serif"/>
              </a:rPr>
              <a:t> </a:t>
            </a:r>
            <a:r>
              <a:rPr sz="1600" spc="-5" dirty="0">
                <a:latin typeface="Microsoft Sans Serif"/>
                <a:cs typeface="Microsoft Sans Serif"/>
              </a:rPr>
              <a:t>1</a:t>
            </a:r>
            <a:r>
              <a:rPr sz="1600" spc="10" dirty="0">
                <a:latin typeface="Microsoft Sans Serif"/>
                <a:cs typeface="Microsoft Sans Serif"/>
              </a:rPr>
              <a:t> </a:t>
            </a:r>
            <a:r>
              <a:rPr sz="1600" spc="-5" dirty="0">
                <a:latin typeface="Microsoft Sans Serif"/>
                <a:cs typeface="Microsoft Sans Serif"/>
              </a:rPr>
              <a:t>2</a:t>
            </a:r>
            <a:r>
              <a:rPr sz="1600" spc="25" dirty="0">
                <a:latin typeface="Microsoft Sans Serif"/>
                <a:cs typeface="Microsoft Sans Serif"/>
              </a:rPr>
              <a:t> </a:t>
            </a:r>
            <a:r>
              <a:rPr sz="1600" spc="-5" dirty="0">
                <a:latin typeface="Microsoft Sans Serif"/>
                <a:cs typeface="Microsoft Sans Serif"/>
              </a:rPr>
              <a:t>3</a:t>
            </a:r>
            <a:r>
              <a:rPr sz="1600" spc="10" dirty="0">
                <a:latin typeface="Microsoft Sans Serif"/>
                <a:cs typeface="Microsoft Sans Serif"/>
              </a:rPr>
              <a:t> </a:t>
            </a:r>
            <a:r>
              <a:rPr sz="1600" spc="-5" dirty="0">
                <a:latin typeface="Microsoft Sans Serif"/>
                <a:cs typeface="Microsoft Sans Serif"/>
              </a:rPr>
              <a:t>4</a:t>
            </a:r>
            <a:r>
              <a:rPr sz="1600" spc="10" dirty="0">
                <a:latin typeface="Microsoft Sans Serif"/>
                <a:cs typeface="Microsoft Sans Serif"/>
              </a:rPr>
              <a:t> </a:t>
            </a:r>
            <a:r>
              <a:rPr sz="1600" spc="-5" dirty="0">
                <a:latin typeface="Microsoft Sans Serif"/>
                <a:cs typeface="Microsoft Sans Serif"/>
              </a:rPr>
              <a:t>5</a:t>
            </a:r>
            <a:r>
              <a:rPr sz="1600" spc="25" dirty="0">
                <a:latin typeface="Microsoft Sans Serif"/>
                <a:cs typeface="Microsoft Sans Serif"/>
              </a:rPr>
              <a:t> </a:t>
            </a:r>
            <a:r>
              <a:rPr sz="1600" spc="-5" dirty="0">
                <a:latin typeface="Microsoft Sans Serif"/>
                <a:cs typeface="Microsoft Sans Serif"/>
              </a:rPr>
              <a:t>6</a:t>
            </a:r>
            <a:r>
              <a:rPr sz="1600" spc="10" dirty="0">
                <a:latin typeface="Microsoft Sans Serif"/>
                <a:cs typeface="Microsoft Sans Serif"/>
              </a:rPr>
              <a:t> </a:t>
            </a:r>
            <a:r>
              <a:rPr sz="1600" spc="-5" dirty="0">
                <a:latin typeface="Microsoft Sans Serif"/>
                <a:cs typeface="Microsoft Sans Serif"/>
              </a:rPr>
              <a:t>7</a:t>
            </a:r>
            <a:r>
              <a:rPr sz="1600" spc="25" dirty="0">
                <a:latin typeface="Microsoft Sans Serif"/>
                <a:cs typeface="Microsoft Sans Serif"/>
              </a:rPr>
              <a:t> </a:t>
            </a:r>
            <a:r>
              <a:rPr sz="1600" spc="-5" dirty="0">
                <a:latin typeface="Microsoft Sans Serif"/>
                <a:cs typeface="Microsoft Sans Serif"/>
              </a:rPr>
              <a:t>8</a:t>
            </a:r>
            <a:r>
              <a:rPr sz="1600" spc="10" dirty="0">
                <a:latin typeface="Microsoft Sans Serif"/>
                <a:cs typeface="Microsoft Sans Serif"/>
              </a:rPr>
              <a:t> </a:t>
            </a:r>
            <a:r>
              <a:rPr sz="1600" spc="-5" dirty="0">
                <a:latin typeface="Microsoft Sans Serif"/>
                <a:cs typeface="Microsoft Sans Serif"/>
              </a:rPr>
              <a:t>9&lt;/p&gt;</a:t>
            </a:r>
            <a:endParaRPr sz="1600" dirty="0">
              <a:latin typeface="Microsoft Sans Serif"/>
              <a:cs typeface="Microsoft Sans Serif"/>
            </a:endParaRPr>
          </a:p>
          <a:p>
            <a:pPr marL="12700">
              <a:lnSpc>
                <a:spcPct val="100000"/>
              </a:lnSpc>
            </a:pPr>
            <a:r>
              <a:rPr sz="1600" spc="-5" dirty="0">
                <a:latin typeface="Microsoft Sans Serif"/>
                <a:cs typeface="Microsoft Sans Serif"/>
              </a:rPr>
              <a:t>&lt;/body&gt;</a:t>
            </a:r>
            <a:endParaRPr sz="1600" dirty="0">
              <a:latin typeface="Microsoft Sans Serif"/>
              <a:cs typeface="Microsoft Sans Serif"/>
            </a:endParaRPr>
          </a:p>
          <a:p>
            <a:pPr marL="12700">
              <a:lnSpc>
                <a:spcPct val="100000"/>
              </a:lnSpc>
              <a:spcBef>
                <a:spcPts val="385"/>
              </a:spcBef>
            </a:pPr>
            <a:r>
              <a:rPr sz="1600" spc="-5" dirty="0">
                <a:latin typeface="Microsoft Sans Serif"/>
                <a:cs typeface="Microsoft Sans Serif"/>
              </a:rPr>
              <a:t>&lt;/html&gt;</a:t>
            </a:r>
            <a:endParaRPr sz="1600" dirty="0">
              <a:latin typeface="Microsoft Sans Serif"/>
              <a:cs typeface="Microsoft Sans Serif"/>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grpSp>
        <p:nvGrpSpPr>
          <p:cNvPr id="6" name="object 6"/>
          <p:cNvGrpSpPr/>
          <p:nvPr/>
        </p:nvGrpSpPr>
        <p:grpSpPr>
          <a:xfrm>
            <a:off x="4322064" y="2356104"/>
            <a:ext cx="4203700" cy="2792095"/>
            <a:chOff x="4322064" y="2356104"/>
            <a:chExt cx="4203700" cy="2792095"/>
          </a:xfrm>
        </p:grpSpPr>
        <p:pic>
          <p:nvPicPr>
            <p:cNvPr id="7" name="object 7"/>
            <p:cNvPicPr/>
            <p:nvPr/>
          </p:nvPicPr>
          <p:blipFill>
            <a:blip r:embed="rId3" cstate="print"/>
            <a:stretch>
              <a:fillRect/>
            </a:stretch>
          </p:blipFill>
          <p:spPr>
            <a:xfrm>
              <a:off x="4322064" y="2356104"/>
              <a:ext cx="4203192" cy="2791968"/>
            </a:xfrm>
            <a:prstGeom prst="rect">
              <a:avLst/>
            </a:prstGeom>
          </p:spPr>
        </p:pic>
        <p:pic>
          <p:nvPicPr>
            <p:cNvPr id="8" name="object 8"/>
            <p:cNvPicPr/>
            <p:nvPr/>
          </p:nvPicPr>
          <p:blipFill>
            <a:blip r:embed="rId4" cstate="print"/>
            <a:stretch>
              <a:fillRect/>
            </a:stretch>
          </p:blipFill>
          <p:spPr>
            <a:xfrm>
              <a:off x="4517898" y="2551938"/>
              <a:ext cx="3613784" cy="2202942"/>
            </a:xfrm>
            <a:prstGeom prst="rect">
              <a:avLst/>
            </a:prstGeom>
          </p:spPr>
        </p:pic>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a:t>
            </a:r>
            <a:r>
              <a:rPr sz="5400" spc="-5" dirty="0">
                <a:solidFill>
                  <a:srgbClr val="000000"/>
                </a:solidFill>
              </a:rPr>
              <a:t>Fonts</a:t>
            </a:r>
            <a:endParaRPr sz="5400" dirty="0"/>
          </a:p>
        </p:txBody>
      </p:sp>
      <p:sp>
        <p:nvSpPr>
          <p:cNvPr id="4" name="object 4"/>
          <p:cNvSpPr txBox="1"/>
          <p:nvPr/>
        </p:nvSpPr>
        <p:spPr>
          <a:xfrm>
            <a:off x="900785" y="1312874"/>
            <a:ext cx="6638925" cy="2474395"/>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Font Style</a:t>
            </a:r>
            <a:endParaRPr sz="1600" dirty="0">
              <a:latin typeface="Arial"/>
              <a:cs typeface="Arial"/>
            </a:endParaRPr>
          </a:p>
          <a:p>
            <a:pPr marL="12700" marR="5080">
              <a:lnSpc>
                <a:spcPct val="100000"/>
              </a:lnSpc>
            </a:pPr>
            <a:r>
              <a:rPr lang="en-GB" sz="1600" spc="-5" dirty="0">
                <a:latin typeface="Microsoft Sans Serif"/>
                <a:cs typeface="Microsoft Sans Serif"/>
              </a:rPr>
              <a:t>	The font-style property is used to set the font face style for the text content of an element. The font style can be normal, italic or oblique. The default value is normal.</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a:t>
            </a:r>
            <a:r>
              <a:rPr lang="en-GB" sz="1600" spc="-5" dirty="0" err="1">
                <a:latin typeface="Microsoft Sans Serif"/>
                <a:cs typeface="Microsoft Sans Serif"/>
              </a:rPr>
              <a:t>font-style:style</a:t>
            </a:r>
            <a:r>
              <a:rPr lang="en-GB" sz="1600" spc="-5" dirty="0">
                <a:latin typeface="Microsoft Sans Serif"/>
                <a:cs typeface="Microsoft Sans Serif"/>
              </a:rPr>
              <a:t> name;</a:t>
            </a:r>
          </a:p>
          <a:p>
            <a:pPr marL="12700" marR="5080">
              <a:lnSpc>
                <a:spcPct val="100000"/>
              </a:lnSpc>
            </a:pPr>
            <a:r>
              <a:rPr lang="en-GB" sz="1600" spc="-5" dirty="0">
                <a:latin typeface="Microsoft Sans Serif"/>
                <a:cs typeface="Microsoft Sans Serif"/>
              </a:rPr>
              <a:t>}</a:t>
            </a: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dirty="0">
              <a:latin typeface="Arial"/>
              <a:cs typeface="Arial"/>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pic>
        <p:nvPicPr>
          <p:cNvPr id="9" name="Picture 8">
            <a:extLst>
              <a:ext uri="{FF2B5EF4-FFF2-40B4-BE49-F238E27FC236}">
                <a16:creationId xmlns:a16="http://schemas.microsoft.com/office/drawing/2014/main" id="{6472DD02-0404-2EDB-93AD-7231DA202DF0}"/>
              </a:ext>
            </a:extLst>
          </p:cNvPr>
          <p:cNvPicPr>
            <a:picLocks noChangeAspect="1"/>
          </p:cNvPicPr>
          <p:nvPr/>
        </p:nvPicPr>
        <p:blipFill>
          <a:blip r:embed="rId3"/>
          <a:stretch>
            <a:fillRect/>
          </a:stretch>
        </p:blipFill>
        <p:spPr>
          <a:xfrm>
            <a:off x="990600" y="3886200"/>
            <a:ext cx="3637945" cy="2571651"/>
          </a:xfrm>
          <a:prstGeom prst="rect">
            <a:avLst/>
          </a:prstGeom>
        </p:spPr>
      </p:pic>
      <p:pic>
        <p:nvPicPr>
          <p:cNvPr id="11" name="Picture 10">
            <a:extLst>
              <a:ext uri="{FF2B5EF4-FFF2-40B4-BE49-F238E27FC236}">
                <a16:creationId xmlns:a16="http://schemas.microsoft.com/office/drawing/2014/main" id="{6DC777A1-E14B-1602-700B-E5EACE341E0D}"/>
              </a:ext>
            </a:extLst>
          </p:cNvPr>
          <p:cNvPicPr>
            <a:picLocks noChangeAspect="1"/>
          </p:cNvPicPr>
          <p:nvPr/>
        </p:nvPicPr>
        <p:blipFill>
          <a:blip r:embed="rId4"/>
          <a:stretch>
            <a:fillRect/>
          </a:stretch>
        </p:blipFill>
        <p:spPr>
          <a:xfrm>
            <a:off x="4931197" y="3886200"/>
            <a:ext cx="2704341" cy="2571651"/>
          </a:xfrm>
          <a:prstGeom prst="rect">
            <a:avLst/>
          </a:prstGeom>
        </p:spPr>
      </p:pic>
    </p:spTree>
    <p:extLst>
      <p:ext uri="{BB962C8B-B14F-4D97-AF65-F5344CB8AC3E}">
        <p14:creationId xmlns:p14="http://schemas.microsoft.com/office/powerpoint/2010/main" val="22781737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a:t>
            </a:r>
            <a:r>
              <a:rPr sz="5400" spc="-5" dirty="0">
                <a:solidFill>
                  <a:srgbClr val="000000"/>
                </a:solidFill>
              </a:rPr>
              <a:t>Fonts</a:t>
            </a:r>
            <a:endParaRPr sz="5400" dirty="0"/>
          </a:p>
        </p:txBody>
      </p:sp>
      <p:sp>
        <p:nvSpPr>
          <p:cNvPr id="4" name="object 4"/>
          <p:cNvSpPr txBox="1"/>
          <p:nvPr/>
        </p:nvSpPr>
        <p:spPr>
          <a:xfrm>
            <a:off x="900785" y="1312874"/>
            <a:ext cx="6638925" cy="2474395"/>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Font Size</a:t>
            </a:r>
            <a:endParaRPr sz="1600" dirty="0">
              <a:latin typeface="Arial"/>
              <a:cs typeface="Arial"/>
            </a:endParaRPr>
          </a:p>
          <a:p>
            <a:pPr marL="12700" marR="5080">
              <a:lnSpc>
                <a:spcPct val="100000"/>
              </a:lnSpc>
            </a:pPr>
            <a:r>
              <a:rPr lang="en-GB" sz="1600" spc="-5" dirty="0">
                <a:latin typeface="Microsoft Sans Serif"/>
                <a:cs typeface="Microsoft Sans Serif"/>
              </a:rPr>
              <a:t>	The font-size property is used to set the size of font for the text content of an element.  There are several ways to specify the font size values e.g. with keywords, percentage, pixels, </a:t>
            </a:r>
            <a:r>
              <a:rPr lang="en-GB" sz="1600" spc="-5" dirty="0" err="1">
                <a:latin typeface="Microsoft Sans Serif"/>
                <a:cs typeface="Microsoft Sans Serif"/>
              </a:rPr>
              <a:t>ems</a:t>
            </a:r>
            <a:r>
              <a:rPr lang="en-GB" sz="1600" spc="-5" dirty="0">
                <a:latin typeface="Microsoft Sans Serif"/>
                <a:cs typeface="Microsoft Sans Serif"/>
              </a:rPr>
              <a:t>, etc.</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font-size: font size value;</a:t>
            </a:r>
          </a:p>
          <a:p>
            <a:pPr marL="12700" marR="5080">
              <a:lnSpc>
                <a:spcPct val="100000"/>
              </a:lnSpc>
            </a:pPr>
            <a:r>
              <a:rPr lang="en-GB" sz="1600" spc="-5" dirty="0">
                <a:latin typeface="Microsoft Sans Serif"/>
                <a:cs typeface="Microsoft Sans Serif"/>
              </a:rPr>
              <a:t>}</a:t>
            </a: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sz="1600" dirty="0">
              <a:latin typeface="Arial"/>
              <a:cs typeface="Arial"/>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pic>
        <p:nvPicPr>
          <p:cNvPr id="6" name="Picture 5">
            <a:extLst>
              <a:ext uri="{FF2B5EF4-FFF2-40B4-BE49-F238E27FC236}">
                <a16:creationId xmlns:a16="http://schemas.microsoft.com/office/drawing/2014/main" id="{F5C309B1-FEB5-AD35-CE4F-98D9C800B328}"/>
              </a:ext>
            </a:extLst>
          </p:cNvPr>
          <p:cNvPicPr>
            <a:picLocks noChangeAspect="1"/>
          </p:cNvPicPr>
          <p:nvPr/>
        </p:nvPicPr>
        <p:blipFill>
          <a:blip r:embed="rId3"/>
          <a:stretch>
            <a:fillRect/>
          </a:stretch>
        </p:blipFill>
        <p:spPr>
          <a:xfrm>
            <a:off x="1750496" y="4079861"/>
            <a:ext cx="4379848" cy="1970338"/>
          </a:xfrm>
          <a:prstGeom prst="rect">
            <a:avLst/>
          </a:prstGeom>
        </p:spPr>
      </p:pic>
    </p:spTree>
    <p:extLst>
      <p:ext uri="{BB962C8B-B14F-4D97-AF65-F5344CB8AC3E}">
        <p14:creationId xmlns:p14="http://schemas.microsoft.com/office/powerpoint/2010/main" val="42193959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a:t>
            </a:r>
            <a:r>
              <a:rPr sz="5400" spc="-5" dirty="0">
                <a:solidFill>
                  <a:srgbClr val="000000"/>
                </a:solidFill>
              </a:rPr>
              <a:t>Fonts</a:t>
            </a:r>
            <a:endParaRPr sz="5400" dirty="0"/>
          </a:p>
        </p:txBody>
      </p:sp>
      <p:sp>
        <p:nvSpPr>
          <p:cNvPr id="4" name="object 4"/>
          <p:cNvSpPr txBox="1"/>
          <p:nvPr/>
        </p:nvSpPr>
        <p:spPr>
          <a:xfrm>
            <a:off x="900785" y="1312874"/>
            <a:ext cx="7252615" cy="4444165"/>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Font Weight</a:t>
            </a:r>
            <a:endParaRPr sz="1600" dirty="0">
              <a:latin typeface="Arial"/>
              <a:cs typeface="Arial"/>
            </a:endParaRPr>
          </a:p>
          <a:p>
            <a:pPr marL="12700" marR="5080">
              <a:lnSpc>
                <a:spcPct val="100000"/>
              </a:lnSpc>
            </a:pPr>
            <a:r>
              <a:rPr lang="en-GB" sz="1600" spc="-5" dirty="0">
                <a:latin typeface="Microsoft Sans Serif"/>
                <a:cs typeface="Microsoft Sans Serif"/>
              </a:rPr>
              <a:t>	The font-weight property specifies the weight or boldness of the font. This property can take one of the following values: normal, bold, bolder, lighter, 100, 200, 300, 400, 500, 600, 700, 800, 900 and inherit. </a:t>
            </a:r>
          </a:p>
          <a:p>
            <a:pPr marL="12700" marR="5080">
              <a:lnSpc>
                <a:spcPct val="100000"/>
              </a:lnSpc>
            </a:pPr>
            <a:r>
              <a:rPr lang="en-GB" sz="1600" spc="-5" dirty="0">
                <a:latin typeface="Microsoft Sans Serif"/>
                <a:cs typeface="Microsoft Sans Serif"/>
              </a:rPr>
              <a:t>	The numeric values 100-900 specify the font weights, where each number represents a weight greater than its predecessor. 400 is same as normal &amp; 700 is same as bold. </a:t>
            </a:r>
          </a:p>
          <a:p>
            <a:pPr marL="12700" marR="5080">
              <a:lnSpc>
                <a:spcPct val="100000"/>
              </a:lnSpc>
            </a:pPr>
            <a:r>
              <a:rPr lang="en-GB" sz="1600" spc="-5">
                <a:latin typeface="Microsoft Sans Serif"/>
                <a:cs typeface="Microsoft Sans Serif"/>
              </a:rPr>
              <a:t>	</a:t>
            </a: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font-weight: font weight value;</a:t>
            </a:r>
          </a:p>
          <a:p>
            <a:pPr marL="12700" marR="5080">
              <a:lnSpc>
                <a:spcPct val="100000"/>
              </a:lnSpc>
            </a:pPr>
            <a:r>
              <a:rPr lang="en-GB" sz="1600" spc="-5" dirty="0">
                <a:latin typeface="Microsoft Sans Serif"/>
                <a:cs typeface="Microsoft Sans Serif"/>
              </a:rPr>
              <a:t>}</a:t>
            </a: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P{</a:t>
            </a:r>
          </a:p>
          <a:p>
            <a:pPr marL="12700">
              <a:lnSpc>
                <a:spcPct val="100000"/>
              </a:lnSpc>
            </a:pPr>
            <a:r>
              <a:rPr lang="en-AU" sz="1600" spc="-5" dirty="0">
                <a:latin typeface="Arial"/>
                <a:cs typeface="Arial"/>
              </a:rPr>
              <a:t>        font-weight : bold;</a:t>
            </a:r>
          </a:p>
          <a:p>
            <a:pPr marL="12700">
              <a:lnSpc>
                <a:spcPct val="100000"/>
              </a:lnSpc>
            </a:pPr>
            <a:r>
              <a:rPr lang="en-AU" sz="1600" spc="-5" dirty="0">
                <a:latin typeface="Arial"/>
                <a:cs typeface="Arial"/>
              </a:rPr>
              <a:t>        font-weight : 500;</a:t>
            </a:r>
          </a:p>
          <a:p>
            <a:pPr marL="12700">
              <a:lnSpc>
                <a:spcPct val="100000"/>
              </a:lnSpc>
            </a:pPr>
            <a:r>
              <a:rPr lang="en-AU" sz="1600" spc="-5" dirty="0">
                <a:latin typeface="Arial"/>
                <a:cs typeface="Arial"/>
              </a:rPr>
              <a:t>}</a:t>
            </a:r>
            <a:endParaRPr sz="1600" dirty="0">
              <a:latin typeface="Arial"/>
              <a:cs typeface="Arial"/>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spTree>
    <p:extLst>
      <p:ext uri="{BB962C8B-B14F-4D97-AF65-F5344CB8AC3E}">
        <p14:creationId xmlns:p14="http://schemas.microsoft.com/office/powerpoint/2010/main" val="40243628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144" y="218008"/>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a:t>
            </a:r>
            <a:r>
              <a:rPr sz="5400" spc="-5" dirty="0">
                <a:solidFill>
                  <a:srgbClr val="000000"/>
                </a:solidFill>
              </a:rPr>
              <a:t>Fonts</a:t>
            </a:r>
            <a:endParaRPr sz="5400" dirty="0"/>
          </a:p>
        </p:txBody>
      </p:sp>
      <p:sp>
        <p:nvSpPr>
          <p:cNvPr id="4" name="object 4"/>
          <p:cNvSpPr txBox="1"/>
          <p:nvPr/>
        </p:nvSpPr>
        <p:spPr>
          <a:xfrm>
            <a:off x="900785" y="1312874"/>
            <a:ext cx="7252615" cy="3459280"/>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Font Variant</a:t>
            </a:r>
            <a:endParaRPr sz="1600" dirty="0">
              <a:latin typeface="Arial"/>
              <a:cs typeface="Arial"/>
            </a:endParaRPr>
          </a:p>
          <a:p>
            <a:pPr marL="12700" marR="5080">
              <a:lnSpc>
                <a:spcPct val="100000"/>
              </a:lnSpc>
            </a:pPr>
            <a:r>
              <a:rPr lang="en-GB" sz="1600" spc="-5" dirty="0">
                <a:latin typeface="Microsoft Sans Serif"/>
                <a:cs typeface="Microsoft Sans Serif"/>
              </a:rPr>
              <a:t>	The font-variant property allows the text to be displayed in a special small-caps variation. Small caps or small capital letters are slightly different to normal capital letters, in which lowercase letters appear as smaller versions of the corresponding uppercase letters.</a:t>
            </a: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font-variant: font-variant-value;</a:t>
            </a:r>
          </a:p>
          <a:p>
            <a:pPr marL="12700" marR="5080">
              <a:lnSpc>
                <a:spcPct val="100000"/>
              </a:lnSpc>
            </a:pPr>
            <a:r>
              <a:rPr lang="en-GB" sz="1600" spc="-5" dirty="0">
                <a:latin typeface="Microsoft Sans Serif"/>
                <a:cs typeface="Microsoft Sans Serif"/>
              </a:rPr>
              <a:t>}</a:t>
            </a: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P{</a:t>
            </a:r>
          </a:p>
          <a:p>
            <a:pPr marL="12700">
              <a:lnSpc>
                <a:spcPct val="100000"/>
              </a:lnSpc>
            </a:pPr>
            <a:r>
              <a:rPr lang="en-AU" sz="1600" spc="-5" dirty="0">
                <a:latin typeface="Arial"/>
                <a:cs typeface="Arial"/>
              </a:rPr>
              <a:t>        font-variant : normal / small-caps</a:t>
            </a:r>
          </a:p>
          <a:p>
            <a:pPr marL="12700">
              <a:lnSpc>
                <a:spcPct val="100000"/>
              </a:lnSpc>
            </a:pPr>
            <a:r>
              <a:rPr lang="en-AU" sz="1600" spc="-5" dirty="0">
                <a:latin typeface="Arial"/>
                <a:cs typeface="Arial"/>
              </a:rPr>
              <a:t>}</a:t>
            </a:r>
            <a:endParaRPr sz="1600" dirty="0">
              <a:latin typeface="Arial"/>
              <a:cs typeface="Arial"/>
            </a:endParaRPr>
          </a:p>
        </p:txBody>
      </p:sp>
      <p:pic>
        <p:nvPicPr>
          <p:cNvPr id="5" name="object 5"/>
          <p:cNvPicPr/>
          <p:nvPr/>
        </p:nvPicPr>
        <p:blipFill>
          <a:blip r:embed="rId2" cstate="print"/>
          <a:stretch>
            <a:fillRect/>
          </a:stretch>
        </p:blipFill>
        <p:spPr>
          <a:xfrm>
            <a:off x="8597144" y="2515164"/>
            <a:ext cx="3129394" cy="3129394"/>
          </a:xfrm>
          <a:prstGeom prst="rect">
            <a:avLst/>
          </a:prstGeom>
        </p:spPr>
      </p:pic>
    </p:spTree>
    <p:extLst>
      <p:ext uri="{BB962C8B-B14F-4D97-AF65-F5344CB8AC3E}">
        <p14:creationId xmlns:p14="http://schemas.microsoft.com/office/powerpoint/2010/main" val="37960628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072"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Text formatting</a:t>
            </a:r>
            <a:endParaRPr sz="5400" dirty="0"/>
          </a:p>
        </p:txBody>
      </p:sp>
      <p:sp>
        <p:nvSpPr>
          <p:cNvPr id="4" name="object 4"/>
          <p:cNvSpPr txBox="1"/>
          <p:nvPr/>
        </p:nvSpPr>
        <p:spPr>
          <a:xfrm>
            <a:off x="685800" y="1875049"/>
            <a:ext cx="8395615" cy="3107902"/>
          </a:xfrm>
          <a:prstGeom prst="rect">
            <a:avLst/>
          </a:prstGeom>
        </p:spPr>
        <p:txBody>
          <a:bodyPr vert="horz" wrap="square" lIns="0" tIns="12065" rIns="0" bIns="0" rtlCol="0">
            <a:spAutoFit/>
          </a:bodyPr>
          <a:lstStyle/>
          <a:p>
            <a:pPr marL="12700">
              <a:lnSpc>
                <a:spcPct val="100000"/>
              </a:lnSpc>
              <a:spcBef>
                <a:spcPts val="95"/>
              </a:spcBef>
            </a:pPr>
            <a:r>
              <a:rPr lang="en-GB" sz="1600" dirty="0">
                <a:latin typeface="Arial"/>
                <a:cs typeface="Arial"/>
              </a:rPr>
              <a:t>We will use text formatting properties to style the text to get a better look and feel.</a:t>
            </a:r>
          </a:p>
          <a:p>
            <a:pPr marL="12700">
              <a:lnSpc>
                <a:spcPct val="100000"/>
              </a:lnSpc>
              <a:spcBef>
                <a:spcPts val="95"/>
              </a:spcBef>
            </a:pPr>
            <a:r>
              <a:rPr lang="en-GB" sz="1600" dirty="0">
                <a:latin typeface="Arial"/>
                <a:cs typeface="Arial"/>
              </a:rPr>
              <a:t>There are few text formatting properties those are:</a:t>
            </a:r>
          </a:p>
          <a:p>
            <a:pPr marL="12700">
              <a:lnSpc>
                <a:spcPct val="100000"/>
              </a:lnSpc>
              <a:spcBef>
                <a:spcPts val="95"/>
              </a:spcBef>
            </a:pPr>
            <a:r>
              <a:rPr lang="en-GB" sz="1600" dirty="0">
                <a:latin typeface="Arial"/>
                <a:cs typeface="Arial"/>
              </a:rPr>
              <a:t>	1. text-</a:t>
            </a:r>
            <a:r>
              <a:rPr lang="en-GB" sz="1600" dirty="0" err="1">
                <a:latin typeface="Arial"/>
                <a:cs typeface="Arial"/>
              </a:rPr>
              <a:t>color</a:t>
            </a:r>
            <a:endParaRPr lang="en-GB" sz="1600" dirty="0">
              <a:latin typeface="Arial"/>
              <a:cs typeface="Arial"/>
            </a:endParaRPr>
          </a:p>
          <a:p>
            <a:pPr marL="12700">
              <a:lnSpc>
                <a:spcPct val="100000"/>
              </a:lnSpc>
              <a:spcBef>
                <a:spcPts val="95"/>
              </a:spcBef>
            </a:pPr>
            <a:r>
              <a:rPr lang="en-GB" sz="1600" dirty="0">
                <a:latin typeface="Arial"/>
                <a:cs typeface="Arial"/>
              </a:rPr>
              <a:t>	2. text-alignment</a:t>
            </a:r>
          </a:p>
          <a:p>
            <a:pPr marL="12700">
              <a:lnSpc>
                <a:spcPct val="100000"/>
              </a:lnSpc>
              <a:spcBef>
                <a:spcPts val="95"/>
              </a:spcBef>
            </a:pPr>
            <a:r>
              <a:rPr lang="en-GB" sz="1600" dirty="0">
                <a:latin typeface="Arial"/>
                <a:cs typeface="Arial"/>
              </a:rPr>
              <a:t>	3. text-decoration</a:t>
            </a:r>
          </a:p>
          <a:p>
            <a:pPr marL="12700">
              <a:lnSpc>
                <a:spcPct val="100000"/>
              </a:lnSpc>
              <a:spcBef>
                <a:spcPts val="95"/>
              </a:spcBef>
            </a:pPr>
            <a:r>
              <a:rPr lang="en-GB" sz="1600" dirty="0">
                <a:latin typeface="Arial"/>
                <a:cs typeface="Arial"/>
              </a:rPr>
              <a:t>	4. text-transformation</a:t>
            </a:r>
          </a:p>
          <a:p>
            <a:pPr marL="12700">
              <a:lnSpc>
                <a:spcPct val="100000"/>
              </a:lnSpc>
              <a:spcBef>
                <a:spcPts val="95"/>
              </a:spcBef>
            </a:pPr>
            <a:r>
              <a:rPr lang="en-GB" sz="1600" dirty="0">
                <a:latin typeface="Arial"/>
                <a:cs typeface="Arial"/>
              </a:rPr>
              <a:t>	5. text-indentation</a:t>
            </a:r>
          </a:p>
          <a:p>
            <a:pPr marL="12700">
              <a:lnSpc>
                <a:spcPct val="100000"/>
              </a:lnSpc>
              <a:spcBef>
                <a:spcPts val="95"/>
              </a:spcBef>
            </a:pPr>
            <a:r>
              <a:rPr lang="en-GB" sz="1600" dirty="0">
                <a:latin typeface="Arial"/>
                <a:cs typeface="Arial"/>
              </a:rPr>
              <a:t>	6. letter-spacing</a:t>
            </a:r>
          </a:p>
          <a:p>
            <a:pPr marL="12700">
              <a:lnSpc>
                <a:spcPct val="100000"/>
              </a:lnSpc>
              <a:spcBef>
                <a:spcPts val="95"/>
              </a:spcBef>
            </a:pPr>
            <a:r>
              <a:rPr lang="en-GB" sz="1600" dirty="0">
                <a:latin typeface="Arial"/>
                <a:cs typeface="Arial"/>
              </a:rPr>
              <a:t>	7. line-height</a:t>
            </a:r>
          </a:p>
          <a:p>
            <a:pPr marL="12700">
              <a:lnSpc>
                <a:spcPct val="100000"/>
              </a:lnSpc>
              <a:spcBef>
                <a:spcPts val="95"/>
              </a:spcBef>
            </a:pPr>
            <a:r>
              <a:rPr lang="en-GB" sz="1600" dirty="0">
                <a:latin typeface="Arial"/>
                <a:cs typeface="Arial"/>
              </a:rPr>
              <a:t>	8. text-direction</a:t>
            </a:r>
          </a:p>
          <a:p>
            <a:pPr marL="12700">
              <a:lnSpc>
                <a:spcPct val="100000"/>
              </a:lnSpc>
              <a:spcBef>
                <a:spcPts val="95"/>
              </a:spcBef>
            </a:pPr>
            <a:r>
              <a:rPr lang="en-GB" sz="1600" dirty="0">
                <a:latin typeface="Arial"/>
                <a:cs typeface="Arial"/>
              </a:rPr>
              <a:t>	9. text-shadow</a:t>
            </a:r>
          </a:p>
          <a:p>
            <a:pPr marL="12700">
              <a:lnSpc>
                <a:spcPct val="100000"/>
              </a:lnSpc>
              <a:spcBef>
                <a:spcPts val="95"/>
              </a:spcBef>
            </a:pPr>
            <a:r>
              <a:rPr lang="en-GB" sz="1600" dirty="0">
                <a:latin typeface="Arial"/>
                <a:cs typeface="Arial"/>
              </a:rPr>
              <a:t>	10. word-spacing</a:t>
            </a:r>
          </a:p>
        </p:txBody>
      </p:sp>
      <p:pic>
        <p:nvPicPr>
          <p:cNvPr id="5" name="object 5"/>
          <p:cNvPicPr/>
          <p:nvPr/>
        </p:nvPicPr>
        <p:blipFill>
          <a:blip r:embed="rId2" cstate="print"/>
          <a:stretch>
            <a:fillRect/>
          </a:stretch>
        </p:blipFill>
        <p:spPr>
          <a:xfrm>
            <a:off x="8597144" y="2515164"/>
            <a:ext cx="3129394" cy="3129394"/>
          </a:xfrm>
          <a:prstGeom prst="rect">
            <a:avLst/>
          </a:prstGeom>
        </p:spPr>
      </p:pic>
    </p:spTree>
    <p:extLst>
      <p:ext uri="{BB962C8B-B14F-4D97-AF65-F5344CB8AC3E}">
        <p14:creationId xmlns:p14="http://schemas.microsoft.com/office/powerpoint/2010/main" val="30680772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Text</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6" name="object 4">
            <a:extLst>
              <a:ext uri="{FF2B5EF4-FFF2-40B4-BE49-F238E27FC236}">
                <a16:creationId xmlns:a16="http://schemas.microsoft.com/office/drawing/2014/main" id="{CC50B73D-34BC-9760-2862-C3737C41C691}"/>
              </a:ext>
            </a:extLst>
          </p:cNvPr>
          <p:cNvSpPr txBox="1"/>
          <p:nvPr/>
        </p:nvSpPr>
        <p:spPr>
          <a:xfrm>
            <a:off x="853016" y="1981200"/>
            <a:ext cx="7252615" cy="3705502"/>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Text </a:t>
            </a:r>
            <a:r>
              <a:rPr lang="en-GB" sz="1600" b="1" spc="-5" dirty="0" err="1">
                <a:solidFill>
                  <a:srgbClr val="00AFEF"/>
                </a:solidFill>
                <a:latin typeface="Arial"/>
                <a:cs typeface="Arial"/>
              </a:rPr>
              <a:t>color</a:t>
            </a:r>
            <a:endParaRPr sz="1600" dirty="0">
              <a:latin typeface="Arial"/>
              <a:cs typeface="Arial"/>
            </a:endParaRPr>
          </a:p>
          <a:p>
            <a:pPr marL="12700" marR="5080">
              <a:lnSpc>
                <a:spcPct val="100000"/>
              </a:lnSpc>
            </a:pPr>
            <a:r>
              <a:rPr lang="en-GB" sz="1600" spc="-5" dirty="0">
                <a:latin typeface="Microsoft Sans Serif"/>
                <a:cs typeface="Microsoft Sans Serif"/>
              </a:rPr>
              <a:t>	 It is used to set to </a:t>
            </a:r>
            <a:r>
              <a:rPr lang="en-GB" sz="1600" spc="-5" dirty="0" err="1">
                <a:latin typeface="Microsoft Sans Serif"/>
                <a:cs typeface="Microsoft Sans Serif"/>
              </a:rPr>
              <a:t>color</a:t>
            </a:r>
            <a:r>
              <a:rPr lang="en-GB" sz="1600" spc="-5" dirty="0">
                <a:latin typeface="Microsoft Sans Serif"/>
                <a:cs typeface="Microsoft Sans Serif"/>
              </a:rPr>
              <a:t> to the text. We can set the </a:t>
            </a:r>
            <a:r>
              <a:rPr lang="en-GB" sz="1600" spc="-5" dirty="0" err="1">
                <a:latin typeface="Microsoft Sans Serif"/>
                <a:cs typeface="Microsoft Sans Serif"/>
              </a:rPr>
              <a:t>color</a:t>
            </a:r>
            <a:r>
              <a:rPr lang="en-GB" sz="1600" spc="-5" dirty="0">
                <a:latin typeface="Microsoft Sans Serif"/>
                <a:cs typeface="Microsoft Sans Serif"/>
              </a:rPr>
              <a:t> in different ways like name, hexadecimal, </a:t>
            </a:r>
            <a:r>
              <a:rPr lang="en-GB" sz="1600" spc="-5" dirty="0" err="1">
                <a:latin typeface="Microsoft Sans Serif"/>
                <a:cs typeface="Microsoft Sans Serif"/>
              </a:rPr>
              <a:t>rgb</a:t>
            </a:r>
            <a:r>
              <a:rPr lang="en-GB" sz="1600" spc="-5" dirty="0">
                <a:latin typeface="Microsoft Sans Serif"/>
                <a:cs typeface="Microsoft Sans Serif"/>
              </a:rPr>
              <a:t> values</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spc="-5" dirty="0">
                <a:latin typeface="Microsoft Sans Serif"/>
                <a:cs typeface="Microsoft Sans Serif"/>
              </a:rPr>
              <a:t>.</a:t>
            </a: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a:t>
            </a:r>
            <a:r>
              <a:rPr lang="en-GB" sz="1600" spc="-5" dirty="0" err="1">
                <a:latin typeface="Microsoft Sans Serif"/>
                <a:cs typeface="Microsoft Sans Serif"/>
              </a:rPr>
              <a:t>color</a:t>
            </a:r>
            <a:r>
              <a:rPr lang="en-GB" sz="1600" spc="-5" dirty="0">
                <a:latin typeface="Microsoft Sans Serif"/>
                <a:cs typeface="Microsoft Sans Serif"/>
              </a:rPr>
              <a:t>: </a:t>
            </a:r>
            <a:r>
              <a:rPr lang="en-GB" sz="1600" spc="-5" dirty="0" err="1">
                <a:latin typeface="Microsoft Sans Serif"/>
                <a:cs typeface="Microsoft Sans Serif"/>
              </a:rPr>
              <a:t>color_value</a:t>
            </a:r>
            <a:r>
              <a:rPr lang="en-GB" sz="1600" spc="-5" dirty="0">
                <a:latin typeface="Microsoft Sans Serif"/>
                <a:cs typeface="Microsoft Sans Serif"/>
              </a:rPr>
              <a:t>;</a:t>
            </a:r>
          </a:p>
          <a:p>
            <a:pPr marL="12700" marR="5080">
              <a:lnSpc>
                <a:spcPct val="100000"/>
              </a:lnSpc>
            </a:pPr>
            <a:r>
              <a:rPr lang="en-GB" sz="1600" spc="-5" dirty="0">
                <a:latin typeface="Microsoft Sans Serif"/>
                <a:cs typeface="Microsoft Sans Serif"/>
              </a:rPr>
              <a:t>}</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endParaRPr lang="en-GB" sz="1650" b="1"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h1 {</a:t>
            </a:r>
          </a:p>
          <a:p>
            <a:pPr marL="12700">
              <a:lnSpc>
                <a:spcPct val="100000"/>
              </a:lnSpc>
            </a:pPr>
            <a:r>
              <a:rPr lang="en-AU" sz="1600" spc="-5" dirty="0">
                <a:latin typeface="Arial"/>
                <a:cs typeface="Arial"/>
              </a:rPr>
              <a:t>            </a:t>
            </a:r>
            <a:r>
              <a:rPr lang="en-AU" sz="1600" spc="-5" dirty="0" err="1">
                <a:latin typeface="Arial"/>
                <a:cs typeface="Arial"/>
              </a:rPr>
              <a:t>color</a:t>
            </a:r>
            <a:r>
              <a:rPr lang="en-AU" sz="1600" spc="-5" dirty="0">
                <a:latin typeface="Arial"/>
                <a:cs typeface="Arial"/>
              </a:rPr>
              <a:t>: green;</a:t>
            </a:r>
          </a:p>
          <a:p>
            <a:pPr marL="12700">
              <a:lnSpc>
                <a:spcPct val="100000"/>
              </a:lnSpc>
            </a:pPr>
            <a:r>
              <a:rPr lang="en-AU" sz="1600" spc="-5" dirty="0">
                <a:latin typeface="Arial"/>
                <a:cs typeface="Arial"/>
              </a:rPr>
              <a:t>}</a:t>
            </a:r>
          </a:p>
        </p:txBody>
      </p:sp>
    </p:spTree>
    <p:extLst>
      <p:ext uri="{BB962C8B-B14F-4D97-AF65-F5344CB8AC3E}">
        <p14:creationId xmlns:p14="http://schemas.microsoft.com/office/powerpoint/2010/main" val="41031530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Text</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838200" y="1981200"/>
            <a:ext cx="7252615" cy="3713196"/>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Text align</a:t>
            </a:r>
            <a:endParaRPr sz="1600" dirty="0">
              <a:latin typeface="Arial"/>
              <a:cs typeface="Arial"/>
            </a:endParaRPr>
          </a:p>
          <a:p>
            <a:pPr marL="12700" marR="5080">
              <a:lnSpc>
                <a:spcPct val="100000"/>
              </a:lnSpc>
            </a:pPr>
            <a:r>
              <a:rPr lang="en-GB" sz="1600" spc="-5" dirty="0">
                <a:latin typeface="Microsoft Sans Serif"/>
                <a:cs typeface="Microsoft Sans Serif"/>
              </a:rPr>
              <a:t>	 It is used to set the alignment of the text horizontally only. The text can be set to left, right, </a:t>
            </a:r>
            <a:r>
              <a:rPr lang="en-GB" sz="1600" spc="-5" dirty="0" err="1">
                <a:latin typeface="Microsoft Sans Serif"/>
                <a:cs typeface="Microsoft Sans Serif"/>
              </a:rPr>
              <a:t>centered</a:t>
            </a:r>
            <a:r>
              <a:rPr lang="en-GB" sz="1600" spc="-5" dirty="0">
                <a:latin typeface="Microsoft Sans Serif"/>
                <a:cs typeface="Microsoft Sans Serif"/>
              </a:rPr>
              <a:t>, or justified. If we set justified then the text will stretch to touch the left and right edges if the text is less.</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text-align : value; (auto | left | right | </a:t>
            </a:r>
            <a:r>
              <a:rPr lang="en-GB" sz="1600" spc="-5" dirty="0" err="1">
                <a:latin typeface="Microsoft Sans Serif"/>
                <a:cs typeface="Microsoft Sans Serif"/>
              </a:rPr>
              <a:t>center</a:t>
            </a:r>
            <a:r>
              <a:rPr lang="en-GB" sz="1600" spc="-5" dirty="0">
                <a:latin typeface="Microsoft Sans Serif"/>
                <a:cs typeface="Microsoft Sans Serif"/>
              </a:rPr>
              <a:t> )</a:t>
            </a:r>
          </a:p>
          <a:p>
            <a:pPr marL="12700" marR="5080">
              <a:lnSpc>
                <a:spcPct val="100000"/>
              </a:lnSpc>
            </a:pPr>
            <a:r>
              <a:rPr lang="en-GB" sz="1600" spc="-5" dirty="0">
                <a:latin typeface="Microsoft Sans Serif"/>
                <a:cs typeface="Microsoft Sans Serif"/>
              </a:rPr>
              <a:t>}</a:t>
            </a:r>
          </a:p>
          <a:p>
            <a:pPr marL="12700" marR="5080">
              <a:lnSpc>
                <a:spcPct val="100000"/>
              </a:lnSpc>
            </a:pP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h1 {</a:t>
            </a:r>
          </a:p>
          <a:p>
            <a:pPr marL="12700">
              <a:lnSpc>
                <a:spcPct val="100000"/>
              </a:lnSpc>
            </a:pPr>
            <a:r>
              <a:rPr lang="en-AU" sz="1600" spc="-5" dirty="0">
                <a:latin typeface="Arial"/>
                <a:cs typeface="Arial"/>
              </a:rPr>
              <a:t>            text-align : left;</a:t>
            </a:r>
          </a:p>
          <a:p>
            <a:pPr marL="12700">
              <a:lnSpc>
                <a:spcPct val="100000"/>
              </a:lnSpc>
            </a:pPr>
            <a:r>
              <a:rPr lang="en-AU" sz="1600" spc="-5" dirty="0">
                <a:latin typeface="Arial"/>
                <a:cs typeface="Arial"/>
              </a:rPr>
              <a:t>}</a:t>
            </a:r>
          </a:p>
        </p:txBody>
      </p:sp>
    </p:spTree>
    <p:extLst>
      <p:ext uri="{BB962C8B-B14F-4D97-AF65-F5344CB8AC3E}">
        <p14:creationId xmlns:p14="http://schemas.microsoft.com/office/powerpoint/2010/main" val="77394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8847" y="248869"/>
            <a:ext cx="7724140" cy="848994"/>
          </a:xfrm>
          <a:prstGeom prst="rect">
            <a:avLst/>
          </a:prstGeom>
        </p:spPr>
        <p:txBody>
          <a:bodyPr vert="horz" wrap="square" lIns="0" tIns="12700" rIns="0" bIns="0" rtlCol="0">
            <a:spAutoFit/>
          </a:bodyPr>
          <a:lstStyle/>
          <a:p>
            <a:pPr marL="12700">
              <a:lnSpc>
                <a:spcPct val="100000"/>
              </a:lnSpc>
              <a:spcBef>
                <a:spcPts val="100"/>
              </a:spcBef>
            </a:pPr>
            <a:r>
              <a:rPr sz="5400" spc="-10" dirty="0">
                <a:solidFill>
                  <a:srgbClr val="000000"/>
                </a:solidFill>
              </a:rPr>
              <a:t>Style</a:t>
            </a:r>
            <a:r>
              <a:rPr sz="5400" spc="50" dirty="0">
                <a:solidFill>
                  <a:srgbClr val="000000"/>
                </a:solidFill>
              </a:rPr>
              <a:t> </a:t>
            </a:r>
            <a:r>
              <a:rPr sz="5400" spc="-5" dirty="0">
                <a:solidFill>
                  <a:srgbClr val="000000"/>
                </a:solidFill>
              </a:rPr>
              <a:t>Sheets</a:t>
            </a:r>
            <a:r>
              <a:rPr sz="5400" spc="45" dirty="0">
                <a:solidFill>
                  <a:srgbClr val="000000"/>
                </a:solidFill>
              </a:rPr>
              <a:t> </a:t>
            </a:r>
            <a:r>
              <a:rPr sz="5400" spc="-5" dirty="0">
                <a:solidFill>
                  <a:srgbClr val="000000"/>
                </a:solidFill>
              </a:rPr>
              <a:t>Precedence</a:t>
            </a:r>
            <a:endParaRPr sz="5400"/>
          </a:p>
        </p:txBody>
      </p:sp>
      <p:sp>
        <p:nvSpPr>
          <p:cNvPr id="4" name="object 4"/>
          <p:cNvSpPr txBox="1"/>
          <p:nvPr/>
        </p:nvSpPr>
        <p:spPr>
          <a:xfrm>
            <a:off x="870000" y="1652142"/>
            <a:ext cx="6978650" cy="179260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Example:</a:t>
            </a:r>
            <a:r>
              <a:rPr sz="1600" b="1" spc="15" dirty="0">
                <a:latin typeface="Arial"/>
                <a:cs typeface="Arial"/>
              </a:rPr>
              <a:t> </a:t>
            </a:r>
            <a:r>
              <a:rPr sz="1600" b="1" spc="-5" dirty="0">
                <a:latin typeface="Arial"/>
                <a:cs typeface="Arial"/>
              </a:rPr>
              <a:t>Let</a:t>
            </a:r>
            <a:r>
              <a:rPr sz="1600" b="1" spc="20" dirty="0">
                <a:latin typeface="Arial"/>
                <a:cs typeface="Arial"/>
              </a:rPr>
              <a:t> </a:t>
            </a:r>
            <a:r>
              <a:rPr sz="1600" b="1" spc="-5" dirty="0">
                <a:latin typeface="Arial"/>
                <a:cs typeface="Arial"/>
              </a:rPr>
              <a:t>us</a:t>
            </a:r>
            <a:r>
              <a:rPr sz="1600" b="1" dirty="0">
                <a:latin typeface="Arial"/>
                <a:cs typeface="Arial"/>
              </a:rPr>
              <a:t> </a:t>
            </a:r>
            <a:r>
              <a:rPr sz="1600" b="1" spc="-5" dirty="0">
                <a:latin typeface="Arial"/>
                <a:cs typeface="Arial"/>
              </a:rPr>
              <a:t>add</a:t>
            </a:r>
            <a:r>
              <a:rPr sz="1600" b="1" spc="5" dirty="0">
                <a:latin typeface="Arial"/>
                <a:cs typeface="Arial"/>
              </a:rPr>
              <a:t> </a:t>
            </a:r>
            <a:r>
              <a:rPr sz="1600" b="1" spc="-5" dirty="0">
                <a:latin typeface="Arial"/>
                <a:cs typeface="Arial"/>
              </a:rPr>
              <a:t>below</a:t>
            </a:r>
            <a:r>
              <a:rPr sz="1600" b="1" spc="30" dirty="0">
                <a:latin typeface="Arial"/>
                <a:cs typeface="Arial"/>
              </a:rPr>
              <a:t> </a:t>
            </a:r>
            <a:r>
              <a:rPr sz="1600" b="1" spc="-5" dirty="0">
                <a:latin typeface="Arial"/>
                <a:cs typeface="Arial"/>
              </a:rPr>
              <a:t>code</a:t>
            </a:r>
            <a:r>
              <a:rPr sz="1600" b="1" spc="15" dirty="0">
                <a:latin typeface="Arial"/>
                <a:cs typeface="Arial"/>
              </a:rPr>
              <a:t> </a:t>
            </a:r>
            <a:r>
              <a:rPr sz="1600" b="1" spc="-5" dirty="0">
                <a:latin typeface="Arial"/>
                <a:cs typeface="Arial"/>
              </a:rPr>
              <a:t>to</a:t>
            </a:r>
            <a:r>
              <a:rPr sz="1600" b="1" spc="5" dirty="0">
                <a:latin typeface="Arial"/>
                <a:cs typeface="Arial"/>
              </a:rPr>
              <a:t> </a:t>
            </a:r>
            <a:r>
              <a:rPr sz="1600" b="1" spc="-10" dirty="0">
                <a:latin typeface="Arial"/>
                <a:cs typeface="Arial"/>
              </a:rPr>
              <a:t>the</a:t>
            </a:r>
            <a:r>
              <a:rPr sz="1600" b="1" spc="20" dirty="0">
                <a:latin typeface="Arial"/>
                <a:cs typeface="Arial"/>
              </a:rPr>
              <a:t> </a:t>
            </a:r>
            <a:r>
              <a:rPr sz="1600" b="1" spc="-5" dirty="0">
                <a:latin typeface="Arial"/>
                <a:cs typeface="Arial"/>
              </a:rPr>
              <a:t>external</a:t>
            </a:r>
            <a:r>
              <a:rPr sz="1600" b="1" spc="25" dirty="0">
                <a:latin typeface="Arial"/>
                <a:cs typeface="Arial"/>
              </a:rPr>
              <a:t> </a:t>
            </a:r>
            <a:r>
              <a:rPr sz="1600" b="1" spc="-10" dirty="0">
                <a:latin typeface="Arial"/>
                <a:cs typeface="Arial"/>
              </a:rPr>
              <a:t>style</a:t>
            </a:r>
            <a:r>
              <a:rPr sz="1600" b="1" spc="60" dirty="0">
                <a:latin typeface="Arial"/>
                <a:cs typeface="Arial"/>
              </a:rPr>
              <a:t> </a:t>
            </a:r>
            <a:r>
              <a:rPr sz="1600" b="1" spc="-5" dirty="0">
                <a:latin typeface="Arial"/>
                <a:cs typeface="Arial"/>
              </a:rPr>
              <a:t>sheet</a:t>
            </a:r>
            <a:r>
              <a:rPr sz="1600" b="1" spc="10" dirty="0">
                <a:latin typeface="Arial"/>
                <a:cs typeface="Arial"/>
              </a:rPr>
              <a:t> </a:t>
            </a:r>
            <a:r>
              <a:rPr sz="1600" b="1" spc="-5" dirty="0">
                <a:latin typeface="Arial"/>
                <a:cs typeface="Arial"/>
              </a:rPr>
              <a:t>in</a:t>
            </a:r>
            <a:r>
              <a:rPr sz="1600" b="1" spc="10" dirty="0">
                <a:latin typeface="Arial"/>
                <a:cs typeface="Arial"/>
              </a:rPr>
              <a:t> </a:t>
            </a:r>
            <a:r>
              <a:rPr sz="1600" b="1" spc="-10" dirty="0">
                <a:latin typeface="Arial"/>
                <a:cs typeface="Arial"/>
              </a:rPr>
              <a:t>styles.css</a:t>
            </a:r>
            <a:endParaRPr sz="1600">
              <a:latin typeface="Arial"/>
              <a:cs typeface="Arial"/>
            </a:endParaRPr>
          </a:p>
          <a:p>
            <a:pPr>
              <a:lnSpc>
                <a:spcPct val="100000"/>
              </a:lnSpc>
              <a:spcBef>
                <a:spcPts val="15"/>
              </a:spcBef>
            </a:pPr>
            <a:endParaRPr sz="1650">
              <a:latin typeface="Arial"/>
              <a:cs typeface="Arial"/>
            </a:endParaRPr>
          </a:p>
          <a:p>
            <a:pPr marL="12700">
              <a:lnSpc>
                <a:spcPct val="100000"/>
              </a:lnSpc>
              <a:spcBef>
                <a:spcPts val="5"/>
              </a:spcBef>
            </a:pPr>
            <a:r>
              <a:rPr sz="1400" dirty="0">
                <a:latin typeface="Microsoft Sans Serif"/>
                <a:cs typeface="Microsoft Sans Serif"/>
              </a:rPr>
              <a:t>h2,h3{</a:t>
            </a:r>
            <a:endParaRPr sz="1400">
              <a:latin typeface="Microsoft Sans Serif"/>
              <a:cs typeface="Microsoft Sans Serif"/>
            </a:endParaRPr>
          </a:p>
          <a:p>
            <a:pPr marL="926465" marR="4819650">
              <a:lnSpc>
                <a:spcPct val="100000"/>
              </a:lnSpc>
            </a:pPr>
            <a:r>
              <a:rPr sz="1400" spc="-5" dirty="0">
                <a:latin typeface="Microsoft Sans Serif"/>
                <a:cs typeface="Microsoft Sans Serif"/>
              </a:rPr>
              <a:t>font-style:</a:t>
            </a:r>
            <a:r>
              <a:rPr sz="1400" spc="-60" dirty="0">
                <a:latin typeface="Microsoft Sans Serif"/>
                <a:cs typeface="Microsoft Sans Serif"/>
              </a:rPr>
              <a:t> </a:t>
            </a:r>
            <a:r>
              <a:rPr sz="1400" spc="-5" dirty="0">
                <a:latin typeface="Microsoft Sans Serif"/>
                <a:cs typeface="Microsoft Sans Serif"/>
              </a:rPr>
              <a:t>italic; </a:t>
            </a:r>
            <a:r>
              <a:rPr sz="1400" spc="-355" dirty="0">
                <a:latin typeface="Microsoft Sans Serif"/>
                <a:cs typeface="Microsoft Sans Serif"/>
              </a:rPr>
              <a:t> </a:t>
            </a:r>
            <a:r>
              <a:rPr sz="1400" spc="-5" dirty="0">
                <a:latin typeface="Microsoft Sans Serif"/>
                <a:cs typeface="Microsoft Sans Serif"/>
              </a:rPr>
              <a:t>color:blue;</a:t>
            </a:r>
            <a:endParaRPr sz="1400">
              <a:latin typeface="Microsoft Sans Serif"/>
              <a:cs typeface="Microsoft Sans Serif"/>
            </a:endParaRPr>
          </a:p>
          <a:p>
            <a:pPr marL="12700">
              <a:lnSpc>
                <a:spcPct val="100000"/>
              </a:lnSpc>
            </a:pPr>
            <a:r>
              <a:rPr sz="1400" dirty="0">
                <a:latin typeface="Microsoft Sans Serif"/>
                <a:cs typeface="Microsoft Sans Serif"/>
              </a:rPr>
              <a:t>}</a:t>
            </a:r>
            <a:endParaRPr sz="1400">
              <a:latin typeface="Microsoft Sans Serif"/>
              <a:cs typeface="Microsoft Sans Serif"/>
            </a:endParaRPr>
          </a:p>
          <a:p>
            <a:pPr>
              <a:lnSpc>
                <a:spcPct val="100000"/>
              </a:lnSpc>
              <a:spcBef>
                <a:spcPts val="40"/>
              </a:spcBef>
            </a:pPr>
            <a:endParaRPr sz="1450">
              <a:latin typeface="Microsoft Sans Serif"/>
              <a:cs typeface="Microsoft Sans Serif"/>
            </a:endParaRPr>
          </a:p>
          <a:p>
            <a:pPr marL="12700">
              <a:lnSpc>
                <a:spcPct val="100000"/>
              </a:lnSpc>
            </a:pPr>
            <a:r>
              <a:rPr sz="1400" dirty="0">
                <a:latin typeface="Microsoft Sans Serif"/>
                <a:cs typeface="Microsoft Sans Serif"/>
              </a:rPr>
              <a:t>Let</a:t>
            </a:r>
            <a:r>
              <a:rPr sz="1400" spc="-5" dirty="0">
                <a:latin typeface="Microsoft Sans Serif"/>
                <a:cs typeface="Microsoft Sans Serif"/>
              </a:rPr>
              <a:t> </a:t>
            </a:r>
            <a:r>
              <a:rPr sz="1400" dirty="0">
                <a:latin typeface="Microsoft Sans Serif"/>
                <a:cs typeface="Microsoft Sans Serif"/>
              </a:rPr>
              <a:t>us add</a:t>
            </a:r>
            <a:r>
              <a:rPr sz="1400" spc="-10" dirty="0">
                <a:latin typeface="Microsoft Sans Serif"/>
                <a:cs typeface="Microsoft Sans Serif"/>
              </a:rPr>
              <a:t> </a:t>
            </a:r>
            <a:r>
              <a:rPr sz="1400" dirty="0">
                <a:latin typeface="Microsoft Sans Serif"/>
                <a:cs typeface="Microsoft Sans Serif"/>
              </a:rPr>
              <a:t>the</a:t>
            </a:r>
            <a:r>
              <a:rPr sz="1400" spc="-5" dirty="0">
                <a:latin typeface="Microsoft Sans Serif"/>
                <a:cs typeface="Microsoft Sans Serif"/>
              </a:rPr>
              <a:t> </a:t>
            </a:r>
            <a:r>
              <a:rPr sz="1400" dirty="0">
                <a:latin typeface="Microsoft Sans Serif"/>
                <a:cs typeface="Microsoft Sans Serif"/>
              </a:rPr>
              <a:t>below</a:t>
            </a:r>
            <a:r>
              <a:rPr sz="1400" spc="-10" dirty="0">
                <a:latin typeface="Microsoft Sans Serif"/>
                <a:cs typeface="Microsoft Sans Serif"/>
              </a:rPr>
              <a:t> </a:t>
            </a:r>
            <a:r>
              <a:rPr sz="1400" dirty="0">
                <a:latin typeface="Microsoft Sans Serif"/>
                <a:cs typeface="Microsoft Sans Serif"/>
              </a:rPr>
              <a:t>code</a:t>
            </a:r>
            <a:r>
              <a:rPr sz="1400" spc="-10" dirty="0">
                <a:latin typeface="Microsoft Sans Serif"/>
                <a:cs typeface="Microsoft Sans Serif"/>
              </a:rPr>
              <a:t> </a:t>
            </a:r>
            <a:r>
              <a:rPr sz="1400" spc="-5" dirty="0">
                <a:latin typeface="Microsoft Sans Serif"/>
                <a:cs typeface="Microsoft Sans Serif"/>
              </a:rPr>
              <a:t>in</a:t>
            </a:r>
            <a:r>
              <a:rPr sz="1400" spc="10" dirty="0">
                <a:latin typeface="Microsoft Sans Serif"/>
                <a:cs typeface="Microsoft Sans Serif"/>
              </a:rPr>
              <a:t> </a:t>
            </a:r>
            <a:r>
              <a:rPr sz="1400" spc="-5" dirty="0">
                <a:latin typeface="Microsoft Sans Serif"/>
                <a:cs typeface="Microsoft Sans Serif"/>
              </a:rPr>
              <a:t>html file</a:t>
            </a:r>
            <a:r>
              <a:rPr sz="1400" dirty="0">
                <a:latin typeface="Microsoft Sans Serif"/>
                <a:cs typeface="Microsoft Sans Serif"/>
              </a:rPr>
              <a:t> </a:t>
            </a:r>
            <a:r>
              <a:rPr sz="1400" spc="-5" dirty="0">
                <a:latin typeface="Microsoft Sans Serif"/>
                <a:cs typeface="Microsoft Sans Serif"/>
              </a:rPr>
              <a:t>save</a:t>
            </a:r>
            <a:r>
              <a:rPr sz="1400" spc="10" dirty="0">
                <a:latin typeface="Microsoft Sans Serif"/>
                <a:cs typeface="Microsoft Sans Serif"/>
              </a:rPr>
              <a:t> </a:t>
            </a:r>
            <a:r>
              <a:rPr sz="1400" dirty="0">
                <a:latin typeface="Microsoft Sans Serif"/>
                <a:cs typeface="Microsoft Sans Serif"/>
              </a:rPr>
              <a:t>and</a:t>
            </a:r>
            <a:r>
              <a:rPr sz="1400" spc="-10" dirty="0">
                <a:latin typeface="Microsoft Sans Serif"/>
                <a:cs typeface="Microsoft Sans Serif"/>
              </a:rPr>
              <a:t> </a:t>
            </a:r>
            <a:r>
              <a:rPr sz="1400" dirty="0">
                <a:latin typeface="Microsoft Sans Serif"/>
                <a:cs typeface="Microsoft Sans Serif"/>
              </a:rPr>
              <a:t>run</a:t>
            </a:r>
            <a:r>
              <a:rPr sz="1400" spc="-5" dirty="0">
                <a:latin typeface="Microsoft Sans Serif"/>
                <a:cs typeface="Microsoft Sans Serif"/>
              </a:rPr>
              <a:t> it</a:t>
            </a:r>
            <a:endParaRPr sz="1400">
              <a:latin typeface="Microsoft Sans Serif"/>
              <a:cs typeface="Microsoft Sans Serif"/>
            </a:endParaRPr>
          </a:p>
        </p:txBody>
      </p:sp>
      <p:sp>
        <p:nvSpPr>
          <p:cNvPr id="5" name="object 5"/>
          <p:cNvSpPr txBox="1"/>
          <p:nvPr/>
        </p:nvSpPr>
        <p:spPr>
          <a:xfrm>
            <a:off x="870000" y="3632072"/>
            <a:ext cx="4573905" cy="301371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Microsoft Sans Serif"/>
                <a:cs typeface="Microsoft Sans Serif"/>
              </a:rPr>
              <a:t>&lt;!DOCTYPE</a:t>
            </a:r>
            <a:r>
              <a:rPr sz="1400" spc="30" dirty="0">
                <a:latin typeface="Microsoft Sans Serif"/>
                <a:cs typeface="Microsoft Sans Serif"/>
              </a:rPr>
              <a:t> </a:t>
            </a:r>
            <a:r>
              <a:rPr sz="1400" spc="-5" dirty="0">
                <a:latin typeface="Microsoft Sans Serif"/>
                <a:cs typeface="Microsoft Sans Serif"/>
              </a:rPr>
              <a:t>html&gt;</a:t>
            </a:r>
            <a:endParaRPr sz="1400">
              <a:latin typeface="Microsoft Sans Serif"/>
              <a:cs typeface="Microsoft Sans Serif"/>
            </a:endParaRPr>
          </a:p>
          <a:p>
            <a:pPr marL="12700">
              <a:lnSpc>
                <a:spcPct val="100000"/>
              </a:lnSpc>
              <a:spcBef>
                <a:spcPts val="5"/>
              </a:spcBef>
            </a:pPr>
            <a:r>
              <a:rPr sz="1400" spc="-5" dirty="0">
                <a:latin typeface="Microsoft Sans Serif"/>
                <a:cs typeface="Microsoft Sans Serif"/>
              </a:rPr>
              <a:t>&lt;html&gt;</a:t>
            </a:r>
            <a:endParaRPr sz="1400">
              <a:latin typeface="Microsoft Sans Serif"/>
              <a:cs typeface="Microsoft Sans Serif"/>
            </a:endParaRPr>
          </a:p>
          <a:p>
            <a:pPr marL="12700">
              <a:lnSpc>
                <a:spcPct val="100000"/>
              </a:lnSpc>
            </a:pPr>
            <a:r>
              <a:rPr sz="1400" spc="-5" dirty="0">
                <a:latin typeface="Microsoft Sans Serif"/>
                <a:cs typeface="Microsoft Sans Serif"/>
              </a:rPr>
              <a:t>&lt;head&gt;</a:t>
            </a:r>
            <a:endParaRPr sz="1400">
              <a:latin typeface="Microsoft Sans Serif"/>
              <a:cs typeface="Microsoft Sans Serif"/>
            </a:endParaRPr>
          </a:p>
          <a:p>
            <a:pPr marL="12700">
              <a:lnSpc>
                <a:spcPct val="100000"/>
              </a:lnSpc>
            </a:pPr>
            <a:r>
              <a:rPr sz="1400" spc="-5" dirty="0">
                <a:latin typeface="Microsoft Sans Serif"/>
                <a:cs typeface="Microsoft Sans Serif"/>
              </a:rPr>
              <a:t>&lt;title&gt;CSS</a:t>
            </a:r>
            <a:r>
              <a:rPr sz="1400" spc="-10" dirty="0">
                <a:latin typeface="Microsoft Sans Serif"/>
                <a:cs typeface="Microsoft Sans Serif"/>
              </a:rPr>
              <a:t> </a:t>
            </a:r>
            <a:r>
              <a:rPr sz="1400" spc="-5" dirty="0">
                <a:latin typeface="Microsoft Sans Serif"/>
                <a:cs typeface="Microsoft Sans Serif"/>
              </a:rPr>
              <a:t>Precedence&lt;/title&gt;</a:t>
            </a:r>
            <a:endParaRPr sz="1400">
              <a:latin typeface="Microsoft Sans Serif"/>
              <a:cs typeface="Microsoft Sans Serif"/>
            </a:endParaRPr>
          </a:p>
          <a:p>
            <a:pPr marL="12700">
              <a:lnSpc>
                <a:spcPct val="100000"/>
              </a:lnSpc>
            </a:pPr>
            <a:r>
              <a:rPr sz="1400" spc="-5" dirty="0">
                <a:latin typeface="Microsoft Sans Serif"/>
                <a:cs typeface="Microsoft Sans Serif"/>
              </a:rPr>
              <a:t>&lt;link</a:t>
            </a:r>
            <a:r>
              <a:rPr sz="1400" spc="15" dirty="0">
                <a:latin typeface="Microsoft Sans Serif"/>
                <a:cs typeface="Microsoft Sans Serif"/>
              </a:rPr>
              <a:t> </a:t>
            </a:r>
            <a:r>
              <a:rPr sz="1400" spc="-5" dirty="0">
                <a:latin typeface="Microsoft Sans Serif"/>
                <a:cs typeface="Microsoft Sans Serif"/>
              </a:rPr>
              <a:t>rel="stylesheet"</a:t>
            </a:r>
            <a:r>
              <a:rPr sz="1400" spc="-25" dirty="0">
                <a:latin typeface="Microsoft Sans Serif"/>
                <a:cs typeface="Microsoft Sans Serif"/>
              </a:rPr>
              <a:t> </a:t>
            </a:r>
            <a:r>
              <a:rPr sz="1400" spc="-5" dirty="0">
                <a:latin typeface="Microsoft Sans Serif"/>
                <a:cs typeface="Microsoft Sans Serif"/>
              </a:rPr>
              <a:t>href="styles.css"/&gt;</a:t>
            </a:r>
            <a:endParaRPr sz="1400">
              <a:latin typeface="Microsoft Sans Serif"/>
              <a:cs typeface="Microsoft Sans Serif"/>
            </a:endParaRPr>
          </a:p>
          <a:p>
            <a:pPr marL="12700" marR="2531745">
              <a:lnSpc>
                <a:spcPct val="100000"/>
              </a:lnSpc>
            </a:pPr>
            <a:r>
              <a:rPr sz="1400" spc="-5" dirty="0">
                <a:latin typeface="Microsoft Sans Serif"/>
                <a:cs typeface="Microsoft Sans Serif"/>
              </a:rPr>
              <a:t>&lt;style</a:t>
            </a:r>
            <a:r>
              <a:rPr sz="1400" dirty="0">
                <a:latin typeface="Microsoft Sans Serif"/>
                <a:cs typeface="Microsoft Sans Serif"/>
              </a:rPr>
              <a:t> </a:t>
            </a:r>
            <a:r>
              <a:rPr sz="1400" spc="-5" dirty="0">
                <a:latin typeface="Microsoft Sans Serif"/>
                <a:cs typeface="Microsoft Sans Serif"/>
              </a:rPr>
              <a:t>type="text/css"&gt; </a:t>
            </a:r>
            <a:r>
              <a:rPr sz="1400" dirty="0">
                <a:latin typeface="Microsoft Sans Serif"/>
                <a:cs typeface="Microsoft Sans Serif"/>
              </a:rPr>
              <a:t> h2{color:</a:t>
            </a:r>
            <a:r>
              <a:rPr sz="1400" spc="-75" dirty="0">
                <a:latin typeface="Microsoft Sans Serif"/>
                <a:cs typeface="Microsoft Sans Serif"/>
              </a:rPr>
              <a:t> </a:t>
            </a:r>
            <a:r>
              <a:rPr sz="1400" spc="-5" dirty="0">
                <a:latin typeface="Microsoft Sans Serif"/>
                <a:cs typeface="Microsoft Sans Serif"/>
              </a:rPr>
              <a:t>orange;}&lt;/style&gt;</a:t>
            </a:r>
            <a:endParaRPr sz="1400">
              <a:latin typeface="Microsoft Sans Serif"/>
              <a:cs typeface="Microsoft Sans Serif"/>
            </a:endParaRPr>
          </a:p>
          <a:p>
            <a:pPr marL="12700">
              <a:lnSpc>
                <a:spcPct val="100000"/>
              </a:lnSpc>
            </a:pPr>
            <a:r>
              <a:rPr sz="1400" spc="-5" dirty="0">
                <a:latin typeface="Microsoft Sans Serif"/>
                <a:cs typeface="Microsoft Sans Serif"/>
              </a:rPr>
              <a:t>&lt;/head&gt;</a:t>
            </a:r>
            <a:endParaRPr sz="1400">
              <a:latin typeface="Microsoft Sans Serif"/>
              <a:cs typeface="Microsoft Sans Serif"/>
            </a:endParaRPr>
          </a:p>
          <a:p>
            <a:pPr marL="12700">
              <a:lnSpc>
                <a:spcPct val="100000"/>
              </a:lnSpc>
            </a:pPr>
            <a:r>
              <a:rPr sz="1400" spc="-5" dirty="0">
                <a:latin typeface="Microsoft Sans Serif"/>
                <a:cs typeface="Microsoft Sans Serif"/>
              </a:rPr>
              <a:t>&lt;body&gt;</a:t>
            </a:r>
            <a:endParaRPr sz="1400">
              <a:latin typeface="Microsoft Sans Serif"/>
              <a:cs typeface="Microsoft Sans Serif"/>
            </a:endParaRPr>
          </a:p>
          <a:p>
            <a:pPr marL="12700">
              <a:lnSpc>
                <a:spcPct val="100000"/>
              </a:lnSpc>
            </a:pPr>
            <a:r>
              <a:rPr sz="1400" spc="-5" dirty="0">
                <a:latin typeface="Microsoft Sans Serif"/>
                <a:cs typeface="Microsoft Sans Serif"/>
              </a:rPr>
              <a:t>&lt;h1&gt;This</a:t>
            </a:r>
            <a:r>
              <a:rPr sz="1400" spc="-10" dirty="0">
                <a:latin typeface="Microsoft Sans Serif"/>
                <a:cs typeface="Microsoft Sans Serif"/>
              </a:rPr>
              <a:t> </a:t>
            </a:r>
            <a:r>
              <a:rPr sz="1400" spc="-5" dirty="0">
                <a:latin typeface="Microsoft Sans Serif"/>
                <a:cs typeface="Microsoft Sans Serif"/>
              </a:rPr>
              <a:t>is</a:t>
            </a:r>
            <a:r>
              <a:rPr sz="1400" spc="5" dirty="0">
                <a:latin typeface="Microsoft Sans Serif"/>
                <a:cs typeface="Microsoft Sans Serif"/>
              </a:rPr>
              <a:t> </a:t>
            </a:r>
            <a:r>
              <a:rPr sz="1400" spc="-10" dirty="0">
                <a:latin typeface="Microsoft Sans Serif"/>
                <a:cs typeface="Microsoft Sans Serif"/>
              </a:rPr>
              <a:t>level</a:t>
            </a:r>
            <a:r>
              <a:rPr sz="1400" spc="15" dirty="0">
                <a:latin typeface="Microsoft Sans Serif"/>
                <a:cs typeface="Microsoft Sans Serif"/>
              </a:rPr>
              <a:t> </a:t>
            </a:r>
            <a:r>
              <a:rPr sz="1400" dirty="0">
                <a:latin typeface="Microsoft Sans Serif"/>
                <a:cs typeface="Microsoft Sans Serif"/>
              </a:rPr>
              <a:t>one </a:t>
            </a:r>
            <a:r>
              <a:rPr sz="1400" spc="-5" dirty="0">
                <a:latin typeface="Microsoft Sans Serif"/>
                <a:cs typeface="Microsoft Sans Serif"/>
              </a:rPr>
              <a:t>heading&lt;/h1&gt;</a:t>
            </a:r>
            <a:endParaRPr sz="1400">
              <a:latin typeface="Microsoft Sans Serif"/>
              <a:cs typeface="Microsoft Sans Serif"/>
            </a:endParaRPr>
          </a:p>
          <a:p>
            <a:pPr marL="12700">
              <a:lnSpc>
                <a:spcPct val="100000"/>
              </a:lnSpc>
              <a:spcBef>
                <a:spcPts val="5"/>
              </a:spcBef>
            </a:pPr>
            <a:r>
              <a:rPr sz="1400" spc="-5" dirty="0">
                <a:latin typeface="Microsoft Sans Serif"/>
                <a:cs typeface="Microsoft Sans Serif"/>
              </a:rPr>
              <a:t>&lt;h2&gt;This</a:t>
            </a:r>
            <a:r>
              <a:rPr sz="1400" spc="-15" dirty="0">
                <a:latin typeface="Microsoft Sans Serif"/>
                <a:cs typeface="Microsoft Sans Serif"/>
              </a:rPr>
              <a:t> </a:t>
            </a:r>
            <a:r>
              <a:rPr sz="1400" spc="-5" dirty="0">
                <a:latin typeface="Microsoft Sans Serif"/>
                <a:cs typeface="Microsoft Sans Serif"/>
              </a:rPr>
              <a:t>is </a:t>
            </a:r>
            <a:r>
              <a:rPr sz="1400" spc="-10" dirty="0">
                <a:latin typeface="Microsoft Sans Serif"/>
                <a:cs typeface="Microsoft Sans Serif"/>
              </a:rPr>
              <a:t>level</a:t>
            </a:r>
            <a:r>
              <a:rPr sz="1400" spc="20" dirty="0">
                <a:latin typeface="Microsoft Sans Serif"/>
                <a:cs typeface="Microsoft Sans Serif"/>
              </a:rPr>
              <a:t> </a:t>
            </a:r>
            <a:r>
              <a:rPr sz="1400" spc="-5" dirty="0">
                <a:latin typeface="Microsoft Sans Serif"/>
                <a:cs typeface="Microsoft Sans Serif"/>
              </a:rPr>
              <a:t>two</a:t>
            </a:r>
            <a:r>
              <a:rPr sz="1400" spc="15" dirty="0">
                <a:latin typeface="Microsoft Sans Serif"/>
                <a:cs typeface="Microsoft Sans Serif"/>
              </a:rPr>
              <a:t> </a:t>
            </a:r>
            <a:r>
              <a:rPr sz="1400" spc="-5" dirty="0">
                <a:latin typeface="Microsoft Sans Serif"/>
                <a:cs typeface="Microsoft Sans Serif"/>
              </a:rPr>
              <a:t>heading&lt;/h2&gt;</a:t>
            </a:r>
            <a:endParaRPr sz="1400">
              <a:latin typeface="Microsoft Sans Serif"/>
              <a:cs typeface="Microsoft Sans Serif"/>
            </a:endParaRPr>
          </a:p>
          <a:p>
            <a:pPr marL="12700">
              <a:lnSpc>
                <a:spcPct val="100000"/>
              </a:lnSpc>
            </a:pPr>
            <a:r>
              <a:rPr sz="1400" dirty="0">
                <a:latin typeface="Microsoft Sans Serif"/>
                <a:cs typeface="Microsoft Sans Serif"/>
              </a:rPr>
              <a:t>&lt;h3</a:t>
            </a:r>
            <a:r>
              <a:rPr sz="1400" spc="5" dirty="0">
                <a:latin typeface="Microsoft Sans Serif"/>
                <a:cs typeface="Microsoft Sans Serif"/>
              </a:rPr>
              <a:t> </a:t>
            </a:r>
            <a:r>
              <a:rPr sz="1400" spc="-5" dirty="0">
                <a:latin typeface="Microsoft Sans Serif"/>
                <a:cs typeface="Microsoft Sans Serif"/>
              </a:rPr>
              <a:t>style="color: green;"&gt;This</a:t>
            </a:r>
            <a:r>
              <a:rPr sz="1400" spc="-20" dirty="0">
                <a:latin typeface="Microsoft Sans Serif"/>
                <a:cs typeface="Microsoft Sans Serif"/>
              </a:rPr>
              <a:t> </a:t>
            </a:r>
            <a:r>
              <a:rPr sz="1400" spc="-5" dirty="0">
                <a:latin typeface="Microsoft Sans Serif"/>
                <a:cs typeface="Microsoft Sans Serif"/>
              </a:rPr>
              <a:t>is</a:t>
            </a:r>
            <a:r>
              <a:rPr sz="1400" spc="30" dirty="0">
                <a:latin typeface="Microsoft Sans Serif"/>
                <a:cs typeface="Microsoft Sans Serif"/>
              </a:rPr>
              <a:t> </a:t>
            </a:r>
            <a:r>
              <a:rPr sz="1400" spc="-10" dirty="0">
                <a:latin typeface="Microsoft Sans Serif"/>
                <a:cs typeface="Microsoft Sans Serif"/>
              </a:rPr>
              <a:t>level</a:t>
            </a:r>
            <a:r>
              <a:rPr sz="1400" spc="35" dirty="0">
                <a:latin typeface="Microsoft Sans Serif"/>
                <a:cs typeface="Microsoft Sans Serif"/>
              </a:rPr>
              <a:t> </a:t>
            </a:r>
            <a:r>
              <a:rPr sz="1400" dirty="0">
                <a:latin typeface="Microsoft Sans Serif"/>
                <a:cs typeface="Microsoft Sans Serif"/>
              </a:rPr>
              <a:t>three</a:t>
            </a:r>
            <a:r>
              <a:rPr sz="1400" spc="-5" dirty="0">
                <a:latin typeface="Microsoft Sans Serif"/>
                <a:cs typeface="Microsoft Sans Serif"/>
              </a:rPr>
              <a:t> heading&lt;/h3&gt;</a:t>
            </a:r>
            <a:endParaRPr sz="1400">
              <a:latin typeface="Microsoft Sans Serif"/>
              <a:cs typeface="Microsoft Sans Serif"/>
            </a:endParaRPr>
          </a:p>
          <a:p>
            <a:pPr marL="12700">
              <a:lnSpc>
                <a:spcPct val="100000"/>
              </a:lnSpc>
            </a:pPr>
            <a:r>
              <a:rPr sz="1400" spc="-5" dirty="0">
                <a:latin typeface="Microsoft Sans Serif"/>
                <a:cs typeface="Microsoft Sans Serif"/>
              </a:rPr>
              <a:t>&lt;h4&gt;This</a:t>
            </a:r>
            <a:r>
              <a:rPr sz="1400" spc="-15" dirty="0">
                <a:latin typeface="Microsoft Sans Serif"/>
                <a:cs typeface="Microsoft Sans Serif"/>
              </a:rPr>
              <a:t> </a:t>
            </a:r>
            <a:r>
              <a:rPr sz="1400" spc="-5" dirty="0">
                <a:latin typeface="Microsoft Sans Serif"/>
                <a:cs typeface="Microsoft Sans Serif"/>
              </a:rPr>
              <a:t>is</a:t>
            </a:r>
            <a:r>
              <a:rPr sz="1400" dirty="0">
                <a:latin typeface="Microsoft Sans Serif"/>
                <a:cs typeface="Microsoft Sans Serif"/>
              </a:rPr>
              <a:t> </a:t>
            </a:r>
            <a:r>
              <a:rPr sz="1400" spc="-10" dirty="0">
                <a:latin typeface="Microsoft Sans Serif"/>
                <a:cs typeface="Microsoft Sans Serif"/>
              </a:rPr>
              <a:t>level</a:t>
            </a:r>
            <a:r>
              <a:rPr sz="1400" spc="20" dirty="0">
                <a:latin typeface="Microsoft Sans Serif"/>
                <a:cs typeface="Microsoft Sans Serif"/>
              </a:rPr>
              <a:t> </a:t>
            </a:r>
            <a:r>
              <a:rPr sz="1400" dirty="0">
                <a:latin typeface="Microsoft Sans Serif"/>
                <a:cs typeface="Microsoft Sans Serif"/>
              </a:rPr>
              <a:t>four</a:t>
            </a:r>
            <a:r>
              <a:rPr sz="1400" spc="-5" dirty="0">
                <a:latin typeface="Microsoft Sans Serif"/>
                <a:cs typeface="Microsoft Sans Serif"/>
              </a:rPr>
              <a:t> heading&lt;/h4&gt;</a:t>
            </a:r>
            <a:endParaRPr sz="1400">
              <a:latin typeface="Microsoft Sans Serif"/>
              <a:cs typeface="Microsoft Sans Serif"/>
            </a:endParaRPr>
          </a:p>
          <a:p>
            <a:pPr marL="12700">
              <a:lnSpc>
                <a:spcPct val="100000"/>
              </a:lnSpc>
            </a:pPr>
            <a:r>
              <a:rPr sz="1400" spc="-5" dirty="0">
                <a:latin typeface="Microsoft Sans Serif"/>
                <a:cs typeface="Microsoft Sans Serif"/>
              </a:rPr>
              <a:t>&lt;/body&gt;&lt;/html&gt;</a:t>
            </a:r>
            <a:endParaRPr sz="1400">
              <a:latin typeface="Microsoft Sans Serif"/>
              <a:cs typeface="Microsoft Sans Serif"/>
            </a:endParaRPr>
          </a:p>
        </p:txBody>
      </p:sp>
      <p:grpSp>
        <p:nvGrpSpPr>
          <p:cNvPr id="6" name="object 6"/>
          <p:cNvGrpSpPr/>
          <p:nvPr/>
        </p:nvGrpSpPr>
        <p:grpSpPr>
          <a:xfrm>
            <a:off x="6632447" y="2215912"/>
            <a:ext cx="4658995" cy="3343910"/>
            <a:chOff x="6632447" y="2215912"/>
            <a:chExt cx="4658995" cy="3343910"/>
          </a:xfrm>
        </p:grpSpPr>
        <p:pic>
          <p:nvPicPr>
            <p:cNvPr id="7" name="object 7"/>
            <p:cNvPicPr/>
            <p:nvPr/>
          </p:nvPicPr>
          <p:blipFill>
            <a:blip r:embed="rId2" cstate="print"/>
            <a:stretch>
              <a:fillRect/>
            </a:stretch>
          </p:blipFill>
          <p:spPr>
            <a:xfrm>
              <a:off x="6632447" y="2215912"/>
              <a:ext cx="4658868" cy="3343623"/>
            </a:xfrm>
            <a:prstGeom prst="rect">
              <a:avLst/>
            </a:prstGeom>
          </p:spPr>
        </p:pic>
        <p:pic>
          <p:nvPicPr>
            <p:cNvPr id="8" name="object 8"/>
            <p:cNvPicPr/>
            <p:nvPr/>
          </p:nvPicPr>
          <p:blipFill>
            <a:blip r:embed="rId3" cstate="print"/>
            <a:stretch>
              <a:fillRect/>
            </a:stretch>
          </p:blipFill>
          <p:spPr>
            <a:xfrm>
              <a:off x="6777481" y="2374011"/>
              <a:ext cx="4144010" cy="2829306"/>
            </a:xfrm>
            <a:prstGeom prst="rect">
              <a:avLst/>
            </a:prstGeom>
          </p:spPr>
        </p:pic>
      </p:grpSp>
      <p:sp>
        <p:nvSpPr>
          <p:cNvPr id="9" name="object 9"/>
          <p:cNvSpPr txBox="1"/>
          <p:nvPr/>
        </p:nvSpPr>
        <p:spPr>
          <a:xfrm>
            <a:off x="7117460" y="5576112"/>
            <a:ext cx="3999229" cy="574040"/>
          </a:xfrm>
          <a:prstGeom prst="rect">
            <a:avLst/>
          </a:prstGeom>
        </p:spPr>
        <p:txBody>
          <a:bodyPr vert="horz" wrap="square" lIns="0" tIns="12700" rIns="0" bIns="0" rtlCol="0">
            <a:spAutoFit/>
          </a:bodyPr>
          <a:lstStyle/>
          <a:p>
            <a:pPr marL="12700" marR="5080">
              <a:lnSpc>
                <a:spcPct val="100000"/>
              </a:lnSpc>
              <a:spcBef>
                <a:spcPts val="100"/>
              </a:spcBef>
            </a:pPr>
            <a:r>
              <a:rPr sz="1800" spc="-60" dirty="0">
                <a:latin typeface="Microsoft Sans Serif"/>
                <a:cs typeface="Microsoft Sans Serif"/>
              </a:rPr>
              <a:t>You</a:t>
            </a:r>
            <a:r>
              <a:rPr sz="1800" spc="25" dirty="0">
                <a:latin typeface="Microsoft Sans Serif"/>
                <a:cs typeface="Microsoft Sans Serif"/>
              </a:rPr>
              <a:t> </a:t>
            </a:r>
            <a:r>
              <a:rPr sz="1800" spc="-5" dirty="0">
                <a:latin typeface="Microsoft Sans Serif"/>
                <a:cs typeface="Microsoft Sans Serif"/>
              </a:rPr>
              <a:t>can</a:t>
            </a:r>
            <a:r>
              <a:rPr sz="1800" spc="15" dirty="0">
                <a:latin typeface="Microsoft Sans Serif"/>
                <a:cs typeface="Microsoft Sans Serif"/>
              </a:rPr>
              <a:t> </a:t>
            </a:r>
            <a:r>
              <a:rPr sz="1800" spc="-5" dirty="0">
                <a:latin typeface="Microsoft Sans Serif"/>
                <a:cs typeface="Microsoft Sans Serif"/>
              </a:rPr>
              <a:t>observe</a:t>
            </a:r>
            <a:r>
              <a:rPr sz="1800" spc="30" dirty="0">
                <a:latin typeface="Microsoft Sans Serif"/>
                <a:cs typeface="Microsoft Sans Serif"/>
              </a:rPr>
              <a:t> </a:t>
            </a:r>
            <a:r>
              <a:rPr sz="1800" spc="-10" dirty="0">
                <a:latin typeface="Microsoft Sans Serif"/>
                <a:cs typeface="Microsoft Sans Serif"/>
              </a:rPr>
              <a:t>Inline</a:t>
            </a:r>
            <a:r>
              <a:rPr sz="1800" spc="25" dirty="0">
                <a:latin typeface="Microsoft Sans Serif"/>
                <a:cs typeface="Microsoft Sans Serif"/>
              </a:rPr>
              <a:t> </a:t>
            </a:r>
            <a:r>
              <a:rPr sz="1800" spc="-10" dirty="0">
                <a:latin typeface="Microsoft Sans Serif"/>
                <a:cs typeface="Microsoft Sans Serif"/>
              </a:rPr>
              <a:t>is</a:t>
            </a:r>
            <a:r>
              <a:rPr sz="1800" spc="25" dirty="0">
                <a:latin typeface="Microsoft Sans Serif"/>
                <a:cs typeface="Microsoft Sans Serif"/>
              </a:rPr>
              <a:t> </a:t>
            </a:r>
            <a:r>
              <a:rPr sz="1800" spc="-5" dirty="0">
                <a:latin typeface="Microsoft Sans Serif"/>
                <a:cs typeface="Microsoft Sans Serif"/>
              </a:rPr>
              <a:t>first</a:t>
            </a:r>
            <a:r>
              <a:rPr sz="1800" spc="25" dirty="0">
                <a:latin typeface="Microsoft Sans Serif"/>
                <a:cs typeface="Microsoft Sans Serif"/>
              </a:rPr>
              <a:t> </a:t>
            </a:r>
            <a:r>
              <a:rPr sz="1800" spc="-10" dirty="0">
                <a:latin typeface="Microsoft Sans Serif"/>
                <a:cs typeface="Microsoft Sans Serif"/>
              </a:rPr>
              <a:t>priority </a:t>
            </a:r>
            <a:r>
              <a:rPr sz="1800" spc="-5" dirty="0">
                <a:latin typeface="Microsoft Sans Serif"/>
                <a:cs typeface="Microsoft Sans Serif"/>
              </a:rPr>
              <a:t> Then</a:t>
            </a:r>
            <a:r>
              <a:rPr sz="1800" spc="5" dirty="0">
                <a:latin typeface="Microsoft Sans Serif"/>
                <a:cs typeface="Microsoft Sans Serif"/>
              </a:rPr>
              <a:t> </a:t>
            </a:r>
            <a:r>
              <a:rPr sz="1800" spc="-10" dirty="0">
                <a:latin typeface="Microsoft Sans Serif"/>
                <a:cs typeface="Microsoft Sans Serif"/>
              </a:rPr>
              <a:t>internal</a:t>
            </a:r>
            <a:r>
              <a:rPr sz="1800" spc="35" dirty="0">
                <a:latin typeface="Microsoft Sans Serif"/>
                <a:cs typeface="Microsoft Sans Serif"/>
              </a:rPr>
              <a:t> </a:t>
            </a:r>
            <a:r>
              <a:rPr sz="1800" dirty="0">
                <a:latin typeface="Microsoft Sans Serif"/>
                <a:cs typeface="Microsoft Sans Serif"/>
              </a:rPr>
              <a:t>css</a:t>
            </a:r>
            <a:r>
              <a:rPr sz="1800" spc="10" dirty="0">
                <a:latin typeface="Microsoft Sans Serif"/>
                <a:cs typeface="Microsoft Sans Serif"/>
              </a:rPr>
              <a:t> </a:t>
            </a:r>
            <a:r>
              <a:rPr sz="1800" spc="-5" dirty="0">
                <a:latin typeface="Microsoft Sans Serif"/>
                <a:cs typeface="Microsoft Sans Serif"/>
              </a:rPr>
              <a:t>and</a:t>
            </a:r>
            <a:r>
              <a:rPr sz="1800" spc="30" dirty="0">
                <a:latin typeface="Microsoft Sans Serif"/>
                <a:cs typeface="Microsoft Sans Serif"/>
              </a:rPr>
              <a:t> </a:t>
            </a:r>
            <a:r>
              <a:rPr sz="1800" spc="-5" dirty="0">
                <a:latin typeface="Microsoft Sans Serif"/>
                <a:cs typeface="Microsoft Sans Serif"/>
              </a:rPr>
              <a:t>then</a:t>
            </a:r>
            <a:r>
              <a:rPr sz="1800" spc="20" dirty="0">
                <a:latin typeface="Microsoft Sans Serif"/>
                <a:cs typeface="Microsoft Sans Serif"/>
              </a:rPr>
              <a:t> </a:t>
            </a:r>
            <a:r>
              <a:rPr sz="1800" spc="-10" dirty="0">
                <a:latin typeface="Microsoft Sans Serif"/>
                <a:cs typeface="Microsoft Sans Serif"/>
              </a:rPr>
              <a:t>external</a:t>
            </a:r>
            <a:r>
              <a:rPr sz="1800" spc="35" dirty="0">
                <a:latin typeface="Microsoft Sans Serif"/>
                <a:cs typeface="Microsoft Sans Serif"/>
              </a:rPr>
              <a:t> </a:t>
            </a:r>
            <a:r>
              <a:rPr sz="1800" dirty="0">
                <a:latin typeface="Microsoft Sans Serif"/>
                <a:cs typeface="Microsoft Sans Serif"/>
              </a:rPr>
              <a:t>css</a:t>
            </a:r>
            <a:endParaRPr sz="1800">
              <a:latin typeface="Microsoft Sans Serif"/>
              <a:cs typeface="Microsoft Sans Serif"/>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Text</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838200" y="1981200"/>
            <a:ext cx="7252615" cy="3466975"/>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Text decoration</a:t>
            </a:r>
            <a:endParaRPr sz="1600" dirty="0">
              <a:latin typeface="Arial"/>
              <a:cs typeface="Arial"/>
            </a:endParaRPr>
          </a:p>
          <a:p>
            <a:pPr marL="12700" marR="5080">
              <a:lnSpc>
                <a:spcPct val="100000"/>
              </a:lnSpc>
            </a:pPr>
            <a:r>
              <a:rPr lang="en-GB" sz="1600" spc="-5" dirty="0">
                <a:latin typeface="Microsoft Sans Serif"/>
                <a:cs typeface="Microsoft Sans Serif"/>
              </a:rPr>
              <a:t>	  It is used to remove decoration of the text. Those decorations can be underline, overline, line-through or none.</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text-decoration : value; (none | underline | overline | line-through )</a:t>
            </a:r>
          </a:p>
          <a:p>
            <a:pPr marL="12700" marR="5080">
              <a:lnSpc>
                <a:spcPct val="100000"/>
              </a:lnSpc>
            </a:pPr>
            <a:r>
              <a:rPr lang="en-GB" sz="1600" spc="-5" dirty="0">
                <a:latin typeface="Microsoft Sans Serif"/>
                <a:cs typeface="Microsoft Sans Serif"/>
              </a:rPr>
              <a:t>}</a:t>
            </a:r>
          </a:p>
          <a:p>
            <a:pPr marL="12700" marR="5080">
              <a:lnSpc>
                <a:spcPct val="100000"/>
              </a:lnSpc>
            </a:pP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h1 {</a:t>
            </a:r>
          </a:p>
          <a:p>
            <a:pPr marL="12700">
              <a:lnSpc>
                <a:spcPct val="100000"/>
              </a:lnSpc>
            </a:pPr>
            <a:r>
              <a:rPr lang="en-AU" sz="1600" spc="-5" dirty="0">
                <a:latin typeface="Arial"/>
                <a:cs typeface="Arial"/>
              </a:rPr>
              <a:t>            text-decoration : underline;</a:t>
            </a:r>
          </a:p>
          <a:p>
            <a:pPr marL="12700">
              <a:lnSpc>
                <a:spcPct val="100000"/>
              </a:lnSpc>
            </a:pPr>
            <a:r>
              <a:rPr lang="en-AU" sz="1600" spc="-5" dirty="0">
                <a:latin typeface="Arial"/>
                <a:cs typeface="Arial"/>
              </a:rPr>
              <a:t>}</a:t>
            </a:r>
          </a:p>
        </p:txBody>
      </p:sp>
    </p:spTree>
    <p:extLst>
      <p:ext uri="{BB962C8B-B14F-4D97-AF65-F5344CB8AC3E}">
        <p14:creationId xmlns:p14="http://schemas.microsoft.com/office/powerpoint/2010/main" val="30121560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Text</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838200" y="1981200"/>
            <a:ext cx="7252615" cy="3713196"/>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Text transformation</a:t>
            </a:r>
            <a:endParaRPr sz="1600" dirty="0">
              <a:latin typeface="Arial"/>
              <a:cs typeface="Arial"/>
            </a:endParaRPr>
          </a:p>
          <a:p>
            <a:pPr marL="12700" marR="5080">
              <a:lnSpc>
                <a:spcPct val="100000"/>
              </a:lnSpc>
            </a:pPr>
            <a:r>
              <a:rPr lang="en-GB" sz="1600" spc="-5" dirty="0">
                <a:latin typeface="Microsoft Sans Serif"/>
                <a:cs typeface="Microsoft Sans Serif"/>
              </a:rPr>
              <a:t>	  It is used to set the case of the text. Transformation be like uppercase or lowercase, or capitalise. Capitalise means changing the first letter of the each into uppercase.</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text-transform : value; (none | capitalize | uppercase | lowercase )</a:t>
            </a:r>
          </a:p>
          <a:p>
            <a:pPr marL="12700" marR="5080">
              <a:lnSpc>
                <a:spcPct val="100000"/>
              </a:lnSpc>
            </a:pPr>
            <a:r>
              <a:rPr lang="en-GB" sz="1600" spc="-5" dirty="0">
                <a:latin typeface="Microsoft Sans Serif"/>
                <a:cs typeface="Microsoft Sans Serif"/>
              </a:rPr>
              <a:t>}</a:t>
            </a:r>
          </a:p>
          <a:p>
            <a:pPr marL="12700" marR="5080">
              <a:lnSpc>
                <a:spcPct val="100000"/>
              </a:lnSpc>
            </a:pP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h1 {</a:t>
            </a:r>
          </a:p>
          <a:p>
            <a:pPr marL="12700">
              <a:lnSpc>
                <a:spcPct val="100000"/>
              </a:lnSpc>
            </a:pPr>
            <a:r>
              <a:rPr lang="en-AU" sz="1600" spc="-5" dirty="0">
                <a:latin typeface="Arial"/>
                <a:cs typeface="Arial"/>
              </a:rPr>
              <a:t>            text-transform: uppercase;</a:t>
            </a:r>
          </a:p>
          <a:p>
            <a:pPr marL="12700">
              <a:lnSpc>
                <a:spcPct val="100000"/>
              </a:lnSpc>
            </a:pPr>
            <a:r>
              <a:rPr lang="en-AU" sz="1600" spc="-5" dirty="0">
                <a:latin typeface="Arial"/>
                <a:cs typeface="Arial"/>
              </a:rPr>
              <a:t>}</a:t>
            </a:r>
          </a:p>
        </p:txBody>
      </p:sp>
    </p:spTree>
    <p:extLst>
      <p:ext uri="{BB962C8B-B14F-4D97-AF65-F5344CB8AC3E}">
        <p14:creationId xmlns:p14="http://schemas.microsoft.com/office/powerpoint/2010/main" val="16059328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Text</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838200" y="1981200"/>
            <a:ext cx="7252615" cy="3466975"/>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Text Indentation</a:t>
            </a:r>
            <a:endParaRPr sz="1600" dirty="0">
              <a:latin typeface="Arial"/>
              <a:cs typeface="Arial"/>
            </a:endParaRPr>
          </a:p>
          <a:p>
            <a:pPr marL="12700" marR="5080">
              <a:lnSpc>
                <a:spcPct val="100000"/>
              </a:lnSpc>
            </a:pPr>
            <a:r>
              <a:rPr lang="en-GB" sz="1600" spc="-5" dirty="0">
                <a:latin typeface="Microsoft Sans Serif"/>
                <a:cs typeface="Microsoft Sans Serif"/>
              </a:rPr>
              <a:t>	 this property is used to indent the first line of the paragraph. The size can be in </a:t>
            </a:r>
            <a:r>
              <a:rPr lang="en-GB" sz="1600" spc="-5" dirty="0" err="1">
                <a:latin typeface="Microsoft Sans Serif"/>
                <a:cs typeface="Microsoft Sans Serif"/>
              </a:rPr>
              <a:t>px</a:t>
            </a:r>
            <a:r>
              <a:rPr lang="en-GB" sz="1600" spc="-5" dirty="0">
                <a:latin typeface="Microsoft Sans Serif"/>
                <a:cs typeface="Microsoft Sans Serif"/>
              </a:rPr>
              <a:t>, cm, pt. </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text-indent : value; (</a:t>
            </a:r>
            <a:r>
              <a:rPr lang="en-GB" sz="1600" spc="-5" dirty="0" err="1">
                <a:latin typeface="Microsoft Sans Serif"/>
                <a:cs typeface="Microsoft Sans Serif"/>
              </a:rPr>
              <a:t>px</a:t>
            </a:r>
            <a:r>
              <a:rPr lang="en-GB" sz="1600" spc="-5" dirty="0">
                <a:latin typeface="Microsoft Sans Serif"/>
                <a:cs typeface="Microsoft Sans Serif"/>
              </a:rPr>
              <a:t> | % )</a:t>
            </a:r>
          </a:p>
          <a:p>
            <a:pPr marL="12700" marR="5080">
              <a:lnSpc>
                <a:spcPct val="100000"/>
              </a:lnSpc>
            </a:pPr>
            <a:r>
              <a:rPr lang="en-GB" sz="1600" spc="-5" dirty="0">
                <a:latin typeface="Microsoft Sans Serif"/>
                <a:cs typeface="Microsoft Sans Serif"/>
              </a:rPr>
              <a:t>}</a:t>
            </a:r>
          </a:p>
          <a:p>
            <a:pPr marL="12700" marR="5080">
              <a:lnSpc>
                <a:spcPct val="100000"/>
              </a:lnSpc>
            </a:pP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h1 {</a:t>
            </a:r>
          </a:p>
          <a:p>
            <a:pPr marL="12700">
              <a:lnSpc>
                <a:spcPct val="100000"/>
              </a:lnSpc>
            </a:pPr>
            <a:r>
              <a:rPr lang="en-AU" sz="1600" spc="-5" dirty="0">
                <a:latin typeface="Arial"/>
                <a:cs typeface="Arial"/>
              </a:rPr>
              <a:t>            text-indent: 20%;</a:t>
            </a:r>
          </a:p>
          <a:p>
            <a:pPr marL="12700">
              <a:lnSpc>
                <a:spcPct val="100000"/>
              </a:lnSpc>
            </a:pPr>
            <a:r>
              <a:rPr lang="en-AU" sz="1600" spc="-5" dirty="0">
                <a:latin typeface="Arial"/>
                <a:cs typeface="Arial"/>
              </a:rPr>
              <a:t>}</a:t>
            </a:r>
          </a:p>
        </p:txBody>
      </p:sp>
    </p:spTree>
    <p:extLst>
      <p:ext uri="{BB962C8B-B14F-4D97-AF65-F5344CB8AC3E}">
        <p14:creationId xmlns:p14="http://schemas.microsoft.com/office/powerpoint/2010/main" val="41277507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Text</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838200" y="1981200"/>
            <a:ext cx="7252615" cy="3466975"/>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Letter Spacing</a:t>
            </a:r>
            <a:endParaRPr lang="en-GB" sz="1600" dirty="0">
              <a:latin typeface="Arial"/>
              <a:cs typeface="Arial"/>
            </a:endParaRPr>
          </a:p>
          <a:p>
            <a:pPr marL="12700" marR="5080">
              <a:lnSpc>
                <a:spcPct val="100000"/>
              </a:lnSpc>
            </a:pPr>
            <a:r>
              <a:rPr lang="en-GB" sz="1600" spc="-5" dirty="0">
                <a:latin typeface="Microsoft Sans Serif"/>
                <a:cs typeface="Microsoft Sans Serif"/>
              </a:rPr>
              <a:t>	 This property is used to specify the space between the characters of the text. The size can be given in </a:t>
            </a:r>
            <a:r>
              <a:rPr lang="en-GB" sz="1600" spc="-5" dirty="0" err="1">
                <a:latin typeface="Microsoft Sans Serif"/>
                <a:cs typeface="Microsoft Sans Serif"/>
              </a:rPr>
              <a:t>px</a:t>
            </a:r>
            <a:r>
              <a:rPr lang="en-GB" sz="1600" spc="-5" dirty="0">
                <a:latin typeface="Microsoft Sans Serif"/>
                <a:cs typeface="Microsoft Sans Serif"/>
              </a:rPr>
              <a:t>.</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letter-spacing : value; (</a:t>
            </a:r>
            <a:r>
              <a:rPr lang="en-GB" sz="1600" spc="-5" dirty="0" err="1">
                <a:latin typeface="Microsoft Sans Serif"/>
                <a:cs typeface="Microsoft Sans Serif"/>
              </a:rPr>
              <a:t>px</a:t>
            </a:r>
            <a:r>
              <a:rPr lang="en-GB" sz="1600" spc="-5" dirty="0">
                <a:latin typeface="Microsoft Sans Serif"/>
                <a:cs typeface="Microsoft Sans Serif"/>
              </a:rPr>
              <a:t> | </a:t>
            </a:r>
            <a:r>
              <a:rPr lang="en-GB" sz="1600" spc="-5" dirty="0" err="1">
                <a:latin typeface="Microsoft Sans Serif"/>
                <a:cs typeface="Microsoft Sans Serif"/>
              </a:rPr>
              <a:t>em</a:t>
            </a:r>
            <a:r>
              <a:rPr lang="en-GB" sz="1600" spc="-5" dirty="0">
                <a:latin typeface="Microsoft Sans Serif"/>
                <a:cs typeface="Microsoft Sans Serif"/>
              </a:rPr>
              <a:t> | normal )</a:t>
            </a:r>
          </a:p>
          <a:p>
            <a:pPr marL="12700" marR="5080">
              <a:lnSpc>
                <a:spcPct val="100000"/>
              </a:lnSpc>
            </a:pPr>
            <a:r>
              <a:rPr lang="en-GB" sz="1600" spc="-5" dirty="0">
                <a:latin typeface="Microsoft Sans Serif"/>
                <a:cs typeface="Microsoft Sans Serif"/>
              </a:rPr>
              <a:t>}</a:t>
            </a:r>
          </a:p>
          <a:p>
            <a:pPr marL="12700" marR="5080">
              <a:lnSpc>
                <a:spcPct val="100000"/>
              </a:lnSpc>
            </a:pP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h1 {</a:t>
            </a:r>
          </a:p>
          <a:p>
            <a:pPr marL="12700">
              <a:lnSpc>
                <a:spcPct val="100000"/>
              </a:lnSpc>
            </a:pPr>
            <a:r>
              <a:rPr lang="en-AU" sz="1600" spc="-5" dirty="0">
                <a:latin typeface="Arial"/>
                <a:cs typeface="Arial"/>
              </a:rPr>
              <a:t>            letter-spacing: 2em;</a:t>
            </a:r>
          </a:p>
          <a:p>
            <a:pPr marL="12700">
              <a:lnSpc>
                <a:spcPct val="100000"/>
              </a:lnSpc>
            </a:pPr>
            <a:r>
              <a:rPr lang="en-AU" sz="1600" spc="-5" dirty="0">
                <a:latin typeface="Arial"/>
                <a:cs typeface="Arial"/>
              </a:rPr>
              <a:t>}</a:t>
            </a:r>
          </a:p>
        </p:txBody>
      </p:sp>
    </p:spTree>
    <p:extLst>
      <p:ext uri="{BB962C8B-B14F-4D97-AF65-F5344CB8AC3E}">
        <p14:creationId xmlns:p14="http://schemas.microsoft.com/office/powerpoint/2010/main" val="18429236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Text</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838200" y="1981200"/>
            <a:ext cx="7252615" cy="3220753"/>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Line Height</a:t>
            </a:r>
            <a:endParaRPr lang="en-GB" sz="1600" dirty="0">
              <a:latin typeface="Arial"/>
              <a:cs typeface="Arial"/>
            </a:endParaRPr>
          </a:p>
          <a:p>
            <a:pPr marL="12700" marR="5080">
              <a:lnSpc>
                <a:spcPct val="100000"/>
              </a:lnSpc>
            </a:pPr>
            <a:r>
              <a:rPr lang="en-GB" sz="1600" spc="-5" dirty="0">
                <a:latin typeface="Microsoft Sans Serif"/>
                <a:cs typeface="Microsoft Sans Serif"/>
              </a:rPr>
              <a:t>	 This property is used to set the space between the lines.</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line-height : value; (</a:t>
            </a:r>
            <a:r>
              <a:rPr lang="en-GB" sz="1600" spc="-5" dirty="0" err="1">
                <a:latin typeface="Microsoft Sans Serif"/>
                <a:cs typeface="Microsoft Sans Serif"/>
              </a:rPr>
              <a:t>px</a:t>
            </a:r>
            <a:r>
              <a:rPr lang="en-GB" sz="1600" spc="-5" dirty="0">
                <a:latin typeface="Microsoft Sans Serif"/>
                <a:cs typeface="Microsoft Sans Serif"/>
              </a:rPr>
              <a:t> | % | number | normal )</a:t>
            </a:r>
          </a:p>
          <a:p>
            <a:pPr marL="12700" marR="5080">
              <a:lnSpc>
                <a:spcPct val="100000"/>
              </a:lnSpc>
            </a:pPr>
            <a:r>
              <a:rPr lang="en-GB" sz="1600" spc="-5" dirty="0">
                <a:latin typeface="Microsoft Sans Serif"/>
                <a:cs typeface="Microsoft Sans Serif"/>
              </a:rPr>
              <a:t>}</a:t>
            </a:r>
          </a:p>
          <a:p>
            <a:pPr marL="12700" marR="5080">
              <a:lnSpc>
                <a:spcPct val="100000"/>
              </a:lnSpc>
            </a:pP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h1 {</a:t>
            </a:r>
          </a:p>
          <a:p>
            <a:pPr marL="12700">
              <a:lnSpc>
                <a:spcPct val="100000"/>
              </a:lnSpc>
            </a:pPr>
            <a:r>
              <a:rPr lang="en-AU" sz="1600" spc="-5" dirty="0">
                <a:latin typeface="Arial"/>
                <a:cs typeface="Arial"/>
              </a:rPr>
              <a:t>            line-height: 1.5;</a:t>
            </a:r>
          </a:p>
          <a:p>
            <a:pPr marL="12700">
              <a:lnSpc>
                <a:spcPct val="100000"/>
              </a:lnSpc>
            </a:pPr>
            <a:r>
              <a:rPr lang="en-AU" sz="1600" spc="-5" dirty="0">
                <a:latin typeface="Arial"/>
                <a:cs typeface="Arial"/>
              </a:rPr>
              <a:t>}</a:t>
            </a:r>
          </a:p>
        </p:txBody>
      </p:sp>
    </p:spTree>
    <p:extLst>
      <p:ext uri="{BB962C8B-B14F-4D97-AF65-F5344CB8AC3E}">
        <p14:creationId xmlns:p14="http://schemas.microsoft.com/office/powerpoint/2010/main" val="19590396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Text</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838200" y="1981200"/>
            <a:ext cx="7252615" cy="3713196"/>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Text Direction</a:t>
            </a:r>
            <a:endParaRPr lang="en-GB" sz="1600" dirty="0">
              <a:latin typeface="Arial"/>
              <a:cs typeface="Arial"/>
            </a:endParaRPr>
          </a:p>
          <a:p>
            <a:pPr marL="12700" marR="5080">
              <a:lnSpc>
                <a:spcPct val="100000"/>
              </a:lnSpc>
            </a:pPr>
            <a:r>
              <a:rPr lang="en-GB" sz="1600" spc="-5" dirty="0">
                <a:latin typeface="Microsoft Sans Serif"/>
                <a:cs typeface="Microsoft Sans Serif"/>
              </a:rPr>
              <a:t>	 Text direction property is used to set the direction of the text. The direction can be set by using </a:t>
            </a:r>
            <a:r>
              <a:rPr lang="en-GB" sz="1600" spc="-5" dirty="0" err="1">
                <a:latin typeface="Microsoft Sans Serif"/>
                <a:cs typeface="Microsoft Sans Serif"/>
              </a:rPr>
              <a:t>rtl</a:t>
            </a:r>
            <a:r>
              <a:rPr lang="en-GB" sz="1600" spc="-5" dirty="0">
                <a:latin typeface="Microsoft Sans Serif"/>
                <a:cs typeface="Microsoft Sans Serif"/>
              </a:rPr>
              <a:t>(right to left) . Left to right is the default direction of the text. </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direction : value; (</a:t>
            </a:r>
            <a:r>
              <a:rPr lang="en-GB" sz="1600" spc="-5" dirty="0" err="1">
                <a:latin typeface="Microsoft Sans Serif"/>
                <a:cs typeface="Microsoft Sans Serif"/>
              </a:rPr>
              <a:t>ltr</a:t>
            </a:r>
            <a:r>
              <a:rPr lang="en-GB" sz="1600" spc="-5" dirty="0">
                <a:latin typeface="Microsoft Sans Serif"/>
                <a:cs typeface="Microsoft Sans Serif"/>
              </a:rPr>
              <a:t> | </a:t>
            </a:r>
            <a:r>
              <a:rPr lang="en-GB" sz="1600" spc="-5" dirty="0" err="1">
                <a:latin typeface="Microsoft Sans Serif"/>
                <a:cs typeface="Microsoft Sans Serif"/>
              </a:rPr>
              <a:t>rtl</a:t>
            </a:r>
            <a:r>
              <a:rPr lang="en-GB" sz="1600" spc="-5" dirty="0">
                <a:latin typeface="Microsoft Sans Serif"/>
                <a:cs typeface="Microsoft Sans Serif"/>
              </a:rPr>
              <a:t>)</a:t>
            </a:r>
          </a:p>
          <a:p>
            <a:pPr marL="12700" marR="5080">
              <a:lnSpc>
                <a:spcPct val="100000"/>
              </a:lnSpc>
            </a:pPr>
            <a:r>
              <a:rPr lang="en-GB" sz="1600" spc="-5" dirty="0">
                <a:latin typeface="Microsoft Sans Serif"/>
                <a:cs typeface="Microsoft Sans Serif"/>
              </a:rPr>
              <a:t>}</a:t>
            </a:r>
          </a:p>
          <a:p>
            <a:pPr marL="12700" marR="5080">
              <a:lnSpc>
                <a:spcPct val="100000"/>
              </a:lnSpc>
            </a:pP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h1 {</a:t>
            </a:r>
          </a:p>
          <a:p>
            <a:pPr marL="12700">
              <a:lnSpc>
                <a:spcPct val="100000"/>
              </a:lnSpc>
            </a:pPr>
            <a:r>
              <a:rPr lang="en-AU" sz="1600" spc="-5" dirty="0">
                <a:latin typeface="Arial"/>
                <a:cs typeface="Arial"/>
              </a:rPr>
              <a:t>            direction: </a:t>
            </a:r>
            <a:r>
              <a:rPr lang="en-AU" sz="1600" spc="-5" dirty="0" err="1">
                <a:latin typeface="Arial"/>
                <a:cs typeface="Arial"/>
              </a:rPr>
              <a:t>ltr</a:t>
            </a:r>
            <a:r>
              <a:rPr lang="en-AU" sz="1600" spc="-5" dirty="0">
                <a:latin typeface="Arial"/>
                <a:cs typeface="Arial"/>
              </a:rPr>
              <a:t>;</a:t>
            </a:r>
          </a:p>
          <a:p>
            <a:pPr marL="12700">
              <a:lnSpc>
                <a:spcPct val="100000"/>
              </a:lnSpc>
            </a:pPr>
            <a:r>
              <a:rPr lang="en-AU" sz="1600" spc="-5" dirty="0">
                <a:latin typeface="Arial"/>
                <a:cs typeface="Arial"/>
              </a:rPr>
              <a:t>}</a:t>
            </a:r>
          </a:p>
        </p:txBody>
      </p:sp>
    </p:spTree>
    <p:extLst>
      <p:ext uri="{BB962C8B-B14F-4D97-AF65-F5344CB8AC3E}">
        <p14:creationId xmlns:p14="http://schemas.microsoft.com/office/powerpoint/2010/main" val="2826830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Text</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838200" y="1981200"/>
            <a:ext cx="7252615" cy="3466975"/>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Text Shadow</a:t>
            </a:r>
            <a:endParaRPr lang="en-GB" sz="1600" dirty="0">
              <a:latin typeface="Arial"/>
              <a:cs typeface="Arial"/>
            </a:endParaRPr>
          </a:p>
          <a:p>
            <a:pPr marL="12700" marR="5080">
              <a:lnSpc>
                <a:spcPct val="100000"/>
              </a:lnSpc>
            </a:pPr>
            <a:r>
              <a:rPr lang="en-GB" sz="1600" spc="-5" dirty="0">
                <a:latin typeface="Microsoft Sans Serif"/>
                <a:cs typeface="Microsoft Sans Serif"/>
              </a:rPr>
              <a:t>	 Text shadow property is used to add shadow to the text. You can specify the horizontal size, vertical size and shadow </a:t>
            </a:r>
            <a:r>
              <a:rPr lang="en-GB" sz="1600" spc="-5" dirty="0" err="1">
                <a:latin typeface="Microsoft Sans Serif"/>
                <a:cs typeface="Microsoft Sans Serif"/>
              </a:rPr>
              <a:t>color</a:t>
            </a:r>
            <a:r>
              <a:rPr lang="en-GB" sz="1600" spc="-5" dirty="0">
                <a:latin typeface="Microsoft Sans Serif"/>
                <a:cs typeface="Microsoft Sans Serif"/>
              </a:rPr>
              <a:t> for the text. </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lnSpc>
                <a:spcPct val="100000"/>
              </a:lnSpc>
            </a:pPr>
            <a:r>
              <a:rPr lang="en-GB" sz="1600" spc="-5" dirty="0">
                <a:latin typeface="Microsoft Sans Serif"/>
                <a:cs typeface="Microsoft Sans Serif"/>
              </a:rPr>
              <a:t>          text-shadow :  h-shadow v-shadow blur-radius </a:t>
            </a:r>
            <a:r>
              <a:rPr lang="en-GB" sz="1600" spc="-5" dirty="0" err="1">
                <a:latin typeface="Microsoft Sans Serif"/>
                <a:cs typeface="Microsoft Sans Serif"/>
              </a:rPr>
              <a:t>color</a:t>
            </a:r>
            <a:r>
              <a:rPr lang="en-GB" sz="1600" spc="-5" dirty="0">
                <a:latin typeface="Microsoft Sans Serif"/>
                <a:cs typeface="Microsoft Sans Serif"/>
              </a:rPr>
              <a:t>; </a:t>
            </a:r>
          </a:p>
          <a:p>
            <a:pPr marL="12700" marR="5080">
              <a:lnSpc>
                <a:spcPct val="100000"/>
              </a:lnSpc>
            </a:pPr>
            <a:r>
              <a:rPr lang="en-GB" sz="1600" spc="-5" dirty="0">
                <a:latin typeface="Microsoft Sans Serif"/>
                <a:cs typeface="Microsoft Sans Serif"/>
              </a:rPr>
              <a:t>}</a:t>
            </a:r>
          </a:p>
          <a:p>
            <a:pPr marL="12700" marR="5080">
              <a:lnSpc>
                <a:spcPct val="100000"/>
              </a:lnSpc>
            </a:pP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h1 {</a:t>
            </a:r>
          </a:p>
          <a:p>
            <a:pPr marL="12700">
              <a:lnSpc>
                <a:spcPct val="100000"/>
              </a:lnSpc>
            </a:pPr>
            <a:r>
              <a:rPr lang="en-AU" sz="1600" spc="-5" dirty="0">
                <a:latin typeface="Arial"/>
                <a:cs typeface="Arial"/>
              </a:rPr>
              <a:t>            text-shadow: 2px </a:t>
            </a:r>
            <a:r>
              <a:rPr lang="en-AU" sz="1600" spc="-5" dirty="0" err="1">
                <a:latin typeface="Arial"/>
                <a:cs typeface="Arial"/>
              </a:rPr>
              <a:t>2px</a:t>
            </a:r>
            <a:r>
              <a:rPr lang="en-AU" sz="1600" spc="-5" dirty="0">
                <a:latin typeface="Arial"/>
                <a:cs typeface="Arial"/>
              </a:rPr>
              <a:t> black;</a:t>
            </a:r>
          </a:p>
          <a:p>
            <a:pPr marL="12700">
              <a:lnSpc>
                <a:spcPct val="100000"/>
              </a:lnSpc>
            </a:pPr>
            <a:r>
              <a:rPr lang="en-AU" sz="1600" spc="-5" dirty="0">
                <a:latin typeface="Arial"/>
                <a:cs typeface="Arial"/>
              </a:rPr>
              <a:t>}</a:t>
            </a:r>
          </a:p>
        </p:txBody>
      </p:sp>
    </p:spTree>
    <p:extLst>
      <p:ext uri="{BB962C8B-B14F-4D97-AF65-F5344CB8AC3E}">
        <p14:creationId xmlns:p14="http://schemas.microsoft.com/office/powerpoint/2010/main" val="15598514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Properties of Text</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838200" y="1981200"/>
            <a:ext cx="7252615" cy="3466975"/>
          </a:xfrm>
          <a:prstGeom prst="rect">
            <a:avLst/>
          </a:prstGeom>
        </p:spPr>
        <p:txBody>
          <a:bodyPr vert="horz" wrap="square" lIns="0" tIns="12065" rIns="0" bIns="0" rtlCol="0">
            <a:spAutoFit/>
          </a:bodyPr>
          <a:lstStyle/>
          <a:p>
            <a:pPr marL="12700">
              <a:lnSpc>
                <a:spcPct val="100000"/>
              </a:lnSpc>
              <a:spcBef>
                <a:spcPts val="95"/>
              </a:spcBef>
            </a:pPr>
            <a:r>
              <a:rPr lang="en-GB" sz="1600" b="1" spc="-5" dirty="0">
                <a:solidFill>
                  <a:srgbClr val="00AFEF"/>
                </a:solidFill>
                <a:latin typeface="Arial"/>
                <a:cs typeface="Arial"/>
              </a:rPr>
              <a:t>Word spacing</a:t>
            </a:r>
            <a:endParaRPr lang="en-GB" sz="1600" dirty="0">
              <a:latin typeface="Arial"/>
              <a:cs typeface="Arial"/>
            </a:endParaRPr>
          </a:p>
          <a:p>
            <a:pPr marL="12700" marR="5080">
              <a:lnSpc>
                <a:spcPct val="100000"/>
              </a:lnSpc>
            </a:pPr>
            <a:r>
              <a:rPr lang="en-GB" sz="1600" spc="-5" dirty="0">
                <a:latin typeface="Microsoft Sans Serif"/>
                <a:cs typeface="Microsoft Sans Serif"/>
              </a:rPr>
              <a:t>	 Word spacing is used to specify the space between the words of the line. The size can be given in </a:t>
            </a:r>
            <a:r>
              <a:rPr lang="en-GB" sz="1600" spc="-5" dirty="0" err="1">
                <a:latin typeface="Microsoft Sans Serif"/>
                <a:cs typeface="Microsoft Sans Serif"/>
              </a:rPr>
              <a:t>px</a:t>
            </a:r>
            <a:r>
              <a:rPr lang="en-GB" sz="1600" spc="-5" dirty="0">
                <a:latin typeface="Microsoft Sans Serif"/>
                <a:cs typeface="Microsoft Sans Serif"/>
              </a:rPr>
              <a:t>.</a:t>
            </a:r>
          </a:p>
          <a:p>
            <a:pPr marL="12700" marR="5080">
              <a:lnSpc>
                <a:spcPct val="100000"/>
              </a:lnSpc>
            </a:pPr>
            <a:endParaRPr lang="en-GB" sz="1600" spc="-5" dirty="0">
              <a:latin typeface="Microsoft Sans Serif"/>
              <a:cs typeface="Microsoft Sans Serif"/>
            </a:endParaRPr>
          </a:p>
          <a:p>
            <a:pPr marL="12700" marR="5080">
              <a:lnSpc>
                <a:spcPct val="100000"/>
              </a:lnSpc>
            </a:pPr>
            <a:r>
              <a:rPr lang="en-GB" sz="1600" b="1" spc="-5" dirty="0">
                <a:latin typeface="Microsoft Sans Serif"/>
                <a:cs typeface="Microsoft Sans Serif"/>
              </a:rPr>
              <a:t>Syntax:</a:t>
            </a:r>
          </a:p>
          <a:p>
            <a:pPr marL="12700" marR="5080">
              <a:lnSpc>
                <a:spcPct val="100000"/>
              </a:lnSpc>
            </a:pPr>
            <a:r>
              <a:rPr lang="en-GB" sz="1600" spc="-5" dirty="0">
                <a:latin typeface="Microsoft Sans Serif"/>
                <a:cs typeface="Microsoft Sans Serif"/>
              </a:rPr>
              <a:t>Selector{</a:t>
            </a:r>
          </a:p>
          <a:p>
            <a:pPr marL="12700" marR="5080"/>
            <a:r>
              <a:rPr lang="en-GB" sz="1600" spc="-5" dirty="0">
                <a:latin typeface="Microsoft Sans Serif"/>
                <a:cs typeface="Microsoft Sans Serif"/>
              </a:rPr>
              <a:t>          word-spacing: value; (</a:t>
            </a:r>
            <a:r>
              <a:rPr lang="en-GB" sz="1600" spc="-5" dirty="0" err="1">
                <a:latin typeface="Microsoft Sans Serif"/>
                <a:cs typeface="Microsoft Sans Serif"/>
              </a:rPr>
              <a:t>px</a:t>
            </a:r>
            <a:r>
              <a:rPr lang="en-GB" sz="1600" spc="-5" dirty="0">
                <a:latin typeface="Microsoft Sans Serif"/>
                <a:cs typeface="Microsoft Sans Serif"/>
              </a:rPr>
              <a:t> | </a:t>
            </a:r>
            <a:r>
              <a:rPr lang="en-GB" sz="1600" spc="-5" dirty="0" err="1">
                <a:latin typeface="Microsoft Sans Serif"/>
                <a:cs typeface="Microsoft Sans Serif"/>
              </a:rPr>
              <a:t>em</a:t>
            </a:r>
            <a:r>
              <a:rPr lang="en-GB" sz="1600" spc="-5" dirty="0">
                <a:latin typeface="Microsoft Sans Serif"/>
                <a:cs typeface="Microsoft Sans Serif"/>
              </a:rPr>
              <a:t> | %)</a:t>
            </a:r>
          </a:p>
          <a:p>
            <a:pPr marL="12700" marR="5080"/>
            <a:r>
              <a:rPr lang="en-GB" sz="1600" spc="-5" dirty="0">
                <a:latin typeface="Microsoft Sans Serif"/>
                <a:cs typeface="Microsoft Sans Serif"/>
              </a:rPr>
              <a:t>}</a:t>
            </a:r>
          </a:p>
          <a:p>
            <a:pPr marL="12700" marR="5080">
              <a:lnSpc>
                <a:spcPct val="100000"/>
              </a:lnSpc>
            </a:pPr>
            <a:endParaRPr lang="en-GB" sz="1650" dirty="0">
              <a:latin typeface="Microsoft Sans Serif"/>
              <a:cs typeface="Microsoft Sans Serif"/>
            </a:endParaRPr>
          </a:p>
          <a:p>
            <a:pPr marL="12700">
              <a:lnSpc>
                <a:spcPct val="100000"/>
              </a:lnSpc>
            </a:pPr>
            <a:r>
              <a:rPr sz="1600" b="1" spc="-5" dirty="0">
                <a:solidFill>
                  <a:srgbClr val="FF0000"/>
                </a:solidFill>
                <a:latin typeface="Arial"/>
                <a:cs typeface="Arial"/>
              </a:rPr>
              <a:t>Example:</a:t>
            </a:r>
            <a:endParaRPr lang="en-GB" sz="1600" b="1" spc="-5" dirty="0">
              <a:solidFill>
                <a:srgbClr val="FF0000"/>
              </a:solidFill>
              <a:latin typeface="Arial"/>
              <a:cs typeface="Arial"/>
            </a:endParaRPr>
          </a:p>
          <a:p>
            <a:pPr marL="12700">
              <a:lnSpc>
                <a:spcPct val="100000"/>
              </a:lnSpc>
            </a:pPr>
            <a:endParaRPr lang="en-AU" sz="1600" b="1" spc="-5" dirty="0">
              <a:solidFill>
                <a:srgbClr val="FF0000"/>
              </a:solidFill>
              <a:latin typeface="Arial"/>
              <a:cs typeface="Arial"/>
            </a:endParaRPr>
          </a:p>
          <a:p>
            <a:pPr marL="12700">
              <a:lnSpc>
                <a:spcPct val="100000"/>
              </a:lnSpc>
            </a:pPr>
            <a:r>
              <a:rPr lang="en-AU" sz="1600" spc="-5" dirty="0">
                <a:latin typeface="Arial"/>
                <a:cs typeface="Arial"/>
              </a:rPr>
              <a:t>h1 {</a:t>
            </a:r>
          </a:p>
          <a:p>
            <a:pPr marL="12700">
              <a:lnSpc>
                <a:spcPct val="100000"/>
              </a:lnSpc>
            </a:pPr>
            <a:r>
              <a:rPr lang="en-AU" sz="1600" spc="-5">
                <a:latin typeface="Arial"/>
                <a:cs typeface="Arial"/>
              </a:rPr>
              <a:t>            word-spacing : 2px</a:t>
            </a:r>
            <a:endParaRPr lang="en-AU" sz="1600" spc="-5" dirty="0">
              <a:latin typeface="Arial"/>
              <a:cs typeface="Arial"/>
            </a:endParaRPr>
          </a:p>
          <a:p>
            <a:pPr marL="12700">
              <a:lnSpc>
                <a:spcPct val="100000"/>
              </a:lnSpc>
            </a:pPr>
            <a:r>
              <a:rPr lang="en-AU" sz="1600" spc="-5" dirty="0">
                <a:latin typeface="Arial"/>
                <a:cs typeface="Arial"/>
              </a:rPr>
              <a:t>}</a:t>
            </a:r>
          </a:p>
        </p:txBody>
      </p:sp>
    </p:spTree>
    <p:extLst>
      <p:ext uri="{BB962C8B-B14F-4D97-AF65-F5344CB8AC3E}">
        <p14:creationId xmlns:p14="http://schemas.microsoft.com/office/powerpoint/2010/main" val="11905904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BOX MODEL</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838200" y="1981200"/>
            <a:ext cx="7252615" cy="2966838"/>
          </a:xfrm>
          <a:prstGeom prst="rect">
            <a:avLst/>
          </a:prstGeom>
        </p:spPr>
        <p:txBody>
          <a:bodyPr vert="horz" wrap="square" lIns="0" tIns="12065" rIns="0" bIns="0" rtlCol="0">
            <a:spAutoFit/>
          </a:bodyPr>
          <a:lstStyle/>
          <a:p>
            <a:pPr algn="l"/>
            <a:r>
              <a:rPr lang="en-GB" sz="1600" b="0" i="0" dirty="0">
                <a:solidFill>
                  <a:srgbClr val="000000"/>
                </a:solidFill>
                <a:effectLst/>
                <a:highlight>
                  <a:srgbClr val="FFFFFF"/>
                </a:highlight>
                <a:latin typeface="Verdana" panose="020B0604030504040204" pitchFamily="34" charset="0"/>
              </a:rPr>
              <a:t>1. The CSS box model has multiple properties. It is a combination of content, padding, border, and margin properties. </a:t>
            </a:r>
          </a:p>
          <a:p>
            <a:pPr algn="l"/>
            <a:r>
              <a:rPr lang="en-GB" sz="1600" b="0" i="0" dirty="0">
                <a:solidFill>
                  <a:srgbClr val="000000"/>
                </a:solidFill>
                <a:effectLst/>
                <a:highlight>
                  <a:srgbClr val="FFFFFF"/>
                </a:highlight>
                <a:latin typeface="Verdana" panose="020B0604030504040204" pitchFamily="34" charset="0"/>
              </a:rPr>
              <a:t>2. By using this box model we can create any layout and design for a web page. </a:t>
            </a:r>
          </a:p>
          <a:p>
            <a:pPr algn="l"/>
            <a:r>
              <a:rPr lang="en-GB" sz="1600" b="0" i="0" dirty="0">
                <a:solidFill>
                  <a:srgbClr val="000000"/>
                </a:solidFill>
                <a:effectLst/>
                <a:highlight>
                  <a:srgbClr val="FFFFFF"/>
                </a:highlight>
                <a:latin typeface="Verdana" panose="020B0604030504040204" pitchFamily="34" charset="0"/>
              </a:rPr>
              <a:t>3. It is used as a toolkit to customize the HTML elements.</a:t>
            </a:r>
          </a:p>
          <a:p>
            <a:pPr algn="l"/>
            <a:r>
              <a:rPr lang="en-GB" sz="1600" dirty="0">
                <a:solidFill>
                  <a:srgbClr val="000000"/>
                </a:solidFill>
                <a:highlight>
                  <a:srgbClr val="FFFFFF"/>
                </a:highlight>
                <a:latin typeface="Verdana" panose="020B0604030504040204" pitchFamily="34" charset="0"/>
              </a:rPr>
              <a:t>4. </a:t>
            </a:r>
            <a:r>
              <a:rPr lang="en-GB" sz="1600" b="0" i="0" dirty="0">
                <a:solidFill>
                  <a:srgbClr val="000000"/>
                </a:solidFill>
                <a:effectLst/>
                <a:highlight>
                  <a:srgbClr val="FFFFFF"/>
                </a:highlight>
                <a:latin typeface="Verdana" panose="020B0604030504040204" pitchFamily="34" charset="0"/>
              </a:rPr>
              <a:t>web browsers take every HTML element as a rectangular box.</a:t>
            </a:r>
          </a:p>
          <a:p>
            <a:pPr algn="l"/>
            <a:endParaRPr lang="en-GB" sz="1600" spc="-5" dirty="0">
              <a:solidFill>
                <a:srgbClr val="000000"/>
              </a:solidFill>
              <a:highlight>
                <a:srgbClr val="FFFFFF"/>
              </a:highlight>
              <a:latin typeface="Verdana" panose="020B0604030504040204" pitchFamily="34" charset="0"/>
              <a:cs typeface="Arial"/>
            </a:endParaRPr>
          </a:p>
          <a:p>
            <a:pPr algn="l"/>
            <a:r>
              <a:rPr lang="en-GB" sz="1600" spc="-5" dirty="0">
                <a:latin typeface="Arial"/>
                <a:cs typeface="Arial"/>
              </a:rPr>
              <a:t> According to the box model, its properties are:</a:t>
            </a:r>
          </a:p>
          <a:p>
            <a:pPr algn="l"/>
            <a:r>
              <a:rPr lang="en-GB" sz="1600" spc="-5" dirty="0">
                <a:latin typeface="Arial"/>
                <a:cs typeface="Arial"/>
              </a:rPr>
              <a:t>      Content</a:t>
            </a:r>
          </a:p>
          <a:p>
            <a:pPr algn="l"/>
            <a:r>
              <a:rPr lang="en-GB" sz="1600" spc="-5" dirty="0">
                <a:latin typeface="Arial"/>
                <a:cs typeface="Arial"/>
              </a:rPr>
              <a:t>      Padding</a:t>
            </a:r>
          </a:p>
          <a:p>
            <a:pPr algn="l"/>
            <a:r>
              <a:rPr lang="en-GB" sz="1600" spc="-5" dirty="0">
                <a:latin typeface="Arial"/>
                <a:cs typeface="Arial"/>
              </a:rPr>
              <a:t>      Border</a:t>
            </a:r>
          </a:p>
          <a:p>
            <a:pPr algn="l"/>
            <a:r>
              <a:rPr lang="en-GB" sz="1600" spc="-5" dirty="0">
                <a:latin typeface="Arial"/>
                <a:cs typeface="Arial"/>
              </a:rPr>
              <a:t>      Margin</a:t>
            </a:r>
            <a:endParaRPr lang="en-AU" sz="1600" spc="-5" dirty="0">
              <a:latin typeface="Arial"/>
              <a:cs typeface="Arial"/>
            </a:endParaRPr>
          </a:p>
        </p:txBody>
      </p:sp>
    </p:spTree>
    <p:extLst>
      <p:ext uri="{BB962C8B-B14F-4D97-AF65-F5344CB8AC3E}">
        <p14:creationId xmlns:p14="http://schemas.microsoft.com/office/powerpoint/2010/main" val="315188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BOX MODEL</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838200" y="1981200"/>
            <a:ext cx="7252615" cy="1981953"/>
          </a:xfrm>
          <a:prstGeom prst="rect">
            <a:avLst/>
          </a:prstGeom>
        </p:spPr>
        <p:txBody>
          <a:bodyPr vert="horz" wrap="square" lIns="0" tIns="12065" rIns="0" bIns="0" rtlCol="0">
            <a:spAutoFit/>
          </a:bodyPr>
          <a:lstStyle/>
          <a:p>
            <a:pPr algn="l"/>
            <a:r>
              <a:rPr lang="en-GB" sz="1600" b="1" i="0" dirty="0">
                <a:solidFill>
                  <a:srgbClr val="000000"/>
                </a:solidFill>
                <a:effectLst/>
                <a:highlight>
                  <a:srgbClr val="FFFFFF"/>
                </a:highlight>
                <a:latin typeface="Verdana" panose="020B0604030504040204" pitchFamily="34" charset="0"/>
              </a:rPr>
              <a:t>content: </a:t>
            </a:r>
            <a:r>
              <a:rPr lang="en-GB" sz="1600" b="0" i="0" dirty="0">
                <a:solidFill>
                  <a:srgbClr val="000000"/>
                </a:solidFill>
                <a:effectLst/>
                <a:highlight>
                  <a:srgbClr val="FFFFFF"/>
                </a:highlight>
                <a:latin typeface="Verdana" panose="020B0604030504040204" pitchFamily="34" charset="0"/>
              </a:rPr>
              <a:t>This property is used to displays the text, images, etc, that 	can be sized using the width &amp; height property.</a:t>
            </a:r>
          </a:p>
          <a:p>
            <a:pPr algn="l"/>
            <a:r>
              <a:rPr lang="en-GB" sz="1600" b="1" i="0" dirty="0">
                <a:solidFill>
                  <a:srgbClr val="000000"/>
                </a:solidFill>
                <a:effectLst/>
                <a:highlight>
                  <a:srgbClr val="FFFFFF"/>
                </a:highlight>
                <a:latin typeface="Verdana" panose="020B0604030504040204" pitchFamily="34" charset="0"/>
              </a:rPr>
              <a:t>padding: </a:t>
            </a:r>
            <a:r>
              <a:rPr lang="en-GB" sz="1600" b="0" i="0" dirty="0">
                <a:solidFill>
                  <a:srgbClr val="000000"/>
                </a:solidFill>
                <a:effectLst/>
                <a:highlight>
                  <a:srgbClr val="FFFFFF"/>
                </a:highlight>
                <a:latin typeface="Verdana" panose="020B0604030504040204" pitchFamily="34" charset="0"/>
              </a:rPr>
              <a:t>This property is used to create space around the element, 	inside any defined border.</a:t>
            </a:r>
          </a:p>
          <a:p>
            <a:pPr algn="l"/>
            <a:r>
              <a:rPr lang="en-GB" sz="1600" b="1" i="0" dirty="0">
                <a:solidFill>
                  <a:srgbClr val="000000"/>
                </a:solidFill>
                <a:effectLst/>
                <a:highlight>
                  <a:srgbClr val="FFFFFF"/>
                </a:highlight>
                <a:latin typeface="Verdana" panose="020B0604030504040204" pitchFamily="34" charset="0"/>
              </a:rPr>
              <a:t>border: </a:t>
            </a:r>
            <a:r>
              <a:rPr lang="en-GB" sz="1600" b="0" i="0" dirty="0">
                <a:solidFill>
                  <a:srgbClr val="000000"/>
                </a:solidFill>
                <a:effectLst/>
                <a:highlight>
                  <a:srgbClr val="FFFFFF"/>
                </a:highlight>
                <a:latin typeface="Verdana" panose="020B0604030504040204" pitchFamily="34" charset="0"/>
              </a:rPr>
              <a:t>This property is used to cover the content &amp; any padding, &amp; 	also allows to set the style, </a:t>
            </a:r>
            <a:r>
              <a:rPr lang="en-GB" sz="1600" b="0" i="0" dirty="0" err="1">
                <a:solidFill>
                  <a:srgbClr val="000000"/>
                </a:solidFill>
                <a:effectLst/>
                <a:highlight>
                  <a:srgbClr val="FFFFFF"/>
                </a:highlight>
                <a:latin typeface="Verdana" panose="020B0604030504040204" pitchFamily="34" charset="0"/>
              </a:rPr>
              <a:t>color</a:t>
            </a:r>
            <a:r>
              <a:rPr lang="en-GB" sz="1600" b="0" i="0" dirty="0">
                <a:solidFill>
                  <a:srgbClr val="000000"/>
                </a:solidFill>
                <a:effectLst/>
                <a:highlight>
                  <a:srgbClr val="FFFFFF"/>
                </a:highlight>
                <a:latin typeface="Verdana" panose="020B0604030504040204" pitchFamily="34" charset="0"/>
              </a:rPr>
              <a:t>, and width of the border.</a:t>
            </a:r>
          </a:p>
          <a:p>
            <a:pPr algn="l"/>
            <a:r>
              <a:rPr lang="en-GB" sz="1600" b="1" i="0" dirty="0">
                <a:solidFill>
                  <a:srgbClr val="000000"/>
                </a:solidFill>
                <a:effectLst/>
                <a:highlight>
                  <a:srgbClr val="FFFFFF"/>
                </a:highlight>
                <a:latin typeface="Verdana" panose="020B0604030504040204" pitchFamily="34" charset="0"/>
              </a:rPr>
              <a:t>margin: </a:t>
            </a:r>
            <a:r>
              <a:rPr lang="en-GB" sz="1600" b="0" i="0" dirty="0">
                <a:solidFill>
                  <a:srgbClr val="000000"/>
                </a:solidFill>
                <a:effectLst/>
                <a:highlight>
                  <a:srgbClr val="FFFFFF"/>
                </a:highlight>
                <a:latin typeface="Verdana" panose="020B0604030504040204" pitchFamily="34" charset="0"/>
              </a:rPr>
              <a:t>This property is used to create empty space around the 	element outside the border </a:t>
            </a:r>
            <a:r>
              <a:rPr lang="en-GB" sz="1600" b="0" i="0" dirty="0" err="1">
                <a:solidFill>
                  <a:srgbClr val="000000"/>
                </a:solidFill>
                <a:effectLst/>
                <a:highlight>
                  <a:srgbClr val="FFFFFF"/>
                </a:highlight>
                <a:latin typeface="Verdana" panose="020B0604030504040204" pitchFamily="34" charset="0"/>
              </a:rPr>
              <a:t>ie</a:t>
            </a:r>
            <a:r>
              <a:rPr lang="en-GB" sz="1600" b="0" i="0" dirty="0">
                <a:solidFill>
                  <a:srgbClr val="000000"/>
                </a:solidFill>
                <a:effectLst/>
                <a:highlight>
                  <a:srgbClr val="FFFFFF"/>
                </a:highlight>
                <a:latin typeface="Verdana" panose="020B0604030504040204" pitchFamily="34" charset="0"/>
              </a:rPr>
              <a:t>., around the border area.</a:t>
            </a:r>
            <a:endParaRPr lang="en-AU" sz="1600" spc="-5" dirty="0">
              <a:latin typeface="Arial"/>
              <a:cs typeface="Arial"/>
            </a:endParaRPr>
          </a:p>
        </p:txBody>
      </p:sp>
      <p:pic>
        <p:nvPicPr>
          <p:cNvPr id="6" name="Picture 5">
            <a:extLst>
              <a:ext uri="{FF2B5EF4-FFF2-40B4-BE49-F238E27FC236}">
                <a16:creationId xmlns:a16="http://schemas.microsoft.com/office/drawing/2014/main" id="{BD7B33C3-1E96-8412-634F-2DD8608C3E1E}"/>
              </a:ext>
            </a:extLst>
          </p:cNvPr>
          <p:cNvPicPr>
            <a:picLocks noChangeAspect="1"/>
          </p:cNvPicPr>
          <p:nvPr/>
        </p:nvPicPr>
        <p:blipFill>
          <a:blip r:embed="rId3"/>
          <a:stretch>
            <a:fillRect/>
          </a:stretch>
        </p:blipFill>
        <p:spPr>
          <a:xfrm>
            <a:off x="2717304" y="4079861"/>
            <a:ext cx="3494406" cy="2530995"/>
          </a:xfrm>
          <a:prstGeom prst="rect">
            <a:avLst/>
          </a:prstGeom>
        </p:spPr>
      </p:pic>
    </p:spTree>
    <p:extLst>
      <p:ext uri="{BB962C8B-B14F-4D97-AF65-F5344CB8AC3E}">
        <p14:creationId xmlns:p14="http://schemas.microsoft.com/office/powerpoint/2010/main" val="26038799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BOX MODEL</a:t>
            </a:r>
            <a:endParaRPr sz="5400" dirty="0"/>
          </a:p>
        </p:txBody>
      </p:sp>
      <p:sp>
        <p:nvSpPr>
          <p:cNvPr id="3" name="object 4">
            <a:extLst>
              <a:ext uri="{FF2B5EF4-FFF2-40B4-BE49-F238E27FC236}">
                <a16:creationId xmlns:a16="http://schemas.microsoft.com/office/drawing/2014/main" id="{D919D22F-31BD-EFDB-FCDD-7503FE8F5D02}"/>
              </a:ext>
            </a:extLst>
          </p:cNvPr>
          <p:cNvSpPr txBox="1"/>
          <p:nvPr/>
        </p:nvSpPr>
        <p:spPr>
          <a:xfrm>
            <a:off x="762000" y="2209800"/>
            <a:ext cx="7252615" cy="2720617"/>
          </a:xfrm>
          <a:prstGeom prst="rect">
            <a:avLst/>
          </a:prstGeom>
        </p:spPr>
        <p:txBody>
          <a:bodyPr vert="horz" wrap="square" lIns="0" tIns="12065" rIns="0" bIns="0" rtlCol="0">
            <a:spAutoFit/>
          </a:bodyPr>
          <a:lstStyle/>
          <a:p>
            <a:pPr algn="l"/>
            <a:r>
              <a:rPr lang="en-GB" sz="1600" i="0" dirty="0">
                <a:solidFill>
                  <a:srgbClr val="000000"/>
                </a:solidFill>
                <a:effectLst/>
                <a:highlight>
                  <a:srgbClr val="FFFFFF"/>
                </a:highlight>
                <a:latin typeface="Verdana" panose="020B0604030504040204" pitchFamily="34" charset="0"/>
              </a:rPr>
              <a:t>	Usually when you set the width and height of an element using the CSS width and height properties, in reality you are only setting the width and height of the content area of that element. </a:t>
            </a:r>
          </a:p>
          <a:p>
            <a:pPr algn="l"/>
            <a:r>
              <a:rPr lang="en-GB" sz="1600" i="0" dirty="0">
                <a:solidFill>
                  <a:srgbClr val="000000"/>
                </a:solidFill>
                <a:effectLst/>
                <a:highlight>
                  <a:srgbClr val="FFFFFF"/>
                </a:highlight>
                <a:latin typeface="Verdana" panose="020B0604030504040204" pitchFamily="34" charset="0"/>
              </a:rPr>
              <a:t>	The actual width and height of the element's box depends on several factors.</a:t>
            </a:r>
          </a:p>
          <a:p>
            <a:pPr algn="l"/>
            <a:endParaRPr lang="en-GB" sz="1600" i="0" dirty="0">
              <a:solidFill>
                <a:srgbClr val="000000"/>
              </a:solidFill>
              <a:effectLst/>
              <a:highlight>
                <a:srgbClr val="FFFFFF"/>
              </a:highlight>
              <a:latin typeface="Verdana" panose="020B0604030504040204" pitchFamily="34" charset="0"/>
            </a:endParaRPr>
          </a:p>
          <a:p>
            <a:pPr algn="l"/>
            <a:r>
              <a:rPr lang="en-GB" sz="1600" b="1" i="0" dirty="0">
                <a:solidFill>
                  <a:srgbClr val="000000"/>
                </a:solidFill>
                <a:effectLst/>
                <a:highlight>
                  <a:srgbClr val="FFFFFF"/>
                </a:highlight>
                <a:latin typeface="Verdana" panose="020B0604030504040204" pitchFamily="34" charset="0"/>
              </a:rPr>
              <a:t>Total width </a:t>
            </a:r>
            <a:r>
              <a:rPr lang="en-GB" sz="1600" i="0" dirty="0">
                <a:solidFill>
                  <a:srgbClr val="000000"/>
                </a:solidFill>
                <a:effectLst/>
                <a:highlight>
                  <a:srgbClr val="FFFFFF"/>
                </a:highlight>
                <a:latin typeface="Verdana" panose="020B0604030504040204" pitchFamily="34" charset="0"/>
              </a:rPr>
              <a:t>= width + padding-left + padding-right + border-left + border-right + margin-left  + margin-right</a:t>
            </a:r>
            <a:br>
              <a:rPr lang="en-GB" sz="1600" i="0" dirty="0">
                <a:solidFill>
                  <a:srgbClr val="000000"/>
                </a:solidFill>
                <a:effectLst/>
                <a:highlight>
                  <a:srgbClr val="FFFFFF"/>
                </a:highlight>
                <a:latin typeface="Verdana" panose="020B0604030504040204" pitchFamily="34" charset="0"/>
              </a:rPr>
            </a:br>
            <a:endParaRPr lang="en-GB" sz="1600" i="0" dirty="0">
              <a:solidFill>
                <a:srgbClr val="000000"/>
              </a:solidFill>
              <a:effectLst/>
              <a:highlight>
                <a:srgbClr val="FFFFFF"/>
              </a:highlight>
              <a:latin typeface="Verdana" panose="020B0604030504040204" pitchFamily="34" charset="0"/>
            </a:endParaRPr>
          </a:p>
          <a:p>
            <a:pPr algn="l"/>
            <a:r>
              <a:rPr lang="en-GB" sz="1600" b="1" i="0" dirty="0">
                <a:solidFill>
                  <a:srgbClr val="000000"/>
                </a:solidFill>
                <a:effectLst/>
                <a:highlight>
                  <a:srgbClr val="FFFFFF"/>
                </a:highlight>
                <a:latin typeface="Verdana" panose="020B0604030504040204" pitchFamily="34" charset="0"/>
              </a:rPr>
              <a:t>Total height </a:t>
            </a:r>
            <a:r>
              <a:rPr lang="en-GB" sz="1600" i="0" dirty="0">
                <a:solidFill>
                  <a:srgbClr val="000000"/>
                </a:solidFill>
                <a:effectLst/>
                <a:highlight>
                  <a:srgbClr val="FFFFFF"/>
                </a:highlight>
                <a:latin typeface="Verdana" panose="020B0604030504040204" pitchFamily="34" charset="0"/>
              </a:rPr>
              <a:t>= height + padding-top + padding-bottom + border-top + border-bottom +  margin-top + margin-bottom</a:t>
            </a:r>
            <a:endParaRPr lang="en-AU" sz="1600" spc="-5" dirty="0">
              <a:latin typeface="Arial"/>
              <a:cs typeface="Arial"/>
            </a:endParaRPr>
          </a:p>
        </p:txBody>
      </p:sp>
      <p:pic>
        <p:nvPicPr>
          <p:cNvPr id="6" name="Picture 5">
            <a:extLst>
              <a:ext uri="{FF2B5EF4-FFF2-40B4-BE49-F238E27FC236}">
                <a16:creationId xmlns:a16="http://schemas.microsoft.com/office/drawing/2014/main" id="{BD7B33C3-1E96-8412-634F-2DD8608C3E1E}"/>
              </a:ext>
            </a:extLst>
          </p:cNvPr>
          <p:cNvPicPr>
            <a:picLocks noChangeAspect="1"/>
          </p:cNvPicPr>
          <p:nvPr/>
        </p:nvPicPr>
        <p:blipFill>
          <a:blip r:embed="rId2"/>
          <a:stretch>
            <a:fillRect/>
          </a:stretch>
        </p:blipFill>
        <p:spPr>
          <a:xfrm>
            <a:off x="8229600" y="2362200"/>
            <a:ext cx="3494406" cy="2530995"/>
          </a:xfrm>
          <a:prstGeom prst="rect">
            <a:avLst/>
          </a:prstGeom>
        </p:spPr>
      </p:pic>
    </p:spTree>
    <p:extLst>
      <p:ext uri="{BB962C8B-B14F-4D97-AF65-F5344CB8AC3E}">
        <p14:creationId xmlns:p14="http://schemas.microsoft.com/office/powerpoint/2010/main" val="39943851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BOX MODEL</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914400" y="1676400"/>
            <a:ext cx="7252615" cy="4813497"/>
          </a:xfrm>
          <a:prstGeom prst="rect">
            <a:avLst/>
          </a:prstGeom>
        </p:spPr>
        <p:txBody>
          <a:bodyPr vert="horz" wrap="square" lIns="0" tIns="12065" rIns="0" bIns="0" rtlCol="0">
            <a:spAutoFit/>
          </a:bodyPr>
          <a:lstStyle/>
          <a:p>
            <a:pPr algn="l"/>
            <a:r>
              <a:rPr lang="en-GB" sz="1200" i="0" dirty="0">
                <a:solidFill>
                  <a:srgbClr val="000000"/>
                </a:solidFill>
                <a:effectLst/>
                <a:highlight>
                  <a:srgbClr val="FFFFFF"/>
                </a:highlight>
                <a:latin typeface="Verdana" panose="020B0604030504040204" pitchFamily="34" charset="0"/>
              </a:rPr>
              <a:t>&lt;html&gt;</a:t>
            </a:r>
          </a:p>
          <a:p>
            <a:pPr algn="l"/>
            <a:r>
              <a:rPr lang="en-GB" sz="1200" i="0" dirty="0">
                <a:solidFill>
                  <a:srgbClr val="000000"/>
                </a:solidFill>
                <a:effectLst/>
                <a:highlight>
                  <a:srgbClr val="FFFFFF"/>
                </a:highlight>
                <a:latin typeface="Verdana" panose="020B0604030504040204" pitchFamily="34" charset="0"/>
              </a:rPr>
              <a:t>	&lt;head&gt;</a:t>
            </a:r>
          </a:p>
          <a:p>
            <a:pPr algn="l"/>
            <a:r>
              <a:rPr lang="en-GB" sz="1200" i="0" dirty="0">
                <a:solidFill>
                  <a:srgbClr val="000000"/>
                </a:solidFill>
                <a:effectLst/>
                <a:highlight>
                  <a:srgbClr val="FFFFFF"/>
                </a:highlight>
                <a:latin typeface="Verdana" panose="020B0604030504040204" pitchFamily="34" charset="0"/>
              </a:rPr>
              <a:t>		&lt;style&gt;</a:t>
            </a:r>
          </a:p>
          <a:p>
            <a:pPr algn="l"/>
            <a:r>
              <a:rPr lang="en-GB" sz="1200" i="0" dirty="0">
                <a:solidFill>
                  <a:srgbClr val="000000"/>
                </a:solidFill>
                <a:effectLst/>
                <a:highlight>
                  <a:srgbClr val="FFFFFF"/>
                </a:highlight>
                <a:latin typeface="Verdana" panose="020B0604030504040204" pitchFamily="34" charset="0"/>
              </a:rPr>
              <a:t>			.main {</a:t>
            </a:r>
          </a:p>
          <a:p>
            <a:pPr algn="l"/>
            <a:r>
              <a:rPr lang="en-GB" sz="1200" i="0" dirty="0">
                <a:solidFill>
                  <a:srgbClr val="000000"/>
                </a:solidFill>
                <a:effectLst/>
                <a:highlight>
                  <a:srgbClr val="FFFFFF"/>
                </a:highlight>
                <a:latin typeface="Verdana" panose="020B0604030504040204" pitchFamily="34" charset="0"/>
              </a:rPr>
              <a:t>				font-size: 32px;</a:t>
            </a:r>
          </a:p>
          <a:p>
            <a:pPr algn="l"/>
            <a:r>
              <a:rPr lang="en-GB" sz="1200" i="0" dirty="0">
                <a:solidFill>
                  <a:srgbClr val="000000"/>
                </a:solidFill>
                <a:effectLst/>
                <a:highlight>
                  <a:srgbClr val="FFFFFF"/>
                </a:highlight>
                <a:latin typeface="Verdana" panose="020B0604030504040204" pitchFamily="34" charset="0"/>
              </a:rPr>
              <a:t>				font-weight: bold;</a:t>
            </a:r>
          </a:p>
          <a:p>
            <a:pPr algn="l"/>
            <a:r>
              <a:rPr lang="en-GB" sz="1200" i="0" dirty="0">
                <a:solidFill>
                  <a:srgbClr val="000000"/>
                </a:solidFill>
                <a:effectLst/>
                <a:highlight>
                  <a:srgbClr val="FFFFFF"/>
                </a:highlight>
                <a:latin typeface="Verdana" panose="020B0604030504040204" pitchFamily="34" charset="0"/>
              </a:rPr>
              <a:t>				text-align: </a:t>
            </a:r>
            <a:r>
              <a:rPr lang="en-GB" sz="1200" i="0" dirty="0" err="1">
                <a:solidFill>
                  <a:srgbClr val="000000"/>
                </a:solidFill>
                <a:effectLst/>
                <a:highlight>
                  <a:srgbClr val="FFFFFF"/>
                </a:highlight>
                <a:latin typeface="Verdana" panose="020B0604030504040204" pitchFamily="34" charset="0"/>
              </a:rPr>
              <a:t>center</a:t>
            </a:r>
            <a:r>
              <a:rPr lang="en-GB" sz="1200" i="0" dirty="0">
                <a:solidFill>
                  <a:srgbClr val="000000"/>
                </a:solidFill>
                <a:effectLst/>
                <a:highlight>
                  <a:srgbClr val="FFFFFF"/>
                </a:highlight>
                <a:latin typeface="Verdana" panose="020B0604030504040204" pitchFamily="34" charset="0"/>
              </a:rPr>
              <a:t>;</a:t>
            </a:r>
          </a:p>
          <a:p>
            <a:pPr algn="l"/>
            <a:r>
              <a:rPr lang="en-GB" sz="1200" i="0" dirty="0">
                <a:solidFill>
                  <a:srgbClr val="000000"/>
                </a:solidFill>
                <a:effectLst/>
                <a:highlight>
                  <a:srgbClr val="FFFFFF"/>
                </a:highlight>
                <a:latin typeface="Verdana" panose="020B0604030504040204" pitchFamily="34" charset="0"/>
              </a:rPr>
              <a:t>			}</a:t>
            </a:r>
          </a:p>
          <a:p>
            <a:pPr algn="l"/>
            <a:r>
              <a:rPr lang="en-GB" sz="1200" i="0" dirty="0">
                <a:solidFill>
                  <a:srgbClr val="000000"/>
                </a:solidFill>
                <a:effectLst/>
                <a:highlight>
                  <a:srgbClr val="FFFFFF"/>
                </a:highlight>
                <a:latin typeface="Verdana" panose="020B0604030504040204" pitchFamily="34" charset="0"/>
              </a:rPr>
              <a:t>			  </a:t>
            </a:r>
          </a:p>
          <a:p>
            <a:pPr algn="l"/>
            <a:r>
              <a:rPr lang="en-GB" sz="1200" i="0" dirty="0">
                <a:solidFill>
                  <a:srgbClr val="000000"/>
                </a:solidFill>
                <a:effectLst/>
                <a:highlight>
                  <a:srgbClr val="FFFFFF"/>
                </a:highlight>
                <a:latin typeface="Verdana" panose="020B0604030504040204" pitchFamily="34" charset="0"/>
              </a:rPr>
              <a:t>			#box {</a:t>
            </a:r>
          </a:p>
          <a:p>
            <a:pPr algn="l"/>
            <a:r>
              <a:rPr lang="en-GB" sz="1200" i="0" dirty="0">
                <a:solidFill>
                  <a:srgbClr val="000000"/>
                </a:solidFill>
                <a:effectLst/>
                <a:highlight>
                  <a:srgbClr val="FFFFFF"/>
                </a:highlight>
                <a:latin typeface="Verdana" panose="020B0604030504040204" pitchFamily="34" charset="0"/>
              </a:rPr>
              <a:t>				padding-top: 30px;</a:t>
            </a:r>
          </a:p>
          <a:p>
            <a:pPr algn="l"/>
            <a:r>
              <a:rPr lang="en-GB" sz="1200" i="0" dirty="0">
                <a:solidFill>
                  <a:srgbClr val="000000"/>
                </a:solidFill>
                <a:effectLst/>
                <a:highlight>
                  <a:srgbClr val="FFFFFF"/>
                </a:highlight>
                <a:latin typeface="Verdana" panose="020B0604030504040204" pitchFamily="34" charset="0"/>
              </a:rPr>
              <a:t>				width: 300px;</a:t>
            </a:r>
          </a:p>
          <a:p>
            <a:pPr algn="l"/>
            <a:r>
              <a:rPr lang="en-GB" sz="1200" i="0" dirty="0">
                <a:solidFill>
                  <a:srgbClr val="000000"/>
                </a:solidFill>
                <a:effectLst/>
                <a:highlight>
                  <a:srgbClr val="FFFFFF"/>
                </a:highlight>
                <a:latin typeface="Verdana" panose="020B0604030504040204" pitchFamily="34" charset="0"/>
              </a:rPr>
              <a:t>				height: 80px;</a:t>
            </a:r>
          </a:p>
          <a:p>
            <a:pPr algn="l"/>
            <a:r>
              <a:rPr lang="en-GB" sz="1200" i="0" dirty="0">
                <a:solidFill>
                  <a:srgbClr val="000000"/>
                </a:solidFill>
                <a:effectLst/>
                <a:highlight>
                  <a:srgbClr val="FFFFFF"/>
                </a:highlight>
                <a:latin typeface="Verdana" panose="020B0604030504040204" pitchFamily="34" charset="0"/>
              </a:rPr>
              <a:t>				border: 30px solid green;</a:t>
            </a:r>
          </a:p>
          <a:p>
            <a:pPr algn="l"/>
            <a:r>
              <a:rPr lang="en-GB" sz="1200" i="0" dirty="0">
                <a:solidFill>
                  <a:srgbClr val="000000"/>
                </a:solidFill>
                <a:effectLst/>
                <a:highlight>
                  <a:srgbClr val="FFFFFF"/>
                </a:highlight>
                <a:latin typeface="Verdana" panose="020B0604030504040204" pitchFamily="34" charset="0"/>
              </a:rPr>
              <a:t>				margin: 50px;</a:t>
            </a:r>
          </a:p>
          <a:p>
            <a:pPr algn="l"/>
            <a:r>
              <a:rPr lang="en-GB" sz="1200" i="0" dirty="0">
                <a:solidFill>
                  <a:srgbClr val="000000"/>
                </a:solidFill>
                <a:effectLst/>
                <a:highlight>
                  <a:srgbClr val="FFFFFF"/>
                </a:highlight>
                <a:latin typeface="Verdana" panose="020B0604030504040204" pitchFamily="34" charset="0"/>
              </a:rPr>
              <a:t>				text-align: </a:t>
            </a:r>
            <a:r>
              <a:rPr lang="en-GB" sz="1200" i="0" dirty="0" err="1">
                <a:solidFill>
                  <a:srgbClr val="000000"/>
                </a:solidFill>
                <a:effectLst/>
                <a:highlight>
                  <a:srgbClr val="FFFFFF"/>
                </a:highlight>
                <a:latin typeface="Verdana" panose="020B0604030504040204" pitchFamily="34" charset="0"/>
              </a:rPr>
              <a:t>center</a:t>
            </a:r>
            <a:r>
              <a:rPr lang="en-GB" sz="1200" i="0" dirty="0">
                <a:solidFill>
                  <a:srgbClr val="000000"/>
                </a:solidFill>
                <a:effectLst/>
                <a:highlight>
                  <a:srgbClr val="FFFFFF"/>
                </a:highlight>
                <a:latin typeface="Verdana" panose="020B0604030504040204" pitchFamily="34" charset="0"/>
              </a:rPr>
              <a:t>;</a:t>
            </a:r>
          </a:p>
          <a:p>
            <a:pPr algn="l"/>
            <a:r>
              <a:rPr lang="en-GB" sz="1200" i="0" dirty="0">
                <a:solidFill>
                  <a:srgbClr val="000000"/>
                </a:solidFill>
                <a:effectLst/>
                <a:highlight>
                  <a:srgbClr val="FFFFFF"/>
                </a:highlight>
                <a:latin typeface="Verdana" panose="020B0604030504040204" pitchFamily="34" charset="0"/>
              </a:rPr>
              <a:t>				font-size: 28px;</a:t>
            </a:r>
          </a:p>
          <a:p>
            <a:pPr algn="l"/>
            <a:r>
              <a:rPr lang="en-GB" sz="1200" i="0" dirty="0">
                <a:solidFill>
                  <a:srgbClr val="000000"/>
                </a:solidFill>
                <a:effectLst/>
                <a:highlight>
                  <a:srgbClr val="FFFFFF"/>
                </a:highlight>
                <a:latin typeface="Verdana" panose="020B0604030504040204" pitchFamily="34" charset="0"/>
              </a:rPr>
              <a:t>				font-weight: bold;</a:t>
            </a:r>
          </a:p>
          <a:p>
            <a:pPr algn="l"/>
            <a:r>
              <a:rPr lang="en-GB" sz="1200" i="0" dirty="0">
                <a:solidFill>
                  <a:srgbClr val="000000"/>
                </a:solidFill>
                <a:effectLst/>
                <a:highlight>
                  <a:srgbClr val="FFFFFF"/>
                </a:highlight>
                <a:latin typeface="Verdana" panose="020B0604030504040204" pitchFamily="34" charset="0"/>
              </a:rPr>
              <a:t>			}</a:t>
            </a:r>
          </a:p>
          <a:p>
            <a:pPr algn="l"/>
            <a:r>
              <a:rPr lang="en-GB" sz="1200" i="0" dirty="0">
                <a:solidFill>
                  <a:srgbClr val="000000"/>
                </a:solidFill>
                <a:effectLst/>
                <a:highlight>
                  <a:srgbClr val="FFFFFF"/>
                </a:highlight>
                <a:latin typeface="Verdana" panose="020B0604030504040204" pitchFamily="34" charset="0"/>
              </a:rPr>
              <a:t>		&lt;/style&gt;</a:t>
            </a:r>
          </a:p>
          <a:p>
            <a:pPr algn="l"/>
            <a:r>
              <a:rPr lang="en-GB" sz="1200" i="0" dirty="0">
                <a:solidFill>
                  <a:srgbClr val="000000"/>
                </a:solidFill>
                <a:effectLst/>
                <a:highlight>
                  <a:srgbClr val="FFFFFF"/>
                </a:highlight>
                <a:latin typeface="Verdana" panose="020B0604030504040204" pitchFamily="34" charset="0"/>
              </a:rPr>
              <a:t>	&lt;/head&gt;	  </a:t>
            </a:r>
          </a:p>
          <a:p>
            <a:pPr algn="l"/>
            <a:r>
              <a:rPr lang="en-GB" sz="1200" i="0" dirty="0">
                <a:solidFill>
                  <a:srgbClr val="000000"/>
                </a:solidFill>
                <a:effectLst/>
                <a:highlight>
                  <a:srgbClr val="FFFFFF"/>
                </a:highlight>
                <a:latin typeface="Verdana" panose="020B0604030504040204" pitchFamily="34" charset="0"/>
              </a:rPr>
              <a:t>	&lt;body&gt;</a:t>
            </a:r>
          </a:p>
          <a:p>
            <a:pPr algn="l"/>
            <a:r>
              <a:rPr lang="en-GB" sz="1200" i="0" dirty="0">
                <a:solidFill>
                  <a:srgbClr val="000000"/>
                </a:solidFill>
                <a:effectLst/>
                <a:highlight>
                  <a:srgbClr val="FFFFFF"/>
                </a:highlight>
                <a:latin typeface="Verdana" panose="020B0604030504040204" pitchFamily="34" charset="0"/>
              </a:rPr>
              <a:t>		&lt;div class="main"&gt;CSS Box-Model Property&lt;/div&gt;</a:t>
            </a:r>
          </a:p>
          <a:p>
            <a:pPr algn="l"/>
            <a:r>
              <a:rPr lang="en-GB" sz="1200" i="0" dirty="0">
                <a:solidFill>
                  <a:srgbClr val="000000"/>
                </a:solidFill>
                <a:effectLst/>
                <a:highlight>
                  <a:srgbClr val="FFFFFF"/>
                </a:highlight>
                <a:latin typeface="Verdana" panose="020B0604030504040204" pitchFamily="34" charset="0"/>
              </a:rPr>
              <a:t>		&lt;div id="box"&gt;</a:t>
            </a:r>
            <a:r>
              <a:rPr lang="en-GB" sz="1200" i="0" dirty="0" err="1">
                <a:solidFill>
                  <a:srgbClr val="000000"/>
                </a:solidFill>
                <a:effectLst/>
                <a:highlight>
                  <a:srgbClr val="FFFFFF"/>
                </a:highlight>
                <a:latin typeface="Verdana" panose="020B0604030504040204" pitchFamily="34" charset="0"/>
              </a:rPr>
              <a:t>Codegnan</a:t>
            </a:r>
            <a:r>
              <a:rPr lang="en-GB" sz="1200" i="0" dirty="0">
                <a:solidFill>
                  <a:srgbClr val="000000"/>
                </a:solidFill>
                <a:effectLst/>
                <a:highlight>
                  <a:srgbClr val="FFFFFF"/>
                </a:highlight>
                <a:latin typeface="Verdana" panose="020B0604030504040204" pitchFamily="34" charset="0"/>
              </a:rPr>
              <a:t> IT </a:t>
            </a:r>
            <a:r>
              <a:rPr lang="en-GB" sz="1200" dirty="0">
                <a:solidFill>
                  <a:srgbClr val="000000"/>
                </a:solidFill>
                <a:highlight>
                  <a:srgbClr val="FFFFFF"/>
                </a:highlight>
                <a:latin typeface="Verdana" panose="020B0604030504040204" pitchFamily="34" charset="0"/>
              </a:rPr>
              <a:t>s</a:t>
            </a:r>
            <a:r>
              <a:rPr lang="en-GB" sz="1200" i="0" dirty="0">
                <a:solidFill>
                  <a:srgbClr val="000000"/>
                </a:solidFill>
                <a:effectLst/>
                <a:highlight>
                  <a:srgbClr val="FFFFFF"/>
                </a:highlight>
                <a:latin typeface="Verdana" panose="020B0604030504040204" pitchFamily="34" charset="0"/>
              </a:rPr>
              <a:t>olutions&lt;/div&gt;</a:t>
            </a:r>
          </a:p>
          <a:p>
            <a:pPr algn="l"/>
            <a:r>
              <a:rPr lang="en-GB" sz="1200" i="0" dirty="0">
                <a:solidFill>
                  <a:srgbClr val="000000"/>
                </a:solidFill>
                <a:effectLst/>
                <a:highlight>
                  <a:srgbClr val="FFFFFF"/>
                </a:highlight>
                <a:latin typeface="Verdana" panose="020B0604030504040204" pitchFamily="34" charset="0"/>
              </a:rPr>
              <a:t>	&lt;/body&gt;</a:t>
            </a:r>
          </a:p>
          <a:p>
            <a:pPr algn="l"/>
            <a:r>
              <a:rPr lang="en-GB" sz="1200" i="0" dirty="0">
                <a:solidFill>
                  <a:srgbClr val="000000"/>
                </a:solidFill>
                <a:effectLst/>
                <a:highlight>
                  <a:srgbClr val="FFFFFF"/>
                </a:highlight>
                <a:latin typeface="Verdana" panose="020B0604030504040204" pitchFamily="34" charset="0"/>
              </a:rPr>
              <a:t>&lt;/html&gt;</a:t>
            </a:r>
            <a:endParaRPr lang="en-AU" sz="1200" spc="-5" dirty="0">
              <a:latin typeface="Arial"/>
              <a:cs typeface="Arial"/>
            </a:endParaRPr>
          </a:p>
        </p:txBody>
      </p:sp>
    </p:spTree>
    <p:extLst>
      <p:ext uri="{BB962C8B-B14F-4D97-AF65-F5344CB8AC3E}">
        <p14:creationId xmlns:p14="http://schemas.microsoft.com/office/powerpoint/2010/main" val="13536736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25078010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Floats</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914400" y="1676400"/>
            <a:ext cx="7252615" cy="4409990"/>
          </a:xfrm>
          <a:prstGeom prst="rect">
            <a:avLst/>
          </a:prstGeom>
        </p:spPr>
        <p:txBody>
          <a:bodyPr vert="horz" wrap="square" lIns="0" tIns="12065" rIns="0" bIns="0" rtlCol="0">
            <a:spAutoFit/>
          </a:bodyPr>
          <a:lstStyle/>
          <a:p>
            <a:pPr algn="l">
              <a:lnSpc>
                <a:spcPct val="150000"/>
              </a:lnSpc>
            </a:pPr>
            <a:r>
              <a:rPr lang="en-GB" sz="1200" dirty="0">
                <a:solidFill>
                  <a:srgbClr val="000000"/>
                </a:solidFill>
                <a:highlight>
                  <a:srgbClr val="FFFFFF"/>
                </a:highlight>
                <a:latin typeface="Verdana" panose="020B0604030504040204" pitchFamily="34" charset="0"/>
              </a:rPr>
              <a:t>          </a:t>
            </a:r>
            <a:r>
              <a:rPr lang="en-GB" sz="1200" b="1" dirty="0">
                <a:solidFill>
                  <a:srgbClr val="000000"/>
                </a:solidFill>
                <a:highlight>
                  <a:srgbClr val="FFFFFF"/>
                </a:highlight>
                <a:latin typeface="Verdana" panose="020B0604030504040204" pitchFamily="34" charset="0"/>
              </a:rPr>
              <a:t>1.</a:t>
            </a:r>
            <a:r>
              <a:rPr lang="en-GB" sz="1200" dirty="0">
                <a:solidFill>
                  <a:srgbClr val="000000"/>
                </a:solidFill>
                <a:highlight>
                  <a:srgbClr val="FFFFFF"/>
                </a:highlight>
                <a:latin typeface="Verdana" panose="020B0604030504040204" pitchFamily="34" charset="0"/>
              </a:rPr>
              <a:t> </a:t>
            </a:r>
            <a:r>
              <a:rPr lang="en-GB" sz="1200" i="0" dirty="0">
                <a:solidFill>
                  <a:srgbClr val="000000"/>
                </a:solidFill>
                <a:effectLst/>
                <a:highlight>
                  <a:srgbClr val="FFFFFF"/>
                </a:highlight>
                <a:latin typeface="Verdana" panose="020B0604030504040204" pitchFamily="34" charset="0"/>
              </a:rPr>
              <a:t>The CSS float property is used to position the elements to the left, right, of its container along with permitting the text and inline elements to wrap around it. </a:t>
            </a:r>
          </a:p>
          <a:p>
            <a:pPr algn="l">
              <a:lnSpc>
                <a:spcPct val="150000"/>
              </a:lnSpc>
            </a:pPr>
            <a:r>
              <a:rPr lang="en-GB" sz="1200" i="0" dirty="0">
                <a:solidFill>
                  <a:srgbClr val="000000"/>
                </a:solidFill>
                <a:effectLst/>
                <a:highlight>
                  <a:srgbClr val="FFFFFF"/>
                </a:highlight>
                <a:latin typeface="Verdana" panose="020B0604030504040204" pitchFamily="34" charset="0"/>
              </a:rPr>
              <a:t>          </a:t>
            </a:r>
            <a:r>
              <a:rPr lang="en-GB" sz="1200" b="1" i="0" dirty="0">
                <a:solidFill>
                  <a:srgbClr val="000000"/>
                </a:solidFill>
                <a:effectLst/>
                <a:highlight>
                  <a:srgbClr val="FFFFFF"/>
                </a:highlight>
                <a:latin typeface="Verdana" panose="020B0604030504040204" pitchFamily="34" charset="0"/>
              </a:rPr>
              <a:t>2.</a:t>
            </a:r>
            <a:r>
              <a:rPr lang="en-GB" sz="1200" i="0" dirty="0">
                <a:solidFill>
                  <a:srgbClr val="000000"/>
                </a:solidFill>
                <a:effectLst/>
                <a:highlight>
                  <a:srgbClr val="FFFFFF"/>
                </a:highlight>
                <a:latin typeface="Verdana" panose="020B0604030504040204" pitchFamily="34" charset="0"/>
              </a:rPr>
              <a:t> The float property defines the flow of content in the page. The remaining elements will be part of the flow if the element is removed from the normal flow of the content. </a:t>
            </a:r>
          </a:p>
          <a:p>
            <a:pPr algn="l">
              <a:lnSpc>
                <a:spcPct val="150000"/>
              </a:lnSpc>
            </a:pPr>
            <a:r>
              <a:rPr lang="en-GB" sz="1200" dirty="0">
                <a:solidFill>
                  <a:srgbClr val="000000"/>
                </a:solidFill>
                <a:highlight>
                  <a:srgbClr val="FFFFFF"/>
                </a:highlight>
                <a:latin typeface="Verdana" panose="020B0604030504040204" pitchFamily="34" charset="0"/>
              </a:rPr>
              <a:t>          </a:t>
            </a:r>
            <a:r>
              <a:rPr lang="en-GB" sz="1200" b="1" dirty="0">
                <a:solidFill>
                  <a:srgbClr val="000000"/>
                </a:solidFill>
                <a:highlight>
                  <a:srgbClr val="FFFFFF"/>
                </a:highlight>
                <a:latin typeface="Verdana" panose="020B0604030504040204" pitchFamily="34" charset="0"/>
              </a:rPr>
              <a:t>3.</a:t>
            </a:r>
            <a:r>
              <a:rPr lang="en-GB" sz="1200" dirty="0">
                <a:solidFill>
                  <a:srgbClr val="000000"/>
                </a:solidFill>
                <a:highlight>
                  <a:srgbClr val="FFFFFF"/>
                </a:highlight>
                <a:latin typeface="Verdana" panose="020B0604030504040204" pitchFamily="34" charset="0"/>
              </a:rPr>
              <a:t> </a:t>
            </a:r>
            <a:r>
              <a:rPr lang="en-GB" sz="1200" i="0" dirty="0">
                <a:solidFill>
                  <a:srgbClr val="000000"/>
                </a:solidFill>
                <a:effectLst/>
                <a:highlight>
                  <a:srgbClr val="FFFFFF"/>
                </a:highlight>
                <a:latin typeface="Verdana" panose="020B0604030504040204" pitchFamily="34" charset="0"/>
              </a:rPr>
              <a:t>This property is ignored by the absolutely positioned elements. It can be written in a CSS file or can be directly specified in the style of an element.</a:t>
            </a:r>
          </a:p>
          <a:p>
            <a:pPr algn="l">
              <a:lnSpc>
                <a:spcPct val="150000"/>
              </a:lnSpc>
            </a:pPr>
            <a:endParaRPr lang="en-GB" sz="1200" spc="-5" dirty="0">
              <a:solidFill>
                <a:srgbClr val="000000"/>
              </a:solidFill>
              <a:highlight>
                <a:srgbClr val="FFFFFF"/>
              </a:highlight>
              <a:latin typeface="Verdana" panose="020B0604030504040204" pitchFamily="34" charset="0"/>
              <a:cs typeface="Arial"/>
            </a:endParaRPr>
          </a:p>
          <a:p>
            <a:pPr algn="l">
              <a:lnSpc>
                <a:spcPct val="150000"/>
              </a:lnSpc>
            </a:pPr>
            <a:r>
              <a:rPr lang="en-GB" sz="1200" b="1" spc="-5" dirty="0">
                <a:solidFill>
                  <a:srgbClr val="000000"/>
                </a:solidFill>
                <a:highlight>
                  <a:srgbClr val="FFFFFF"/>
                </a:highlight>
                <a:latin typeface="Verdana" panose="020B0604030504040204" pitchFamily="34" charset="0"/>
                <a:cs typeface="Arial"/>
              </a:rPr>
              <a:t>Syntax:</a:t>
            </a:r>
          </a:p>
          <a:p>
            <a:pPr algn="l">
              <a:lnSpc>
                <a:spcPct val="150000"/>
              </a:lnSpc>
            </a:pPr>
            <a:r>
              <a:rPr lang="en-GB" sz="1200" b="1" spc="-5" dirty="0">
                <a:solidFill>
                  <a:srgbClr val="000000"/>
                </a:solidFill>
                <a:highlight>
                  <a:srgbClr val="FFFFFF"/>
                </a:highlight>
                <a:latin typeface="Verdana" panose="020B0604030504040204" pitchFamily="34" charset="0"/>
                <a:cs typeface="Arial"/>
              </a:rPr>
              <a:t>	</a:t>
            </a:r>
            <a:r>
              <a:rPr lang="en-GB" sz="1200" spc="-5" dirty="0">
                <a:solidFill>
                  <a:srgbClr val="000000"/>
                </a:solidFill>
                <a:highlight>
                  <a:srgbClr val="FFFFFF"/>
                </a:highlight>
                <a:latin typeface="Verdana" panose="020B0604030504040204" pitchFamily="34" charset="0"/>
                <a:cs typeface="Arial"/>
              </a:rPr>
              <a:t>float: </a:t>
            </a:r>
            <a:r>
              <a:rPr lang="en-GB" sz="1200" spc="-5" dirty="0" err="1">
                <a:solidFill>
                  <a:srgbClr val="000000"/>
                </a:solidFill>
                <a:highlight>
                  <a:srgbClr val="FFFFFF"/>
                </a:highlight>
                <a:latin typeface="Verdana" panose="020B0604030504040204" pitchFamily="34" charset="0"/>
                <a:cs typeface="Arial"/>
              </a:rPr>
              <a:t>none|left|right|initial|inherit</a:t>
            </a:r>
            <a:r>
              <a:rPr lang="en-GB" sz="1200" spc="-5" dirty="0">
                <a:solidFill>
                  <a:srgbClr val="000000"/>
                </a:solidFill>
                <a:highlight>
                  <a:srgbClr val="FFFFFF"/>
                </a:highlight>
                <a:latin typeface="Verdana" panose="020B0604030504040204" pitchFamily="34" charset="0"/>
                <a:cs typeface="Arial"/>
              </a:rPr>
              <a:t>;</a:t>
            </a:r>
          </a:p>
          <a:p>
            <a:pPr algn="l">
              <a:lnSpc>
                <a:spcPct val="150000"/>
              </a:lnSpc>
            </a:pPr>
            <a:endParaRPr lang="en-GB" sz="1200" spc="-5" dirty="0">
              <a:solidFill>
                <a:srgbClr val="000000"/>
              </a:solidFill>
              <a:highlight>
                <a:srgbClr val="FFFFFF"/>
              </a:highlight>
              <a:latin typeface="Verdana" panose="020B0604030504040204" pitchFamily="34" charset="0"/>
              <a:cs typeface="Arial"/>
            </a:endParaRPr>
          </a:p>
          <a:p>
            <a:pPr algn="l">
              <a:lnSpc>
                <a:spcPct val="150000"/>
              </a:lnSpc>
            </a:pPr>
            <a:r>
              <a:rPr lang="en-GB" sz="1200" b="1" spc="-5" dirty="0">
                <a:latin typeface="Arial"/>
                <a:cs typeface="Arial"/>
              </a:rPr>
              <a:t>Property values:</a:t>
            </a:r>
          </a:p>
          <a:p>
            <a:pPr algn="l">
              <a:lnSpc>
                <a:spcPct val="150000"/>
              </a:lnSpc>
            </a:pPr>
            <a:r>
              <a:rPr lang="en-GB" sz="1200" spc="-5" dirty="0">
                <a:latin typeface="Arial"/>
                <a:cs typeface="Arial"/>
              </a:rPr>
              <a:t>	</a:t>
            </a:r>
            <a:r>
              <a:rPr lang="en-GB" sz="1200" b="1" spc="-5" dirty="0">
                <a:latin typeface="Arial"/>
                <a:cs typeface="Arial"/>
              </a:rPr>
              <a:t>none: </a:t>
            </a:r>
            <a:r>
              <a:rPr lang="en-GB" sz="1200" spc="-5" dirty="0">
                <a:latin typeface="Arial"/>
                <a:cs typeface="Arial"/>
              </a:rPr>
              <a:t>This is the default value &amp; the element does not float.</a:t>
            </a:r>
          </a:p>
          <a:p>
            <a:pPr algn="l">
              <a:lnSpc>
                <a:spcPct val="150000"/>
              </a:lnSpc>
            </a:pPr>
            <a:r>
              <a:rPr lang="en-GB" sz="1200" spc="-5" dirty="0">
                <a:latin typeface="Arial"/>
                <a:cs typeface="Arial"/>
              </a:rPr>
              <a:t>	</a:t>
            </a:r>
            <a:r>
              <a:rPr lang="en-GB" sz="1200" b="1" spc="-5" dirty="0">
                <a:latin typeface="Arial"/>
                <a:cs typeface="Arial"/>
              </a:rPr>
              <a:t>left: </a:t>
            </a:r>
            <a:r>
              <a:rPr lang="en-GB" sz="1200" spc="-5" dirty="0">
                <a:latin typeface="Arial"/>
                <a:cs typeface="Arial"/>
              </a:rPr>
              <a:t>Element floats on the left side of the container.</a:t>
            </a:r>
          </a:p>
          <a:p>
            <a:pPr algn="l">
              <a:lnSpc>
                <a:spcPct val="150000"/>
              </a:lnSpc>
            </a:pPr>
            <a:r>
              <a:rPr lang="en-GB" sz="1200" spc="-5" dirty="0">
                <a:latin typeface="Arial"/>
                <a:cs typeface="Arial"/>
              </a:rPr>
              <a:t>	</a:t>
            </a:r>
            <a:r>
              <a:rPr lang="en-GB" sz="1200" b="1" spc="-5" dirty="0">
                <a:latin typeface="Arial"/>
                <a:cs typeface="Arial"/>
              </a:rPr>
              <a:t>right: </a:t>
            </a:r>
            <a:r>
              <a:rPr lang="en-GB" sz="1200" spc="-5" dirty="0">
                <a:latin typeface="Arial"/>
                <a:cs typeface="Arial"/>
              </a:rPr>
              <a:t>Element floats on the right side of the container.</a:t>
            </a:r>
          </a:p>
          <a:p>
            <a:pPr algn="l">
              <a:lnSpc>
                <a:spcPct val="150000"/>
              </a:lnSpc>
            </a:pPr>
            <a:r>
              <a:rPr lang="en-GB" sz="1200" spc="-5" dirty="0">
                <a:latin typeface="Arial"/>
                <a:cs typeface="Arial"/>
              </a:rPr>
              <a:t>	</a:t>
            </a:r>
            <a:r>
              <a:rPr lang="en-GB" sz="1200" b="1" spc="-5" dirty="0">
                <a:latin typeface="Arial"/>
                <a:cs typeface="Arial"/>
              </a:rPr>
              <a:t>initial: </a:t>
            </a:r>
            <a:r>
              <a:rPr lang="en-GB" sz="1200" spc="-5" dirty="0">
                <a:latin typeface="Arial"/>
                <a:cs typeface="Arial"/>
              </a:rPr>
              <a:t>Element will be set to its default value.</a:t>
            </a:r>
          </a:p>
          <a:p>
            <a:pPr algn="l">
              <a:lnSpc>
                <a:spcPct val="150000"/>
              </a:lnSpc>
            </a:pPr>
            <a:r>
              <a:rPr lang="en-GB" sz="1200" spc="-5" dirty="0">
                <a:latin typeface="Arial"/>
                <a:cs typeface="Arial"/>
              </a:rPr>
              <a:t>	</a:t>
            </a:r>
            <a:r>
              <a:rPr lang="en-GB" sz="1200" b="1" spc="-5" dirty="0">
                <a:latin typeface="Arial"/>
                <a:cs typeface="Arial"/>
              </a:rPr>
              <a:t>inherit: </a:t>
            </a:r>
            <a:r>
              <a:rPr lang="en-GB" sz="1200" spc="-5" dirty="0">
                <a:latin typeface="Arial"/>
                <a:cs typeface="Arial"/>
              </a:rPr>
              <a:t>Element inherits floating property of its parent property.</a:t>
            </a:r>
            <a:endParaRPr lang="en-AU" sz="1200" spc="-5" dirty="0">
              <a:latin typeface="Arial"/>
              <a:cs typeface="Arial"/>
            </a:endParaRPr>
          </a:p>
        </p:txBody>
      </p:sp>
    </p:spTree>
    <p:extLst>
      <p:ext uri="{BB962C8B-B14F-4D97-AF65-F5344CB8AC3E}">
        <p14:creationId xmlns:p14="http://schemas.microsoft.com/office/powerpoint/2010/main" val="41486207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Floats</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914400" y="1676400"/>
            <a:ext cx="7467600" cy="3578416"/>
          </a:xfrm>
          <a:prstGeom prst="rect">
            <a:avLst/>
          </a:prstGeom>
        </p:spPr>
        <p:txBody>
          <a:bodyPr vert="horz" wrap="square" lIns="0" tIns="12065" rIns="0" bIns="0" rtlCol="0">
            <a:spAutoFit/>
          </a:bodyPr>
          <a:lstStyle/>
          <a:p>
            <a:pPr algn="l">
              <a:lnSpc>
                <a:spcPct val="150000"/>
              </a:lnSpc>
            </a:pPr>
            <a:endParaRPr lang="en-GB" sz="1200" dirty="0">
              <a:solidFill>
                <a:srgbClr val="000000"/>
              </a:solidFill>
              <a:highlight>
                <a:srgbClr val="FFFFFF"/>
              </a:highlight>
              <a:latin typeface="Verdana" panose="020B0604030504040204" pitchFamily="34" charset="0"/>
            </a:endParaRPr>
          </a:p>
          <a:p>
            <a:pPr algn="l">
              <a:lnSpc>
                <a:spcPct val="150000"/>
              </a:lnSpc>
            </a:pPr>
            <a:r>
              <a:rPr lang="en-GB" sz="1200" b="1" dirty="0">
                <a:solidFill>
                  <a:srgbClr val="00B0F0"/>
                </a:solidFill>
                <a:highlight>
                  <a:srgbClr val="FFFFFF"/>
                </a:highlight>
                <a:latin typeface="Verdana" panose="020B0604030504040204" pitchFamily="34" charset="0"/>
              </a:rPr>
              <a:t>Example:</a:t>
            </a:r>
          </a:p>
          <a:p>
            <a:pPr algn="l">
              <a:lnSpc>
                <a:spcPct val="150000"/>
              </a:lnSpc>
            </a:pPr>
            <a:endParaRPr lang="en-GB" sz="1200" dirty="0">
              <a:solidFill>
                <a:srgbClr val="000000"/>
              </a:solidFill>
              <a:highlight>
                <a:srgbClr val="FFFFFF"/>
              </a:highlight>
              <a:latin typeface="Verdana" panose="020B0604030504040204" pitchFamily="34" charset="0"/>
            </a:endParaRPr>
          </a:p>
          <a:p>
            <a:pPr algn="l">
              <a:lnSpc>
                <a:spcPct val="150000"/>
              </a:lnSpc>
            </a:pPr>
            <a:r>
              <a:rPr lang="en-GB" sz="1200" dirty="0">
                <a:solidFill>
                  <a:srgbClr val="000000"/>
                </a:solidFill>
                <a:highlight>
                  <a:srgbClr val="FFFFFF"/>
                </a:highlight>
                <a:latin typeface="Verdana" panose="020B0604030504040204" pitchFamily="34" charset="0"/>
              </a:rPr>
              <a:t>&lt;html&gt;</a:t>
            </a:r>
          </a:p>
          <a:p>
            <a:pPr algn="l">
              <a:lnSpc>
                <a:spcPct val="150000"/>
              </a:lnSpc>
            </a:pPr>
            <a:r>
              <a:rPr lang="en-GB" sz="1200" dirty="0">
                <a:solidFill>
                  <a:srgbClr val="000000"/>
                </a:solidFill>
                <a:highlight>
                  <a:srgbClr val="FFFFFF"/>
                </a:highlight>
                <a:latin typeface="Verdana" panose="020B0604030504040204" pitchFamily="34" charset="0"/>
              </a:rPr>
              <a:t>    &lt;head&gt;</a:t>
            </a:r>
          </a:p>
          <a:p>
            <a:pPr algn="l">
              <a:lnSpc>
                <a:spcPct val="150000"/>
              </a:lnSpc>
            </a:pPr>
            <a:r>
              <a:rPr lang="en-GB" sz="1200" dirty="0">
                <a:solidFill>
                  <a:srgbClr val="000000"/>
                </a:solidFill>
                <a:highlight>
                  <a:srgbClr val="FFFFFF"/>
                </a:highlight>
                <a:latin typeface="Verdana" panose="020B0604030504040204" pitchFamily="34" charset="0"/>
              </a:rPr>
              <a:t>        &lt;title&gt;Float&lt;/title&gt;</a:t>
            </a:r>
          </a:p>
          <a:p>
            <a:pPr algn="l">
              <a:lnSpc>
                <a:spcPct val="150000"/>
              </a:lnSpc>
            </a:pPr>
            <a:r>
              <a:rPr lang="en-GB" sz="1200" dirty="0">
                <a:solidFill>
                  <a:srgbClr val="000000"/>
                </a:solidFill>
                <a:highlight>
                  <a:srgbClr val="FFFFFF"/>
                </a:highlight>
                <a:latin typeface="Verdana" panose="020B0604030504040204" pitchFamily="34" charset="0"/>
              </a:rPr>
              <a:t>    &lt;/head&gt;</a:t>
            </a:r>
          </a:p>
          <a:p>
            <a:pPr algn="l">
              <a:lnSpc>
                <a:spcPct val="150000"/>
              </a:lnSpc>
            </a:pPr>
            <a:r>
              <a:rPr lang="en-GB" sz="1200" dirty="0">
                <a:solidFill>
                  <a:srgbClr val="000000"/>
                </a:solidFill>
                <a:highlight>
                  <a:srgbClr val="FFFFFF"/>
                </a:highlight>
                <a:latin typeface="Verdana" panose="020B0604030504040204" pitchFamily="34" charset="0"/>
              </a:rPr>
              <a:t>    &lt;body&gt;</a:t>
            </a:r>
          </a:p>
          <a:p>
            <a:pPr algn="l">
              <a:lnSpc>
                <a:spcPct val="150000"/>
              </a:lnSpc>
            </a:pPr>
            <a:r>
              <a:rPr lang="en-GB" sz="1200" dirty="0">
                <a:solidFill>
                  <a:srgbClr val="000000"/>
                </a:solidFill>
                <a:highlight>
                  <a:srgbClr val="FFFFFF"/>
                </a:highlight>
                <a:latin typeface="Verdana" panose="020B0604030504040204" pitchFamily="34" charset="0"/>
              </a:rPr>
              <a:t>        &lt;div style="</a:t>
            </a:r>
            <a:r>
              <a:rPr lang="en-GB" sz="1200" dirty="0" err="1">
                <a:solidFill>
                  <a:srgbClr val="000000"/>
                </a:solidFill>
                <a:highlight>
                  <a:srgbClr val="FFFFFF"/>
                </a:highlight>
                <a:latin typeface="Verdana" panose="020B0604030504040204" pitchFamily="34" charset="0"/>
              </a:rPr>
              <a:t>float:right</a:t>
            </a:r>
            <a:r>
              <a:rPr lang="en-GB" sz="1200" dirty="0">
                <a:solidFill>
                  <a:srgbClr val="000000"/>
                </a:solidFill>
                <a:highlight>
                  <a:srgbClr val="FFFFFF"/>
                </a:highlight>
                <a:latin typeface="Verdana" panose="020B0604030504040204" pitchFamily="34" charset="0"/>
              </a:rPr>
              <a:t>"&gt;</a:t>
            </a:r>
          </a:p>
          <a:p>
            <a:pPr algn="l">
              <a:lnSpc>
                <a:spcPct val="150000"/>
              </a:lnSpc>
            </a:pPr>
            <a:r>
              <a:rPr lang="en-GB" sz="1200" dirty="0">
                <a:solidFill>
                  <a:srgbClr val="000000"/>
                </a:solidFill>
                <a:highlight>
                  <a:srgbClr val="FFFFFF"/>
                </a:highlight>
                <a:latin typeface="Verdana" panose="020B0604030504040204" pitchFamily="34" charset="0"/>
              </a:rPr>
              <a:t>            &lt;div style="font-size:40px;color:#006400; </a:t>
            </a:r>
            <a:r>
              <a:rPr lang="en-GB" sz="1200" dirty="0" err="1">
                <a:solidFill>
                  <a:srgbClr val="000000"/>
                </a:solidFill>
                <a:highlight>
                  <a:srgbClr val="FFFFFF"/>
                </a:highlight>
                <a:latin typeface="Verdana" panose="020B0604030504040204" pitchFamily="34" charset="0"/>
              </a:rPr>
              <a:t>float:inherit</a:t>
            </a:r>
            <a:r>
              <a:rPr lang="en-GB" sz="1200" dirty="0">
                <a:solidFill>
                  <a:srgbClr val="000000"/>
                </a:solidFill>
                <a:highlight>
                  <a:srgbClr val="FFFFFF"/>
                </a:highlight>
                <a:latin typeface="Verdana" panose="020B0604030504040204" pitchFamily="34" charset="0"/>
              </a:rPr>
              <a:t>;"&gt; </a:t>
            </a:r>
            <a:r>
              <a:rPr lang="en-GB" sz="1200" dirty="0" err="1">
                <a:solidFill>
                  <a:srgbClr val="000000"/>
                </a:solidFill>
                <a:highlight>
                  <a:srgbClr val="FFFFFF"/>
                </a:highlight>
                <a:latin typeface="Verdana" panose="020B0604030504040204" pitchFamily="34" charset="0"/>
              </a:rPr>
              <a:t>codegnan</a:t>
            </a:r>
            <a:r>
              <a:rPr lang="en-GB" sz="1200" dirty="0">
                <a:solidFill>
                  <a:srgbClr val="000000"/>
                </a:solidFill>
                <a:highlight>
                  <a:srgbClr val="FFFFFF"/>
                </a:highlight>
                <a:latin typeface="Verdana" panose="020B0604030504040204" pitchFamily="34" charset="0"/>
              </a:rPr>
              <a:t>&lt;/div&gt;</a:t>
            </a:r>
          </a:p>
          <a:p>
            <a:pPr algn="l">
              <a:lnSpc>
                <a:spcPct val="150000"/>
              </a:lnSpc>
            </a:pPr>
            <a:r>
              <a:rPr lang="en-GB" sz="1200" dirty="0">
                <a:solidFill>
                  <a:srgbClr val="000000"/>
                </a:solidFill>
                <a:highlight>
                  <a:srgbClr val="FFFFFF"/>
                </a:highlight>
                <a:latin typeface="Verdana" panose="020B0604030504040204" pitchFamily="34" charset="0"/>
              </a:rPr>
              <a:t>        &lt;/div&gt;</a:t>
            </a:r>
          </a:p>
          <a:p>
            <a:pPr algn="l">
              <a:lnSpc>
                <a:spcPct val="150000"/>
              </a:lnSpc>
            </a:pPr>
            <a:r>
              <a:rPr lang="en-GB" sz="1200" dirty="0">
                <a:solidFill>
                  <a:srgbClr val="000000"/>
                </a:solidFill>
                <a:highlight>
                  <a:srgbClr val="FFFFFF"/>
                </a:highlight>
                <a:latin typeface="Verdana" panose="020B0604030504040204" pitchFamily="34" charset="0"/>
              </a:rPr>
              <a:t>    &lt;/body&gt;</a:t>
            </a:r>
          </a:p>
          <a:p>
            <a:pPr algn="l">
              <a:lnSpc>
                <a:spcPct val="150000"/>
              </a:lnSpc>
            </a:pPr>
            <a:r>
              <a:rPr lang="en-GB" sz="1200" dirty="0">
                <a:solidFill>
                  <a:srgbClr val="000000"/>
                </a:solidFill>
                <a:highlight>
                  <a:srgbClr val="FFFFFF"/>
                </a:highlight>
                <a:latin typeface="Verdana" panose="020B0604030504040204" pitchFamily="34" charset="0"/>
              </a:rPr>
              <a:t>&lt;/html&gt;</a:t>
            </a:r>
            <a:endParaRPr lang="en-AU" sz="1200" spc="-5" dirty="0">
              <a:latin typeface="Arial"/>
              <a:cs typeface="Arial"/>
            </a:endParaRPr>
          </a:p>
        </p:txBody>
      </p:sp>
    </p:spTree>
    <p:extLst>
      <p:ext uri="{BB962C8B-B14F-4D97-AF65-F5344CB8AC3E}">
        <p14:creationId xmlns:p14="http://schemas.microsoft.com/office/powerpoint/2010/main" val="10444686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42802778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9569" y="685800"/>
            <a:ext cx="10363200" cy="751488"/>
          </a:xfrm>
          <a:prstGeom prst="rect">
            <a:avLst/>
          </a:prstGeom>
        </p:spPr>
        <p:txBody>
          <a:bodyPr vert="horz" wrap="square" lIns="0" tIns="12700" rIns="0" bIns="0" rtlCol="0">
            <a:spAutoFit/>
          </a:bodyPr>
          <a:lstStyle/>
          <a:p>
            <a:pPr marL="12700">
              <a:lnSpc>
                <a:spcPct val="100000"/>
              </a:lnSpc>
              <a:spcBef>
                <a:spcPts val="100"/>
              </a:spcBef>
            </a:pPr>
            <a:r>
              <a:rPr lang="en-GB" sz="4800" spc="-5" dirty="0">
                <a:solidFill>
                  <a:srgbClr val="000000"/>
                </a:solidFill>
              </a:rPr>
              <a:t>Navigation Bar with Display &amp; Float</a:t>
            </a:r>
            <a:endParaRPr sz="48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914400" y="1676400"/>
            <a:ext cx="7252615" cy="1082861"/>
          </a:xfrm>
          <a:prstGeom prst="rect">
            <a:avLst/>
          </a:prstGeom>
        </p:spPr>
        <p:txBody>
          <a:bodyPr vert="horz" wrap="square" lIns="0" tIns="12065" rIns="0" bIns="0" rtlCol="0">
            <a:spAutoFit/>
          </a:bodyPr>
          <a:lstStyle/>
          <a:p>
            <a:pPr algn="l">
              <a:lnSpc>
                <a:spcPct val="150000"/>
              </a:lnSpc>
            </a:pPr>
            <a:r>
              <a:rPr lang="en-GB" sz="1200" dirty="0">
                <a:solidFill>
                  <a:srgbClr val="000000"/>
                </a:solidFill>
                <a:highlight>
                  <a:srgbClr val="FFFFFF"/>
                </a:highlight>
                <a:latin typeface="Verdana" panose="020B0604030504040204" pitchFamily="34" charset="0"/>
              </a:rPr>
              <a:t>Design of the navigation bar will be added with the properties of float and display to set the position of navigation bar</a:t>
            </a:r>
          </a:p>
          <a:p>
            <a:pPr algn="l">
              <a:lnSpc>
                <a:spcPct val="150000"/>
              </a:lnSpc>
            </a:pPr>
            <a:r>
              <a:rPr lang="en-GB" sz="1200" b="1" dirty="0">
                <a:solidFill>
                  <a:srgbClr val="00B0F0"/>
                </a:solidFill>
                <a:highlight>
                  <a:srgbClr val="FFFFFF"/>
                </a:highlight>
                <a:latin typeface="Verdana" panose="020B0604030504040204" pitchFamily="34" charset="0"/>
              </a:rPr>
              <a:t>Example:</a:t>
            </a:r>
          </a:p>
          <a:p>
            <a:pPr algn="l">
              <a:lnSpc>
                <a:spcPct val="150000"/>
              </a:lnSpc>
            </a:pPr>
            <a:endParaRPr lang="en-GB" sz="1200" dirty="0">
              <a:solidFill>
                <a:srgbClr val="000000"/>
              </a:solidFill>
              <a:highlight>
                <a:srgbClr val="FFFFFF"/>
              </a:highlight>
              <a:latin typeface="Verdana" panose="020B0604030504040204" pitchFamily="34" charset="0"/>
            </a:endParaRPr>
          </a:p>
        </p:txBody>
      </p:sp>
      <p:pic>
        <p:nvPicPr>
          <p:cNvPr id="6" name="Picture 5">
            <a:extLst>
              <a:ext uri="{FF2B5EF4-FFF2-40B4-BE49-F238E27FC236}">
                <a16:creationId xmlns:a16="http://schemas.microsoft.com/office/drawing/2014/main" id="{6D53407C-E4A3-A676-AF84-00ABB3CF2889}"/>
              </a:ext>
            </a:extLst>
          </p:cNvPr>
          <p:cNvPicPr>
            <a:picLocks noChangeAspect="1"/>
          </p:cNvPicPr>
          <p:nvPr/>
        </p:nvPicPr>
        <p:blipFill>
          <a:blip r:embed="rId3"/>
          <a:stretch>
            <a:fillRect/>
          </a:stretch>
        </p:blipFill>
        <p:spPr>
          <a:xfrm>
            <a:off x="949569" y="2615226"/>
            <a:ext cx="7271728" cy="3785574"/>
          </a:xfrm>
          <a:prstGeom prst="rect">
            <a:avLst/>
          </a:prstGeom>
        </p:spPr>
      </p:pic>
    </p:spTree>
    <p:extLst>
      <p:ext uri="{BB962C8B-B14F-4D97-AF65-F5344CB8AC3E}">
        <p14:creationId xmlns:p14="http://schemas.microsoft.com/office/powerpoint/2010/main" val="37811707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1" y="0"/>
              <a:ext cx="8642350" cy="6858000"/>
            </a:xfrm>
            <a:custGeom>
              <a:avLst/>
              <a:gdLst/>
              <a:ahLst/>
              <a:cxnLst/>
              <a:rect l="l" t="t" r="r" b="b"/>
              <a:pathLst>
                <a:path w="8642350" h="6858000">
                  <a:moveTo>
                    <a:pt x="6012940" y="0"/>
                  </a:moveTo>
                  <a:lnTo>
                    <a:pt x="0" y="0"/>
                  </a:lnTo>
                  <a:lnTo>
                    <a:pt x="0" y="6858000"/>
                  </a:lnTo>
                  <a:lnTo>
                    <a:pt x="8641840" y="6858000"/>
                  </a:lnTo>
                  <a:lnTo>
                    <a:pt x="6012940" y="0"/>
                  </a:lnTo>
                  <a:close/>
                </a:path>
              </a:pathLst>
            </a:custGeom>
            <a:solidFill>
              <a:srgbClr val="3182BD">
                <a:alpha val="41960"/>
              </a:srgbClr>
            </a:solidFill>
          </p:spPr>
          <p:txBody>
            <a:bodyPr wrap="square" lIns="0" tIns="0" rIns="0" bIns="0" rtlCol="0"/>
            <a:lstStyle/>
            <a:p>
              <a:endParaRPr/>
            </a:p>
          </p:txBody>
        </p:sp>
        <p:sp>
          <p:nvSpPr>
            <p:cNvPr id="5" name="object 5"/>
            <p:cNvSpPr/>
            <p:nvPr/>
          </p:nvSpPr>
          <p:spPr>
            <a:xfrm>
              <a:off x="6081014" y="0"/>
              <a:ext cx="5010150" cy="6858000"/>
            </a:xfrm>
            <a:custGeom>
              <a:avLst/>
              <a:gdLst/>
              <a:ahLst/>
              <a:cxnLst/>
              <a:rect l="l" t="t" r="r" b="b"/>
              <a:pathLst>
                <a:path w="5010150" h="6858000">
                  <a:moveTo>
                    <a:pt x="2660523" y="2470277"/>
                  </a:moveTo>
                  <a:lnTo>
                    <a:pt x="1704594" y="0"/>
                  </a:lnTo>
                  <a:lnTo>
                    <a:pt x="1452753" y="0"/>
                  </a:lnTo>
                  <a:lnTo>
                    <a:pt x="2408682" y="2470277"/>
                  </a:lnTo>
                  <a:lnTo>
                    <a:pt x="2660523" y="2470277"/>
                  </a:lnTo>
                  <a:close/>
                </a:path>
                <a:path w="5010150" h="6858000">
                  <a:moveTo>
                    <a:pt x="2905633" y="6858000"/>
                  </a:moveTo>
                  <a:lnTo>
                    <a:pt x="251841" y="0"/>
                  </a:lnTo>
                  <a:lnTo>
                    <a:pt x="0" y="0"/>
                  </a:lnTo>
                  <a:lnTo>
                    <a:pt x="2653792" y="6858000"/>
                  </a:lnTo>
                  <a:lnTo>
                    <a:pt x="2905633" y="6858000"/>
                  </a:lnTo>
                  <a:close/>
                </a:path>
                <a:path w="5010150" h="6858000">
                  <a:moveTo>
                    <a:pt x="5010150" y="6858000"/>
                  </a:moveTo>
                  <a:lnTo>
                    <a:pt x="4054348" y="4387723"/>
                  </a:lnTo>
                  <a:lnTo>
                    <a:pt x="3802507" y="4387723"/>
                  </a:lnTo>
                  <a:lnTo>
                    <a:pt x="4758436" y="6858000"/>
                  </a:lnTo>
                  <a:lnTo>
                    <a:pt x="5010150" y="6858000"/>
                  </a:lnTo>
                  <a:close/>
                </a:path>
              </a:pathLst>
            </a:custGeom>
            <a:solidFill>
              <a:srgbClr val="FFFFFF">
                <a:alpha val="19999"/>
              </a:srgbClr>
            </a:solidFill>
          </p:spPr>
          <p:txBody>
            <a:bodyPr wrap="square" lIns="0" tIns="0" rIns="0" bIns="0" rtlCol="0"/>
            <a:lstStyle/>
            <a:p>
              <a:endParaRPr/>
            </a:p>
          </p:txBody>
        </p:sp>
      </p:grpSp>
      <p:sp>
        <p:nvSpPr>
          <p:cNvPr id="6" name="object 6"/>
          <p:cNvSpPr txBox="1">
            <a:spLocks noGrp="1"/>
          </p:cNvSpPr>
          <p:nvPr>
            <p:ph type="title"/>
          </p:nvPr>
        </p:nvSpPr>
        <p:spPr>
          <a:xfrm>
            <a:off x="194563" y="2440083"/>
            <a:ext cx="5823585" cy="1667510"/>
          </a:xfrm>
          <a:prstGeom prst="rect">
            <a:avLst/>
          </a:prstGeom>
        </p:spPr>
        <p:txBody>
          <a:bodyPr vert="horz" wrap="square" lIns="0" tIns="73025" rIns="0" bIns="0" rtlCol="0">
            <a:spAutoFit/>
          </a:bodyPr>
          <a:lstStyle/>
          <a:p>
            <a:pPr marL="1960245">
              <a:lnSpc>
                <a:spcPct val="100000"/>
              </a:lnSpc>
              <a:spcBef>
                <a:spcPts val="575"/>
              </a:spcBef>
            </a:pPr>
            <a:r>
              <a:rPr sz="5400" spc="-5" dirty="0"/>
              <a:t>Questions??</a:t>
            </a:r>
            <a:endParaRPr sz="5400"/>
          </a:p>
          <a:p>
            <a:pPr marL="995680" marR="8255" indent="-982980">
              <a:lnSpc>
                <a:spcPct val="100000"/>
              </a:lnSpc>
              <a:spcBef>
                <a:spcPts val="210"/>
              </a:spcBef>
            </a:pPr>
            <a:r>
              <a:rPr sz="2400" spc="-5" dirty="0"/>
              <a:t>Every</a:t>
            </a:r>
            <a:r>
              <a:rPr sz="2400" spc="30" dirty="0"/>
              <a:t> </a:t>
            </a:r>
            <a:r>
              <a:rPr sz="2400" spc="-5" dirty="0"/>
              <a:t>engineer</a:t>
            </a:r>
            <a:r>
              <a:rPr sz="2400" spc="55" dirty="0"/>
              <a:t> </a:t>
            </a:r>
            <a:r>
              <a:rPr sz="2400" spc="-5" dirty="0"/>
              <a:t>has</a:t>
            </a:r>
            <a:r>
              <a:rPr sz="2400" spc="25" dirty="0"/>
              <a:t> </a:t>
            </a:r>
            <a:r>
              <a:rPr sz="2400" spc="-5" dirty="0"/>
              <a:t>a</a:t>
            </a:r>
            <a:r>
              <a:rPr sz="2400" spc="20" dirty="0"/>
              <a:t> </a:t>
            </a:r>
            <a:r>
              <a:rPr sz="2400" spc="-5" dirty="0"/>
              <a:t>tendency</a:t>
            </a:r>
            <a:r>
              <a:rPr sz="2400" spc="35" dirty="0"/>
              <a:t> </a:t>
            </a:r>
            <a:r>
              <a:rPr sz="2400" dirty="0"/>
              <a:t>to</a:t>
            </a:r>
            <a:r>
              <a:rPr sz="2400" spc="10" dirty="0"/>
              <a:t> </a:t>
            </a:r>
            <a:r>
              <a:rPr sz="2400" spc="-5" dirty="0"/>
              <a:t>tinker</a:t>
            </a:r>
            <a:r>
              <a:rPr sz="2400" spc="20" dirty="0"/>
              <a:t> </a:t>
            </a:r>
            <a:r>
              <a:rPr sz="2400" spc="-5" dirty="0"/>
              <a:t>on </a:t>
            </a:r>
            <a:r>
              <a:rPr sz="2400" spc="-620" dirty="0"/>
              <a:t> </a:t>
            </a:r>
            <a:r>
              <a:rPr sz="2400" spc="-5" dirty="0"/>
              <a:t>a</a:t>
            </a:r>
            <a:r>
              <a:rPr sz="2400" spc="15" dirty="0"/>
              <a:t> </a:t>
            </a:r>
            <a:r>
              <a:rPr sz="2400" spc="-5" dirty="0"/>
              <a:t>problem,</a:t>
            </a:r>
            <a:r>
              <a:rPr sz="2400" spc="25" dirty="0"/>
              <a:t> </a:t>
            </a:r>
            <a:r>
              <a:rPr sz="2400" spc="-5" dirty="0"/>
              <a:t>lets</a:t>
            </a:r>
            <a:r>
              <a:rPr sz="2400" spc="20" dirty="0"/>
              <a:t> </a:t>
            </a:r>
            <a:r>
              <a:rPr sz="2400" spc="-5" dirty="0"/>
              <a:t>answer</a:t>
            </a:r>
            <a:r>
              <a:rPr sz="2400" spc="35" dirty="0"/>
              <a:t> </a:t>
            </a:r>
            <a:r>
              <a:rPr sz="2400" dirty="0"/>
              <a:t>few</a:t>
            </a:r>
            <a:r>
              <a:rPr sz="2400" spc="10" dirty="0"/>
              <a:t> </a:t>
            </a:r>
            <a:r>
              <a:rPr sz="2400" dirty="0"/>
              <a:t>of</a:t>
            </a:r>
            <a:r>
              <a:rPr sz="2400" spc="15" dirty="0"/>
              <a:t> </a:t>
            </a:r>
            <a:r>
              <a:rPr sz="2400" dirty="0"/>
              <a:t>them.</a:t>
            </a:r>
            <a:endParaRPr sz="2400"/>
          </a:p>
        </p:txBody>
      </p:sp>
      <p:sp>
        <p:nvSpPr>
          <p:cNvPr id="8" name="object 8"/>
          <p:cNvSpPr/>
          <p:nvPr/>
        </p:nvSpPr>
        <p:spPr>
          <a:xfrm>
            <a:off x="5377180" y="2051049"/>
            <a:ext cx="1529080" cy="2755900"/>
          </a:xfrm>
          <a:custGeom>
            <a:avLst/>
            <a:gdLst/>
            <a:ahLst/>
            <a:cxnLst/>
            <a:rect l="l" t="t" r="r" b="b"/>
            <a:pathLst>
              <a:path w="1529079" h="2755900">
                <a:moveTo>
                  <a:pt x="1528572" y="0"/>
                </a:moveTo>
                <a:lnTo>
                  <a:pt x="0" y="0"/>
                </a:lnTo>
                <a:lnTo>
                  <a:pt x="0" y="190500"/>
                </a:lnTo>
                <a:lnTo>
                  <a:pt x="0" y="459740"/>
                </a:lnTo>
                <a:lnTo>
                  <a:pt x="191135" y="459740"/>
                </a:lnTo>
                <a:lnTo>
                  <a:pt x="191135" y="190500"/>
                </a:lnTo>
                <a:lnTo>
                  <a:pt x="1337564" y="190500"/>
                </a:lnTo>
                <a:lnTo>
                  <a:pt x="1337564" y="459740"/>
                </a:lnTo>
                <a:lnTo>
                  <a:pt x="1337564" y="2265680"/>
                </a:lnTo>
                <a:lnTo>
                  <a:pt x="1337564" y="2565400"/>
                </a:lnTo>
                <a:lnTo>
                  <a:pt x="191135" y="2565400"/>
                </a:lnTo>
                <a:lnTo>
                  <a:pt x="191135" y="2265680"/>
                </a:lnTo>
                <a:lnTo>
                  <a:pt x="0" y="2265680"/>
                </a:lnTo>
                <a:lnTo>
                  <a:pt x="0" y="2565400"/>
                </a:lnTo>
                <a:lnTo>
                  <a:pt x="0" y="2755900"/>
                </a:lnTo>
                <a:lnTo>
                  <a:pt x="1528572" y="2755900"/>
                </a:lnTo>
                <a:lnTo>
                  <a:pt x="1528572" y="2565400"/>
                </a:lnTo>
                <a:lnTo>
                  <a:pt x="1528572" y="2265680"/>
                </a:lnTo>
                <a:lnTo>
                  <a:pt x="1528572" y="459740"/>
                </a:lnTo>
                <a:lnTo>
                  <a:pt x="1528572" y="190500"/>
                </a:lnTo>
                <a:lnTo>
                  <a:pt x="1528572"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17145460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85800"/>
            <a:ext cx="6529070" cy="848994"/>
          </a:xfrm>
          <a:prstGeom prst="rect">
            <a:avLst/>
          </a:prstGeom>
        </p:spPr>
        <p:txBody>
          <a:bodyPr vert="horz" wrap="square" lIns="0" tIns="12700" rIns="0" bIns="0" rtlCol="0">
            <a:spAutoFit/>
          </a:bodyPr>
          <a:lstStyle/>
          <a:p>
            <a:pPr marL="12700">
              <a:lnSpc>
                <a:spcPct val="100000"/>
              </a:lnSpc>
              <a:spcBef>
                <a:spcPts val="100"/>
              </a:spcBef>
            </a:pPr>
            <a:r>
              <a:rPr lang="en-GB" sz="5400" spc="-5" dirty="0">
                <a:solidFill>
                  <a:srgbClr val="000000"/>
                </a:solidFill>
              </a:rPr>
              <a:t>Positioning</a:t>
            </a:r>
            <a:endParaRPr sz="5400" dirty="0"/>
          </a:p>
        </p:txBody>
      </p:sp>
      <p:pic>
        <p:nvPicPr>
          <p:cNvPr id="5" name="object 5"/>
          <p:cNvPicPr/>
          <p:nvPr/>
        </p:nvPicPr>
        <p:blipFill>
          <a:blip r:embed="rId2" cstate="print"/>
          <a:stretch>
            <a:fillRect/>
          </a:stretch>
        </p:blipFill>
        <p:spPr>
          <a:xfrm>
            <a:off x="8597144" y="2515164"/>
            <a:ext cx="3129394" cy="3129394"/>
          </a:xfrm>
          <a:prstGeom prst="rect">
            <a:avLst/>
          </a:prstGeom>
        </p:spPr>
      </p:pic>
      <p:sp>
        <p:nvSpPr>
          <p:cNvPr id="3" name="object 4">
            <a:extLst>
              <a:ext uri="{FF2B5EF4-FFF2-40B4-BE49-F238E27FC236}">
                <a16:creationId xmlns:a16="http://schemas.microsoft.com/office/drawing/2014/main" id="{D919D22F-31BD-EFDB-FCDD-7503FE8F5D02}"/>
              </a:ext>
            </a:extLst>
          </p:cNvPr>
          <p:cNvSpPr txBox="1"/>
          <p:nvPr/>
        </p:nvSpPr>
        <p:spPr>
          <a:xfrm>
            <a:off x="914400" y="1676400"/>
            <a:ext cx="7252615" cy="4683846"/>
          </a:xfrm>
          <a:prstGeom prst="rect">
            <a:avLst/>
          </a:prstGeom>
        </p:spPr>
        <p:txBody>
          <a:bodyPr vert="horz" wrap="square" lIns="0" tIns="12065" rIns="0" bIns="0" rtlCol="0">
            <a:spAutoFit/>
          </a:bodyPr>
          <a:lstStyle/>
          <a:p>
            <a:pPr algn="l">
              <a:lnSpc>
                <a:spcPct val="150000"/>
              </a:lnSpc>
            </a:pPr>
            <a:r>
              <a:rPr lang="en-GB" sz="1200" dirty="0">
                <a:solidFill>
                  <a:srgbClr val="000000"/>
                </a:solidFill>
                <a:highlight>
                  <a:srgbClr val="FFFFFF"/>
                </a:highlight>
                <a:latin typeface="Verdana" panose="020B0604030504040204" pitchFamily="34" charset="0"/>
              </a:rPr>
              <a:t>The position property specifies the type of positioning method used for an element</a:t>
            </a:r>
          </a:p>
          <a:p>
            <a:pPr algn="l">
              <a:lnSpc>
                <a:spcPct val="150000"/>
              </a:lnSpc>
            </a:pPr>
            <a:endParaRPr lang="en-GB" sz="1200" dirty="0">
              <a:solidFill>
                <a:srgbClr val="000000"/>
              </a:solidFill>
              <a:highlight>
                <a:srgbClr val="FFFFFF"/>
              </a:highlight>
              <a:latin typeface="Verdana" panose="020B0604030504040204" pitchFamily="34" charset="0"/>
            </a:endParaRPr>
          </a:p>
          <a:p>
            <a:pPr algn="l">
              <a:lnSpc>
                <a:spcPct val="150000"/>
              </a:lnSpc>
            </a:pPr>
            <a:r>
              <a:rPr lang="en-GB" sz="1200" b="1" dirty="0">
                <a:solidFill>
                  <a:srgbClr val="000000"/>
                </a:solidFill>
                <a:highlight>
                  <a:srgbClr val="FFFFFF"/>
                </a:highlight>
                <a:latin typeface="Verdana" panose="020B0604030504040204" pitchFamily="34" charset="0"/>
              </a:rPr>
              <a:t>Syntax:</a:t>
            </a:r>
          </a:p>
          <a:p>
            <a:pPr algn="l">
              <a:lnSpc>
                <a:spcPct val="150000"/>
              </a:lnSpc>
            </a:pPr>
            <a:r>
              <a:rPr lang="en-GB" sz="1200" dirty="0">
                <a:solidFill>
                  <a:srgbClr val="000000"/>
                </a:solidFill>
                <a:highlight>
                  <a:srgbClr val="FFFFFF"/>
                </a:highlight>
                <a:latin typeface="Verdana" panose="020B0604030504040204" pitchFamily="34" charset="0"/>
              </a:rPr>
              <a:t>	position: </a:t>
            </a:r>
            <a:r>
              <a:rPr lang="en-GB" sz="1200" dirty="0" err="1">
                <a:solidFill>
                  <a:srgbClr val="000000"/>
                </a:solidFill>
                <a:highlight>
                  <a:srgbClr val="FFFFFF"/>
                </a:highlight>
                <a:latin typeface="Verdana" panose="020B0604030504040204" pitchFamily="34" charset="0"/>
              </a:rPr>
              <a:t>static|absolute|fixed|relative</a:t>
            </a:r>
            <a:r>
              <a:rPr lang="en-GB" sz="1200" err="1">
                <a:solidFill>
                  <a:srgbClr val="000000"/>
                </a:solidFill>
                <a:highlight>
                  <a:srgbClr val="FFFFFF"/>
                </a:highlight>
                <a:latin typeface="Verdana" panose="020B0604030504040204" pitchFamily="34" charset="0"/>
              </a:rPr>
              <a:t>|</a:t>
            </a:r>
            <a:r>
              <a:rPr lang="en-GB" sz="1200">
                <a:solidFill>
                  <a:srgbClr val="000000"/>
                </a:solidFill>
                <a:highlight>
                  <a:srgbClr val="FFFFFF"/>
                </a:highlight>
                <a:latin typeface="Verdana" panose="020B0604030504040204" pitchFamily="34" charset="0"/>
              </a:rPr>
              <a:t>sticky;</a:t>
            </a:r>
            <a:endParaRPr lang="en-GB" sz="1200" dirty="0">
              <a:solidFill>
                <a:srgbClr val="000000"/>
              </a:solidFill>
              <a:highlight>
                <a:srgbClr val="FFFFFF"/>
              </a:highlight>
              <a:latin typeface="Verdana" panose="020B0604030504040204" pitchFamily="34" charset="0"/>
            </a:endParaRPr>
          </a:p>
          <a:p>
            <a:pPr algn="l">
              <a:lnSpc>
                <a:spcPct val="150000"/>
              </a:lnSpc>
            </a:pPr>
            <a:endParaRPr lang="en-GB" sz="1200" dirty="0">
              <a:solidFill>
                <a:srgbClr val="000000"/>
              </a:solidFill>
              <a:highlight>
                <a:srgbClr val="FFFFFF"/>
              </a:highlight>
              <a:latin typeface="Verdana" panose="020B0604030504040204" pitchFamily="34" charset="0"/>
            </a:endParaRPr>
          </a:p>
          <a:p>
            <a:pPr algn="l">
              <a:lnSpc>
                <a:spcPct val="150000"/>
              </a:lnSpc>
            </a:pPr>
            <a:r>
              <a:rPr lang="en-GB" sz="1200" b="1" dirty="0">
                <a:solidFill>
                  <a:srgbClr val="000000"/>
                </a:solidFill>
                <a:highlight>
                  <a:srgbClr val="FFFFFF"/>
                </a:highlight>
                <a:latin typeface="Verdana" panose="020B0604030504040204" pitchFamily="34" charset="0"/>
              </a:rPr>
              <a:t>Static: </a:t>
            </a:r>
          </a:p>
          <a:p>
            <a:pPr algn="l">
              <a:lnSpc>
                <a:spcPct val="150000"/>
              </a:lnSpc>
            </a:pPr>
            <a:r>
              <a:rPr lang="en-GB" sz="1200" b="1" dirty="0">
                <a:solidFill>
                  <a:srgbClr val="000000"/>
                </a:solidFill>
                <a:highlight>
                  <a:srgbClr val="FFFFFF"/>
                </a:highlight>
                <a:latin typeface="Verdana" panose="020B0604030504040204" pitchFamily="34" charset="0"/>
              </a:rPr>
              <a:t>	</a:t>
            </a:r>
            <a:r>
              <a:rPr lang="en-GB" sz="1200" dirty="0">
                <a:solidFill>
                  <a:srgbClr val="000000"/>
                </a:solidFill>
                <a:highlight>
                  <a:srgbClr val="FFFFFF"/>
                </a:highlight>
                <a:latin typeface="Verdana" panose="020B0604030504040204" pitchFamily="34" charset="0"/>
              </a:rPr>
              <a:t>Default value. Elements render in order, as they appear in the document flow</a:t>
            </a:r>
          </a:p>
          <a:p>
            <a:pPr algn="l">
              <a:lnSpc>
                <a:spcPct val="150000"/>
              </a:lnSpc>
            </a:pPr>
            <a:r>
              <a:rPr lang="en-GB" sz="1200" b="1" dirty="0">
                <a:solidFill>
                  <a:srgbClr val="000000"/>
                </a:solidFill>
                <a:highlight>
                  <a:srgbClr val="FFFFFF"/>
                </a:highlight>
                <a:latin typeface="Verdana" panose="020B0604030504040204" pitchFamily="34" charset="0"/>
              </a:rPr>
              <a:t>absolute: </a:t>
            </a:r>
          </a:p>
          <a:p>
            <a:pPr algn="l">
              <a:lnSpc>
                <a:spcPct val="150000"/>
              </a:lnSpc>
            </a:pPr>
            <a:r>
              <a:rPr lang="en-GB" sz="1200" b="1" dirty="0">
                <a:solidFill>
                  <a:srgbClr val="000000"/>
                </a:solidFill>
                <a:highlight>
                  <a:srgbClr val="FFFFFF"/>
                </a:highlight>
                <a:latin typeface="Verdana" panose="020B0604030504040204" pitchFamily="34" charset="0"/>
              </a:rPr>
              <a:t>	</a:t>
            </a:r>
            <a:r>
              <a:rPr lang="en-GB" sz="1200" dirty="0">
                <a:solidFill>
                  <a:srgbClr val="000000"/>
                </a:solidFill>
                <a:highlight>
                  <a:srgbClr val="FFFFFF"/>
                </a:highlight>
                <a:latin typeface="Verdana" panose="020B0604030504040204" pitchFamily="34" charset="0"/>
              </a:rPr>
              <a:t>The element is positioned relative to its first positioned (not static) ancestor 	element</a:t>
            </a:r>
          </a:p>
          <a:p>
            <a:pPr algn="l">
              <a:lnSpc>
                <a:spcPct val="150000"/>
              </a:lnSpc>
            </a:pPr>
            <a:r>
              <a:rPr lang="en-GB" sz="1200" b="1" dirty="0">
                <a:solidFill>
                  <a:srgbClr val="000000"/>
                </a:solidFill>
                <a:highlight>
                  <a:srgbClr val="FFFFFF"/>
                </a:highlight>
                <a:latin typeface="Verdana" panose="020B0604030504040204" pitchFamily="34" charset="0"/>
              </a:rPr>
              <a:t>relative: </a:t>
            </a:r>
          </a:p>
          <a:p>
            <a:pPr algn="l">
              <a:lnSpc>
                <a:spcPct val="150000"/>
              </a:lnSpc>
            </a:pPr>
            <a:r>
              <a:rPr lang="en-GB" sz="1200" b="1" dirty="0">
                <a:solidFill>
                  <a:srgbClr val="000000"/>
                </a:solidFill>
                <a:highlight>
                  <a:srgbClr val="FFFFFF"/>
                </a:highlight>
                <a:latin typeface="Verdana" panose="020B0604030504040204" pitchFamily="34" charset="0"/>
              </a:rPr>
              <a:t>	</a:t>
            </a:r>
            <a:r>
              <a:rPr lang="en-GB" sz="1200" dirty="0">
                <a:solidFill>
                  <a:srgbClr val="000000"/>
                </a:solidFill>
                <a:highlight>
                  <a:srgbClr val="FFFFFF"/>
                </a:highlight>
                <a:latin typeface="Verdana" panose="020B0604030504040204" pitchFamily="34" charset="0"/>
              </a:rPr>
              <a:t>The element is positioned relative to its normal position, so "left:20px" adds 20 	pixels to the element's LEFT position</a:t>
            </a:r>
          </a:p>
          <a:p>
            <a:pPr algn="l">
              <a:lnSpc>
                <a:spcPct val="150000"/>
              </a:lnSpc>
            </a:pPr>
            <a:r>
              <a:rPr lang="en-GB" sz="1200" b="1" dirty="0">
                <a:solidFill>
                  <a:srgbClr val="000000"/>
                </a:solidFill>
                <a:highlight>
                  <a:srgbClr val="FFFFFF"/>
                </a:highlight>
                <a:latin typeface="Verdana" panose="020B0604030504040204" pitchFamily="34" charset="0"/>
              </a:rPr>
              <a:t>Sticky: </a:t>
            </a:r>
          </a:p>
          <a:p>
            <a:pPr algn="l">
              <a:lnSpc>
                <a:spcPct val="150000"/>
              </a:lnSpc>
            </a:pPr>
            <a:r>
              <a:rPr lang="en-GB" sz="1200" b="1" dirty="0">
                <a:solidFill>
                  <a:srgbClr val="000000"/>
                </a:solidFill>
                <a:highlight>
                  <a:srgbClr val="FFFFFF"/>
                </a:highlight>
                <a:latin typeface="Verdana" panose="020B0604030504040204" pitchFamily="34" charset="0"/>
              </a:rPr>
              <a:t>	</a:t>
            </a:r>
            <a:r>
              <a:rPr lang="en-GB" sz="1200" dirty="0">
                <a:solidFill>
                  <a:srgbClr val="000000"/>
                </a:solidFill>
                <a:highlight>
                  <a:srgbClr val="FFFFFF"/>
                </a:highlight>
                <a:latin typeface="Verdana" panose="020B0604030504040204" pitchFamily="34" charset="0"/>
              </a:rPr>
              <a:t>The element is positioned based on the user's scroll position</a:t>
            </a:r>
          </a:p>
          <a:p>
            <a:pPr algn="l">
              <a:lnSpc>
                <a:spcPct val="150000"/>
              </a:lnSpc>
            </a:pPr>
            <a:r>
              <a:rPr lang="en-GB" sz="1200" b="1" dirty="0">
                <a:solidFill>
                  <a:srgbClr val="000000"/>
                </a:solidFill>
                <a:highlight>
                  <a:srgbClr val="FFFFFF"/>
                </a:highlight>
                <a:latin typeface="Verdana" panose="020B0604030504040204" pitchFamily="34" charset="0"/>
              </a:rPr>
              <a:t>fixed: </a:t>
            </a:r>
          </a:p>
          <a:p>
            <a:pPr algn="l">
              <a:lnSpc>
                <a:spcPct val="150000"/>
              </a:lnSpc>
            </a:pPr>
            <a:r>
              <a:rPr lang="en-GB" sz="1200" b="1" dirty="0">
                <a:solidFill>
                  <a:srgbClr val="000000"/>
                </a:solidFill>
                <a:highlight>
                  <a:srgbClr val="FFFFFF"/>
                </a:highlight>
                <a:latin typeface="Verdana" panose="020B0604030504040204" pitchFamily="34" charset="0"/>
              </a:rPr>
              <a:t>	</a:t>
            </a:r>
            <a:r>
              <a:rPr lang="en-GB" sz="1200" dirty="0">
                <a:solidFill>
                  <a:srgbClr val="000000"/>
                </a:solidFill>
                <a:highlight>
                  <a:srgbClr val="FFFFFF"/>
                </a:highlight>
                <a:latin typeface="Verdana" panose="020B0604030504040204" pitchFamily="34" charset="0"/>
              </a:rPr>
              <a:t>The element is positioned relative to the browser window</a:t>
            </a:r>
          </a:p>
        </p:txBody>
      </p:sp>
    </p:spTree>
    <p:extLst>
      <p:ext uri="{BB962C8B-B14F-4D97-AF65-F5344CB8AC3E}">
        <p14:creationId xmlns:p14="http://schemas.microsoft.com/office/powerpoint/2010/main" val="3789235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571</TotalTime>
  <Words>8776</Words>
  <Application>Microsoft Office PowerPoint</Application>
  <PresentationFormat>Widescreen</PresentationFormat>
  <Paragraphs>1435</Paragraphs>
  <Slides>123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123</vt:i4>
      </vt:variant>
    </vt:vector>
  </HeadingPairs>
  <TitlesOfParts>
    <vt:vector size="130" baseType="lpstr">
      <vt:lpstr>Arial</vt:lpstr>
      <vt:lpstr>Calibri</vt:lpstr>
      <vt:lpstr>Courier New</vt:lpstr>
      <vt:lpstr>Microsoft Sans Serif</vt:lpstr>
      <vt:lpstr>Verdana</vt:lpstr>
      <vt:lpstr>Wingdings</vt:lpstr>
      <vt:lpstr>Office Theme</vt:lpstr>
      <vt:lpstr>Session: CSS Style sheets</vt:lpstr>
      <vt:lpstr>CSS Style Sheets</vt:lpstr>
      <vt:lpstr>CSS Style Sheets</vt:lpstr>
      <vt:lpstr>CSS Style Sheets</vt:lpstr>
      <vt:lpstr>CSS Style Sheets</vt:lpstr>
      <vt:lpstr>CSS Style Sheets</vt:lpstr>
      <vt:lpstr>Style Sheets Precedence</vt:lpstr>
      <vt:lpstr>Style Sheets Precedence</vt:lpstr>
      <vt:lpstr>Questions?? Every engineer has a tendency to tinker on  a problem, lets answer few of them.</vt:lpstr>
      <vt:lpstr>Session : CSS Rule sets</vt:lpstr>
      <vt:lpstr>CSS Syntax</vt:lpstr>
      <vt:lpstr>CSS Syntax</vt:lpstr>
      <vt:lpstr>Session : CSS SELECTORS</vt:lpstr>
      <vt:lpstr>CSS element Selector</vt:lpstr>
      <vt:lpstr>CSS id Selector</vt:lpstr>
      <vt:lpstr>CSS class Selector</vt:lpstr>
      <vt:lpstr>CSS class Selector</vt:lpstr>
      <vt:lpstr>CSS class Selector</vt:lpstr>
      <vt:lpstr>CSS Universal Selector</vt:lpstr>
      <vt:lpstr>CSS Grouping Selector</vt:lpstr>
      <vt:lpstr>CSS Grouping Selector</vt:lpstr>
      <vt:lpstr>Session : CSS COMBINATORS</vt:lpstr>
      <vt:lpstr>CSS Combinators</vt:lpstr>
      <vt:lpstr>CSS Combinators</vt:lpstr>
      <vt:lpstr>CSS Combinators</vt:lpstr>
      <vt:lpstr>CSS Combinators</vt:lpstr>
      <vt:lpstr>CSS Combinators</vt:lpstr>
      <vt:lpstr>Session :  PSEUDO CLASSES</vt:lpstr>
      <vt:lpstr>CSS Pseudo-classes</vt:lpstr>
      <vt:lpstr>CSS Pseudo-classes</vt:lpstr>
      <vt:lpstr>CSS Pseudo-classes</vt:lpstr>
      <vt:lpstr>CSS Pseudo-classes</vt:lpstr>
      <vt:lpstr>CSS Pseudo-classes</vt:lpstr>
      <vt:lpstr>CSS Pseudo-classes</vt:lpstr>
      <vt:lpstr>CSS Pseudo-classes</vt:lpstr>
      <vt:lpstr>CSS Pseudo-classes</vt:lpstr>
      <vt:lpstr>Session : PSEUDO ELEMENTS</vt:lpstr>
      <vt:lpstr>CSS Pseudo-Elements</vt:lpstr>
      <vt:lpstr>CSS Pseudo-Elements</vt:lpstr>
      <vt:lpstr>CSS Pseudo-Elements</vt:lpstr>
      <vt:lpstr>CSS Pseudo-Elements</vt:lpstr>
      <vt:lpstr>CSS Pseudo-Elements</vt:lpstr>
      <vt:lpstr>CSS Pseudo-Elements</vt:lpstr>
      <vt:lpstr>CSS Pseudo-Elements</vt:lpstr>
      <vt:lpstr>CSS Pseudo-Elements</vt:lpstr>
      <vt:lpstr>Questions?? Every engineer has a tendency to tinker on  a problem, lets answer few of them.</vt:lpstr>
      <vt:lpstr>Session:  CSS COMMENTS</vt:lpstr>
      <vt:lpstr>CSS Comments</vt:lpstr>
      <vt:lpstr>CSS Comments</vt:lpstr>
      <vt:lpstr>CSS Comments</vt:lpstr>
      <vt:lpstr>Session :   LAYOUTS</vt:lpstr>
      <vt:lpstr>IMPORTANT CSS LAYOUT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TYPOGRAPHY</vt:lpstr>
      <vt:lpstr>CSS Web Safe Fonts</vt:lpstr>
      <vt:lpstr>CSS Web Safe Fonts</vt:lpstr>
      <vt:lpstr>CSS Web Safe Fonts</vt:lpstr>
      <vt:lpstr>CSS Web Safe Fonts</vt:lpstr>
      <vt:lpstr>CSS Web Safe Fonts</vt:lpstr>
      <vt:lpstr>CSS Web Safe Fonts</vt:lpstr>
      <vt:lpstr>CSS Web Safe Fonts</vt:lpstr>
      <vt:lpstr>CSS Web Safe Fonts</vt:lpstr>
      <vt:lpstr>CSS Web Safe Fonts</vt:lpstr>
      <vt:lpstr>CSS Web Safe Fonts</vt:lpstr>
      <vt:lpstr>CSS Web Safe Fonts</vt:lpstr>
      <vt:lpstr>Properties of Fonts</vt:lpstr>
      <vt:lpstr>Properties of Fonts</vt:lpstr>
      <vt:lpstr>Properties of Fonts</vt:lpstr>
      <vt:lpstr>Properties of Fonts</vt:lpstr>
      <vt:lpstr>Text formatting</vt:lpstr>
      <vt:lpstr>Properties of Text</vt:lpstr>
      <vt:lpstr>Properties of Text</vt:lpstr>
      <vt:lpstr>Properties of Text</vt:lpstr>
      <vt:lpstr>Properties of Text</vt:lpstr>
      <vt:lpstr>Properties of Text</vt:lpstr>
      <vt:lpstr>Properties of Text</vt:lpstr>
      <vt:lpstr>Properties of Text</vt:lpstr>
      <vt:lpstr>Properties of Text</vt:lpstr>
      <vt:lpstr>Properties of Text</vt:lpstr>
      <vt:lpstr>Properties of Text</vt:lpstr>
      <vt:lpstr>Questions?? Every engineer has a tendency to tinker on  a problem, lets answer few of them.</vt:lpstr>
      <vt:lpstr>BOX MODEL</vt:lpstr>
      <vt:lpstr>BOX MODEL</vt:lpstr>
      <vt:lpstr>BOX MODEL</vt:lpstr>
      <vt:lpstr>BOX MODEL</vt:lpstr>
      <vt:lpstr>Questions?? Every engineer has a tendency to tinker on  a problem, lets answer few of them.</vt:lpstr>
      <vt:lpstr>Floats</vt:lpstr>
      <vt:lpstr>Floats</vt:lpstr>
      <vt:lpstr>Questions?? Every engineer has a tendency to tinker on  a problem, lets answer few of them.</vt:lpstr>
      <vt:lpstr>Navigation Bar with Display &amp; Float</vt:lpstr>
      <vt:lpstr>Questions?? Every engineer has a tendency to tinker on  a problem, lets answer few of them.</vt:lpstr>
      <vt:lpstr>Positioning</vt:lpstr>
      <vt:lpstr>Questions?? Every engineer has a tendency to tinker on  a problem, lets answer few of them.</vt:lpstr>
      <vt:lpstr>Layers and Z-index</vt:lpstr>
      <vt:lpstr>Questions?? Every engineer has a tendency to tinker on  a problem, lets answer few of them.</vt:lpstr>
      <vt:lpstr>Session : FLEX </vt:lpstr>
      <vt:lpstr>FLEX</vt:lpstr>
      <vt:lpstr>FLEX</vt:lpstr>
      <vt:lpstr>FLEX</vt:lpstr>
      <vt:lpstr>Questions?? Every engineer has a tendency to tinker on  a problem, lets answer few of them.</vt:lpstr>
      <vt:lpstr>Session :  GRID</vt:lpstr>
      <vt:lpstr>GRID</vt:lpstr>
      <vt:lpstr>Questions?? Every engineer has a tendency to tinker on  a problem, lets answer few of them.</vt:lpstr>
      <vt:lpstr>RESPONSIVE BREAKPOINTS</vt:lpstr>
      <vt:lpstr>RESPONSIVE BREAKPOINTS</vt:lpstr>
      <vt:lpstr>RESPONSIVE BREAKPOINTS</vt:lpstr>
      <vt:lpstr>Questions?? Every engineer has a tendency to tinker on  a problem, lets answer few of them.</vt:lpstr>
      <vt:lpstr>CSS ANIMATIONS</vt:lpstr>
      <vt:lpstr>CSS ANIMATIONS</vt:lpstr>
      <vt:lpstr>CSS ANIMATIONS</vt:lpstr>
      <vt:lpstr>CSS ANIMATIONS</vt:lpstr>
      <vt:lpstr>CSS ANIMATIONS</vt:lpstr>
      <vt:lpstr>CSS ANIMATIONS</vt:lpstr>
      <vt:lpstr>CSS ANIMATIONS</vt:lpstr>
      <vt:lpstr>CSS ANIMATIONS</vt:lpstr>
      <vt:lpstr>Questions?? Every engineer has a tendency to tinker on  a problem, lets answer few of them.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sai vardhan</cp:lastModifiedBy>
  <cp:revision>87</cp:revision>
  <dcterms:created xsi:type="dcterms:W3CDTF">2024-03-23T05:01:59Z</dcterms:created>
  <dcterms:modified xsi:type="dcterms:W3CDTF">2024-06-20T06:02:51Z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2021-06-11T00:00:00Z</vt:filetime>
  </property>
  <property fmtid="{D5CDD505-2E9C-101B-9397-08002B2CF9AE}" pid="3" name="Creator">
    <vt:lpwstr>Microsoft® PowerPoint® 2010</vt:lpwstr>
  </property>
  <property fmtid="{D5CDD505-2E9C-101B-9397-08002B2CF9AE}" pid="4" name="LastSaved">
    <vt:filetime>2024-03-23T00:00:00Z</vt:filetime>
  </property>
</Properties>
</file>