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9" autoAdjust="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277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71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2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4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9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03" y="359764"/>
            <a:ext cx="8364510" cy="2279386"/>
          </a:xfrm>
        </p:spPr>
        <p:txBody>
          <a:bodyPr>
            <a:normAutofit fontScale="90000"/>
          </a:bodyPr>
          <a:lstStyle/>
          <a:p>
            <a:r>
              <a:rPr dirty="0"/>
              <a:t>Sales &amp; Financial Dashboard - Tableau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8230" y="2929954"/>
            <a:ext cx="7315200" cy="1404494"/>
          </a:xfrm>
        </p:spPr>
        <p:txBody>
          <a:bodyPr>
            <a:normAutofit/>
          </a:bodyPr>
          <a:lstStyle/>
          <a:p>
            <a:r>
              <a:rPr dirty="0"/>
              <a:t>Insights from Sales Data &amp; Financial Performance</a:t>
            </a:r>
          </a:p>
          <a:p>
            <a:r>
              <a:rPr dirty="0"/>
              <a:t>Presenter</a:t>
            </a:r>
            <a:r>
              <a:rPr lang="en-IN" dirty="0"/>
              <a:t> </a:t>
            </a:r>
            <a:r>
              <a:rPr dirty="0"/>
              <a:t>: [</a:t>
            </a:r>
            <a:r>
              <a:rPr lang="en-IN" dirty="0"/>
              <a:t>PARAPATLA SAI KUMAR</a:t>
            </a:r>
            <a:r>
              <a:rPr dirty="0"/>
              <a:t>]</a:t>
            </a:r>
          </a:p>
          <a:p>
            <a:r>
              <a:rPr dirty="0"/>
              <a:t>Date</a:t>
            </a:r>
            <a:r>
              <a:rPr lang="en-IN" dirty="0"/>
              <a:t> </a:t>
            </a:r>
            <a:r>
              <a:rPr dirty="0"/>
              <a:t>: [</a:t>
            </a:r>
            <a:r>
              <a:rPr lang="en-IN" dirty="0"/>
              <a:t>25 September 2025]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385" y="0"/>
            <a:ext cx="6377940" cy="1293028"/>
          </a:xfrm>
        </p:spPr>
        <p:txBody>
          <a:bodyPr/>
          <a:lstStyle/>
          <a:p>
            <a:r>
              <a:rPr dirty="0"/>
              <a:t>Introduction &amp; Dashboard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5168" y="815465"/>
            <a:ext cx="7955280" cy="406908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Objective: Provide stakeholders with a clear view of sales and financial performance.</a:t>
            </a:r>
          </a:p>
          <a:p>
            <a:pPr>
              <a:defRPr sz="1800"/>
            </a:pPr>
            <a:r>
              <a:rPr dirty="0"/>
              <a:t>Key Questions: - What are the overall sales trends?</a:t>
            </a:r>
          </a:p>
          <a:p>
            <a:pPr>
              <a:defRPr sz="1800"/>
            </a:pPr>
            <a:r>
              <a:rPr dirty="0"/>
              <a:t> - Which product lines and countries drive performance?</a:t>
            </a:r>
          </a:p>
          <a:p>
            <a:pPr>
              <a:defRPr sz="1800"/>
            </a:pPr>
            <a:r>
              <a:rPr dirty="0"/>
              <a:t> - Who are the top customers?</a:t>
            </a:r>
          </a:p>
          <a:p>
            <a:pPr>
              <a:defRPr sz="1800"/>
            </a:pPr>
            <a:r>
              <a:rPr dirty="0"/>
              <a:t>Data Source: Sales Data Sample (Excel).</a:t>
            </a:r>
          </a:p>
          <a:p>
            <a:pPr>
              <a:defRPr sz="18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F8301-5DC0-6222-D4B6-25EAB0F2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9144000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Sales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Total Sales: Example 1,00,32,629</a:t>
            </a:r>
          </a:p>
          <a:p>
            <a:pPr>
              <a:defRPr sz="1800"/>
            </a:pPr>
            <a:r>
              <a:rPr dirty="0"/>
              <a:t>YoY Growth: Example +32,67,857%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63B74-7F14-B180-8997-56978D7D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3662549"/>
            <a:ext cx="4495829" cy="2738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33928"/>
            <a:ext cx="7955280" cy="4629712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Detailed view of sales distribution across product lines.</a:t>
            </a:r>
          </a:p>
          <a:p>
            <a:pPr>
              <a:defRPr sz="1800"/>
            </a:pPr>
            <a:r>
              <a:rPr dirty="0"/>
              <a:t>Identify top performing lines (e.g., Classic Cars, Vintage Cars).</a:t>
            </a:r>
          </a:p>
          <a:p>
            <a:pPr>
              <a:defRPr sz="1800"/>
            </a:pPr>
            <a:r>
              <a:rPr dirty="0"/>
              <a:t>Highlight areas with potential improvement.</a:t>
            </a:r>
            <a:endParaRPr lang="en-IN" dirty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42E24-ED4A-5BE8-D75F-D74EC9B1C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6" y="3267857"/>
            <a:ext cx="8784422" cy="34482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410887"/>
            <a:ext cx="7955280" cy="406908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Analysis of sales by region and country.</a:t>
            </a:r>
          </a:p>
          <a:p>
            <a:pPr>
              <a:defRPr sz="1800"/>
            </a:pPr>
            <a:r>
              <a:rPr dirty="0"/>
              <a:t>Identify strongest markets (e.g., USA, Spain, Australia).</a:t>
            </a:r>
          </a:p>
          <a:p>
            <a:pPr>
              <a:defRPr sz="1800"/>
            </a:pPr>
            <a:r>
              <a:rPr dirty="0"/>
              <a:t>Spot underperforming regions for strategic 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DF216-ECFB-C13B-E6DA-37EFD2C0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" y="3074276"/>
            <a:ext cx="901787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060" y="117859"/>
            <a:ext cx="6377940" cy="1293028"/>
          </a:xfrm>
        </p:spPr>
        <p:txBody>
          <a:bodyPr/>
          <a:lstStyle/>
          <a:p>
            <a:r>
              <a:rPr dirty="0"/>
              <a:t>Sales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62" y="764373"/>
            <a:ext cx="7955280" cy="406908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Sales performance visualized across time.</a:t>
            </a:r>
          </a:p>
          <a:p>
            <a:pPr>
              <a:defRPr sz="1800"/>
            </a:pPr>
            <a:r>
              <a:rPr dirty="0"/>
              <a:t>Identify seasonality and trend patterns.</a:t>
            </a:r>
          </a:p>
          <a:p>
            <a:pPr>
              <a:defRPr sz="1800"/>
            </a:pPr>
            <a:r>
              <a:rPr dirty="0"/>
              <a:t>Spot sudden changes or growth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C81FB-3B27-0C28-A0BE-C5A021D3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95" y="2375135"/>
            <a:ext cx="8299046" cy="4069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8208"/>
            <a:ext cx="8497614" cy="1293028"/>
          </a:xfrm>
        </p:spPr>
        <p:txBody>
          <a:bodyPr/>
          <a:lstStyle/>
          <a:p>
            <a:r>
              <a:rPr dirty="0"/>
              <a:t>Identifying Top</a:t>
            </a:r>
            <a:r>
              <a:rPr lang="en-IN" dirty="0"/>
              <a:t>  </a:t>
            </a:r>
            <a:r>
              <a:rPr dirty="0"/>
              <a:t>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2" y="1213945"/>
            <a:ext cx="8155503" cy="443484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Highlight most valuable customers by sales contribution.</a:t>
            </a:r>
          </a:p>
          <a:p>
            <a:pPr>
              <a:defRPr sz="1800"/>
            </a:pPr>
            <a:r>
              <a:rPr dirty="0"/>
              <a:t>Support account management and retention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1DCD0-5DB8-792B-0DCC-376CE054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7" y="2506973"/>
            <a:ext cx="8970579" cy="4351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Key Takeaways:</a:t>
            </a:r>
          </a:p>
          <a:p>
            <a:pPr>
              <a:defRPr sz="1800"/>
            </a:pPr>
            <a:r>
              <a:t> - Sales growth observed across multiple product lines.</a:t>
            </a:r>
          </a:p>
          <a:p>
            <a:pPr>
              <a:defRPr sz="1800"/>
            </a:pPr>
            <a:r>
              <a:t> - Strongest markets identified geographically.</a:t>
            </a:r>
          </a:p>
          <a:p>
            <a:pPr>
              <a:defRPr sz="1800"/>
            </a:pPr>
            <a:r>
              <a:t> - Top customers driving revenue highlighted.</a:t>
            </a:r>
          </a:p>
          <a:p>
            <a:pPr>
              <a:defRPr sz="1800"/>
            </a:pPr>
            <a:r>
              <a:t>Recommendations:</a:t>
            </a:r>
          </a:p>
          <a:p>
            <a:pPr>
              <a:defRPr sz="1800"/>
            </a:pPr>
            <a:r>
              <a:t> - Focus on underperforming product lines.</a:t>
            </a:r>
          </a:p>
          <a:p>
            <a:pPr>
              <a:defRPr sz="1800"/>
            </a:pPr>
            <a:r>
              <a:t> - Strengthen presence in low-performing regions.</a:t>
            </a:r>
          </a:p>
          <a:p>
            <a:pPr>
              <a:defRPr sz="1800"/>
            </a:pPr>
            <a:r>
              <a:t> - Develop loyalty programs for top customers.</a:t>
            </a:r>
          </a:p>
          <a:p>
            <a:pPr>
              <a:defRPr sz="1800"/>
            </a:pPr>
            <a:r>
              <a:t>Call to Action: Further explore profitability metrics and customer segmentation.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279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Sales &amp; Financial Dashboard - Tableau Dashboard Analysis</vt:lpstr>
      <vt:lpstr>Introduction &amp; Dashboard Purpose</vt:lpstr>
      <vt:lpstr>Key Sales Metrics</vt:lpstr>
      <vt:lpstr>Sales Performance by Product Line</vt:lpstr>
      <vt:lpstr>Global Sales by Country</vt:lpstr>
      <vt:lpstr>Sales Trend Analysis</vt:lpstr>
      <vt:lpstr>Identifying Top  Customers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 MANOJKUMAR</dc:creator>
  <cp:keywords/>
  <dc:description>generated using python-pptx</dc:description>
  <cp:lastModifiedBy>H MANOJKUMAR</cp:lastModifiedBy>
  <cp:revision>2</cp:revision>
  <dcterms:created xsi:type="dcterms:W3CDTF">2013-01-27T09:14:16Z</dcterms:created>
  <dcterms:modified xsi:type="dcterms:W3CDTF">2025-09-26T16:11:09Z</dcterms:modified>
  <cp:category/>
</cp:coreProperties>
</file>