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7" r:id="rId9"/>
    <p:sldId id="279" r:id="rId10"/>
    <p:sldId id="278" r:id="rId11"/>
    <p:sldId id="280" r:id="rId12"/>
    <p:sldId id="267" r:id="rId13"/>
    <p:sldId id="264" r:id="rId14"/>
    <p:sldId id="271" r:id="rId15"/>
    <p:sldId id="283" r:id="rId16"/>
    <p:sldId id="285" r:id="rId17"/>
    <p:sldId id="284" r:id="rId18"/>
    <p:sldId id="274" r:id="rId19"/>
    <p:sldId id="275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addha" initials="S" lastIdx="1" clrIdx="0">
    <p:extLst>
      <p:ext uri="{19B8F6BF-5375-455C-9EA6-DF929625EA0E}">
        <p15:presenceInfo xmlns:p15="http://schemas.microsoft.com/office/powerpoint/2012/main" userId="85430a46c4dee6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1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9EFA21-8B13-4B59-90AD-4480EC7D90F4}">
  <a:tblStyle styleId="{769EFA21-8B13-4B59-90AD-4480EC7D90F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0" autoAdjust="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19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3630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2377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0856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5804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55d65438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7155d6543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55d65438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7155d6543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51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55d65438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7155d6543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744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6410227" y="3998532"/>
            <a:ext cx="5524106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</a:t>
            </a:r>
            <a:r>
              <a:rPr lang="en-IN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+mj-lt"/>
                <a:ea typeface="Calibri"/>
                <a:cs typeface="Times New Roman" panose="02020603050405020304" pitchFamily="18" charset="0"/>
                <a:sym typeface="Calibri"/>
              </a:rPr>
              <a:t>		</a:t>
            </a:r>
            <a:r>
              <a:rPr lang="en-IN" sz="2000" b="1" dirty="0">
                <a:solidFill>
                  <a:schemeClr val="dk1"/>
                </a:solidFill>
                <a:latin typeface="+mj-lt"/>
                <a:ea typeface="Calibri"/>
                <a:cs typeface="Times New Roman" panose="02020603050405020304" pitchFamily="18" charset="0"/>
                <a:sym typeface="Calibri"/>
              </a:rPr>
              <a:t>Rahul Agrawal</a:t>
            </a:r>
            <a:endParaRPr sz="2000" b="1" dirty="0">
              <a:solidFill>
                <a:schemeClr val="dk1"/>
              </a:solidFill>
              <a:latin typeface="+mj-lt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+mj-lt"/>
                <a:ea typeface="Calibri"/>
                <a:cs typeface="Times New Roman" panose="02020603050405020304" pitchFamily="18" charset="0"/>
                <a:sym typeface="Calibri"/>
              </a:rPr>
              <a:t>    		Shraddha Jadhav</a:t>
            </a:r>
            <a:endParaRPr sz="2000" b="1" dirty="0">
              <a:solidFill>
                <a:schemeClr val="dk1"/>
              </a:solidFill>
              <a:latin typeface="+mj-lt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+mj-lt"/>
                <a:ea typeface="Calibri"/>
                <a:cs typeface="Times New Roman" panose="02020603050405020304" pitchFamily="18" charset="0"/>
                <a:sym typeface="Calibri"/>
              </a:rPr>
              <a:t>         		Jagath Sai Narayana</a:t>
            </a:r>
            <a:endParaRPr sz="2000" b="1" dirty="0">
              <a:solidFill>
                <a:schemeClr val="dk1"/>
              </a:solidFill>
              <a:latin typeface="+mj-lt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+mj-lt"/>
                <a:ea typeface="Calibri"/>
                <a:cs typeface="Times New Roman" panose="02020603050405020304" pitchFamily="18" charset="0"/>
                <a:sym typeface="Calibri"/>
              </a:rPr>
              <a:t>              	</a:t>
            </a:r>
            <a:r>
              <a:rPr lang="en-IN" sz="2000" b="1" dirty="0" err="1">
                <a:solidFill>
                  <a:schemeClr val="dk1"/>
                </a:solidFill>
                <a:latin typeface="+mj-lt"/>
                <a:ea typeface="Calibri"/>
                <a:cs typeface="Times New Roman" panose="02020603050405020304" pitchFamily="18" charset="0"/>
                <a:sym typeface="Calibri"/>
              </a:rPr>
              <a:t>Tanisk</a:t>
            </a:r>
            <a:r>
              <a:rPr lang="en-IN" sz="2000" b="1" dirty="0">
                <a:solidFill>
                  <a:schemeClr val="dk1"/>
                </a:solidFill>
                <a:latin typeface="+mj-lt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IN" sz="2000" b="1" dirty="0" err="1">
                <a:solidFill>
                  <a:schemeClr val="dk1"/>
                </a:solidFill>
                <a:latin typeface="+mj-lt"/>
                <a:ea typeface="Calibri"/>
                <a:cs typeface="Times New Roman" panose="02020603050405020304" pitchFamily="18" charset="0"/>
                <a:sym typeface="Calibri"/>
              </a:rPr>
              <a:t>Annpurna</a:t>
            </a:r>
            <a:r>
              <a:rPr lang="en-IN" sz="2000" b="1" u="none" strike="noStrike" cap="none" dirty="0">
                <a:solidFill>
                  <a:schemeClr val="dk1"/>
                </a:solidFill>
                <a:latin typeface="+mj-lt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endParaRPr sz="2000" b="1" dirty="0">
              <a:latin typeface="+mj-lt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763571" y="2069232"/>
            <a:ext cx="10642862" cy="707886"/>
          </a:xfrm>
          <a:prstGeom prst="rect">
            <a:avLst/>
          </a:prstGeom>
          <a:solidFill>
            <a:srgbClr val="B3C6E7"/>
          </a:solidFill>
          <a:ln>
            <a:noFill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IN" sz="4000" dirty="0">
                <a:solidFill>
                  <a:schemeClr val="dk1"/>
                </a:solidFill>
              </a:rPr>
              <a:t> </a:t>
            </a:r>
            <a:r>
              <a:rPr lang="en-IN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Length Chunking Deduplication</a:t>
            </a:r>
            <a:r>
              <a:rPr lang="en-IN" sz="4000" dirty="0">
                <a:solidFill>
                  <a:schemeClr val="dk1"/>
                </a:solidFill>
              </a:rPr>
              <a:t> </a:t>
            </a:r>
            <a:endParaRPr dirty="0"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725" y="85425"/>
            <a:ext cx="9395150" cy="1319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0" y="154075"/>
            <a:ext cx="5995515" cy="769441"/>
          </a:xfrm>
          <a:prstGeom prst="rect">
            <a:avLst/>
          </a:prstGeom>
          <a:solidFill>
            <a:srgbClr val="BBD6EE"/>
          </a:solidFill>
          <a:ln>
            <a:noFill/>
          </a:ln>
          <a:effectLst>
            <a:outerShdw blurRad="50800" dist="50800" dir="5400000" algn="ctr" rotWithShape="0">
              <a:srgbClr val="8DA9DB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Rabin Karp Fingerprinting </a:t>
            </a:r>
            <a:endParaRPr sz="44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44;p20">
            <a:extLst>
              <a:ext uri="{FF2B5EF4-FFF2-40B4-BE49-F238E27FC236}">
                <a16:creationId xmlns:a16="http://schemas.microsoft.com/office/drawing/2014/main" id="{7FE4B67E-5E67-4175-A4E5-CAC04E834BFE}"/>
              </a:ext>
            </a:extLst>
          </p:cNvPr>
          <p:cNvSpPr txBox="1"/>
          <p:nvPr/>
        </p:nvSpPr>
        <p:spPr>
          <a:xfrm>
            <a:off x="603054" y="4333393"/>
            <a:ext cx="18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" name="Google Shape;210;p23">
            <a:extLst>
              <a:ext uri="{FF2B5EF4-FFF2-40B4-BE49-F238E27FC236}">
                <a16:creationId xmlns:a16="http://schemas.microsoft.com/office/drawing/2014/main" id="{711A91A4-502C-4CD0-A5C9-C4AF4020BE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033754"/>
              </p:ext>
            </p:extLst>
          </p:nvPr>
        </p:nvGraphicFramePr>
        <p:xfrm>
          <a:off x="1114529" y="1418254"/>
          <a:ext cx="7282821" cy="410546"/>
        </p:xfrm>
        <a:graphic>
          <a:graphicData uri="http://schemas.openxmlformats.org/drawingml/2006/table">
            <a:tbl>
              <a:tblPr firstRow="1" bandRow="1">
                <a:noFill/>
                <a:tableStyleId>{769EFA21-8B13-4B59-90AD-4480EC7D90F4}</a:tableStyleId>
              </a:tblPr>
              <a:tblGrid>
                <a:gridCol w="560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02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2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2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02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02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02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02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105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A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K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7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F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&amp;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Q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B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.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.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C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Arrow: Down 3">
            <a:extLst>
              <a:ext uri="{FF2B5EF4-FFF2-40B4-BE49-F238E27FC236}">
                <a16:creationId xmlns:a16="http://schemas.microsoft.com/office/drawing/2014/main" id="{8C5C2396-CC02-4377-9AE7-5298C01183C7}"/>
              </a:ext>
            </a:extLst>
          </p:cNvPr>
          <p:cNvSpPr/>
          <p:nvPr/>
        </p:nvSpPr>
        <p:spPr>
          <a:xfrm>
            <a:off x="1418253" y="1828800"/>
            <a:ext cx="45719" cy="37038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1" name="Google Shape;210;p23">
            <a:extLst>
              <a:ext uri="{FF2B5EF4-FFF2-40B4-BE49-F238E27FC236}">
                <a16:creationId xmlns:a16="http://schemas.microsoft.com/office/drawing/2014/main" id="{9913DF46-E31E-44F7-89CC-655183EF79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9206546"/>
              </p:ext>
            </p:extLst>
          </p:nvPr>
        </p:nvGraphicFramePr>
        <p:xfrm>
          <a:off x="1114529" y="2226058"/>
          <a:ext cx="4424808" cy="410546"/>
        </p:xfrm>
        <a:graphic>
          <a:graphicData uri="http://schemas.openxmlformats.org/drawingml/2006/table">
            <a:tbl>
              <a:tblPr firstRow="1" bandRow="1">
                <a:noFill/>
                <a:tableStyleId>{769EFA21-8B13-4B59-90AD-4480EC7D90F4}</a:tableStyleId>
              </a:tblPr>
              <a:tblGrid>
                <a:gridCol w="553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05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A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K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7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F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&amp;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06F657-0FB8-42ED-AC6D-A6B3CE8FD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63583"/>
              </p:ext>
            </p:extLst>
          </p:nvPr>
        </p:nvGraphicFramePr>
        <p:xfrm>
          <a:off x="1808584" y="3032331"/>
          <a:ext cx="4287416" cy="410546"/>
        </p:xfrm>
        <a:graphic>
          <a:graphicData uri="http://schemas.openxmlformats.org/drawingml/2006/table">
            <a:tbl>
              <a:tblPr firstRow="1" bandRow="1">
                <a:noFill/>
                <a:tableStyleId>{769EFA21-8B13-4B59-90AD-4480EC7D90F4}</a:tableStyleId>
              </a:tblPr>
              <a:tblGrid>
                <a:gridCol w="535927">
                  <a:extLst>
                    <a:ext uri="{9D8B030D-6E8A-4147-A177-3AD203B41FA5}">
                      <a16:colId xmlns:a16="http://schemas.microsoft.com/office/drawing/2014/main" val="3204605610"/>
                    </a:ext>
                  </a:extLst>
                </a:gridCol>
                <a:gridCol w="535927">
                  <a:extLst>
                    <a:ext uri="{9D8B030D-6E8A-4147-A177-3AD203B41FA5}">
                      <a16:colId xmlns:a16="http://schemas.microsoft.com/office/drawing/2014/main" val="245174284"/>
                    </a:ext>
                  </a:extLst>
                </a:gridCol>
                <a:gridCol w="535927">
                  <a:extLst>
                    <a:ext uri="{9D8B030D-6E8A-4147-A177-3AD203B41FA5}">
                      <a16:colId xmlns:a16="http://schemas.microsoft.com/office/drawing/2014/main" val="4281318262"/>
                    </a:ext>
                  </a:extLst>
                </a:gridCol>
                <a:gridCol w="535927">
                  <a:extLst>
                    <a:ext uri="{9D8B030D-6E8A-4147-A177-3AD203B41FA5}">
                      <a16:colId xmlns:a16="http://schemas.microsoft.com/office/drawing/2014/main" val="520339277"/>
                    </a:ext>
                  </a:extLst>
                </a:gridCol>
                <a:gridCol w="535927">
                  <a:extLst>
                    <a:ext uri="{9D8B030D-6E8A-4147-A177-3AD203B41FA5}">
                      <a16:colId xmlns:a16="http://schemas.microsoft.com/office/drawing/2014/main" val="3548820872"/>
                    </a:ext>
                  </a:extLst>
                </a:gridCol>
                <a:gridCol w="535927">
                  <a:extLst>
                    <a:ext uri="{9D8B030D-6E8A-4147-A177-3AD203B41FA5}">
                      <a16:colId xmlns:a16="http://schemas.microsoft.com/office/drawing/2014/main" val="1349176157"/>
                    </a:ext>
                  </a:extLst>
                </a:gridCol>
                <a:gridCol w="535927">
                  <a:extLst>
                    <a:ext uri="{9D8B030D-6E8A-4147-A177-3AD203B41FA5}">
                      <a16:colId xmlns:a16="http://schemas.microsoft.com/office/drawing/2014/main" val="3302148491"/>
                    </a:ext>
                  </a:extLst>
                </a:gridCol>
                <a:gridCol w="535927">
                  <a:extLst>
                    <a:ext uri="{9D8B030D-6E8A-4147-A177-3AD203B41FA5}">
                      <a16:colId xmlns:a16="http://schemas.microsoft.com/office/drawing/2014/main" val="1563809817"/>
                    </a:ext>
                  </a:extLst>
                </a:gridCol>
              </a:tblGrid>
              <a:tr h="4105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K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7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F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&amp;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Q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11672391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E2A85F60-ABEB-4060-934E-997795B7FE96}"/>
              </a:ext>
            </a:extLst>
          </p:cNvPr>
          <p:cNvSpPr/>
          <p:nvPr/>
        </p:nvSpPr>
        <p:spPr>
          <a:xfrm>
            <a:off x="5539337" y="2408003"/>
            <a:ext cx="4127177" cy="55335"/>
          </a:xfrm>
          <a:prstGeom prst="rightArrow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CCBEF09-4F8F-4762-93E5-4FBE377FFB5F}"/>
              </a:ext>
            </a:extLst>
          </p:cNvPr>
          <p:cNvCxnSpPr/>
          <p:nvPr/>
        </p:nvCxnSpPr>
        <p:spPr>
          <a:xfrm>
            <a:off x="2014516" y="1842513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4A1129-8C5E-4B05-ADBE-3860876FA3DB}"/>
              </a:ext>
            </a:extLst>
          </p:cNvPr>
          <p:cNvCxnSpPr/>
          <p:nvPr/>
        </p:nvCxnSpPr>
        <p:spPr>
          <a:xfrm>
            <a:off x="2493728" y="1796326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EC17B1-C55D-4DA5-B0B4-56929D122357}"/>
              </a:ext>
            </a:extLst>
          </p:cNvPr>
          <p:cNvCxnSpPr/>
          <p:nvPr/>
        </p:nvCxnSpPr>
        <p:spPr>
          <a:xfrm>
            <a:off x="3057331" y="1863012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A5F1BB-83DA-45D5-BBEE-60120730C963}"/>
              </a:ext>
            </a:extLst>
          </p:cNvPr>
          <p:cNvCxnSpPr/>
          <p:nvPr/>
        </p:nvCxnSpPr>
        <p:spPr>
          <a:xfrm>
            <a:off x="3618314" y="1815638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B2DF75A-6EFA-49FD-8A9C-69B08E66899C}"/>
              </a:ext>
            </a:extLst>
          </p:cNvPr>
          <p:cNvCxnSpPr/>
          <p:nvPr/>
        </p:nvCxnSpPr>
        <p:spPr>
          <a:xfrm>
            <a:off x="4168492" y="1828800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54D1C3-AE1D-4965-A1B6-06A47E52E33F}"/>
              </a:ext>
            </a:extLst>
          </p:cNvPr>
          <p:cNvCxnSpPr/>
          <p:nvPr/>
        </p:nvCxnSpPr>
        <p:spPr>
          <a:xfrm>
            <a:off x="4768270" y="1863012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D7913D-59B5-429C-8CAC-AD0D9A85CB34}"/>
              </a:ext>
            </a:extLst>
          </p:cNvPr>
          <p:cNvCxnSpPr/>
          <p:nvPr/>
        </p:nvCxnSpPr>
        <p:spPr>
          <a:xfrm>
            <a:off x="5265576" y="1863012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516D194-073F-40C2-9FB9-4E67BE807A62}"/>
              </a:ext>
            </a:extLst>
          </p:cNvPr>
          <p:cNvSpPr txBox="1"/>
          <p:nvPr/>
        </p:nvSpPr>
        <p:spPr>
          <a:xfrm>
            <a:off x="9666514" y="2199183"/>
            <a:ext cx="1667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accent4">
                    <a:lumMod val="50000"/>
                  </a:schemeClr>
                </a:solidFill>
              </a:rPr>
              <a:t>0xffe898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44E79CA-D06C-4D23-A1B3-8837DB18E1D9}"/>
              </a:ext>
            </a:extLst>
          </p:cNvPr>
          <p:cNvSpPr/>
          <p:nvPr/>
        </p:nvSpPr>
        <p:spPr>
          <a:xfrm flipV="1">
            <a:off x="6096000" y="3241746"/>
            <a:ext cx="3629587" cy="55334"/>
          </a:xfrm>
          <a:prstGeom prst="rightArrow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407FDE5-300B-494A-94D4-1A4E40E804A4}"/>
              </a:ext>
            </a:extLst>
          </p:cNvPr>
          <p:cNvCxnSpPr/>
          <p:nvPr/>
        </p:nvCxnSpPr>
        <p:spPr>
          <a:xfrm>
            <a:off x="2493728" y="2609637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C3E397-D193-41B0-BF8F-472ADF9A5D06}"/>
              </a:ext>
            </a:extLst>
          </p:cNvPr>
          <p:cNvCxnSpPr/>
          <p:nvPr/>
        </p:nvCxnSpPr>
        <p:spPr>
          <a:xfrm>
            <a:off x="3057331" y="2648786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126C6D3-1F4D-4253-8701-308F7B369283}"/>
              </a:ext>
            </a:extLst>
          </p:cNvPr>
          <p:cNvCxnSpPr/>
          <p:nvPr/>
        </p:nvCxnSpPr>
        <p:spPr>
          <a:xfrm>
            <a:off x="3660057" y="2609637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B26F62-2153-4EDD-97F3-B2B326E28897}"/>
              </a:ext>
            </a:extLst>
          </p:cNvPr>
          <p:cNvCxnSpPr/>
          <p:nvPr/>
        </p:nvCxnSpPr>
        <p:spPr>
          <a:xfrm>
            <a:off x="4182079" y="2609637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1AA10FE-9B1B-4794-93D8-F37BEB863AEA}"/>
              </a:ext>
            </a:extLst>
          </p:cNvPr>
          <p:cNvCxnSpPr/>
          <p:nvPr/>
        </p:nvCxnSpPr>
        <p:spPr>
          <a:xfrm>
            <a:off x="4768270" y="2630070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Arrow: Down 49">
            <a:extLst>
              <a:ext uri="{FF2B5EF4-FFF2-40B4-BE49-F238E27FC236}">
                <a16:creationId xmlns:a16="http://schemas.microsoft.com/office/drawing/2014/main" id="{BF41027B-8168-40D2-9AA5-43C6B7ED4676}"/>
              </a:ext>
            </a:extLst>
          </p:cNvPr>
          <p:cNvSpPr/>
          <p:nvPr/>
        </p:nvSpPr>
        <p:spPr>
          <a:xfrm>
            <a:off x="1968797" y="2655366"/>
            <a:ext cx="45719" cy="37038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27D17-33E9-4D2B-8E4D-E85FBD6AC8DD}"/>
              </a:ext>
            </a:extLst>
          </p:cNvPr>
          <p:cNvSpPr txBox="1"/>
          <p:nvPr/>
        </p:nvSpPr>
        <p:spPr>
          <a:xfrm>
            <a:off x="9666514" y="3039224"/>
            <a:ext cx="1667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accent4">
                    <a:lumMod val="50000"/>
                  </a:schemeClr>
                </a:solidFill>
              </a:rPr>
              <a:t>0x7fcd12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09773E-18D6-4B6A-83A1-79E7337E780E}"/>
              </a:ext>
            </a:extLst>
          </p:cNvPr>
          <p:cNvCxnSpPr/>
          <p:nvPr/>
        </p:nvCxnSpPr>
        <p:spPr>
          <a:xfrm>
            <a:off x="5261320" y="2655366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E8D35026-9555-4DEE-82E6-0FF7CBD75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61278"/>
              </p:ext>
            </p:extLst>
          </p:nvPr>
        </p:nvGraphicFramePr>
        <p:xfrm>
          <a:off x="2314073" y="3870215"/>
          <a:ext cx="4424808" cy="410546"/>
        </p:xfrm>
        <a:graphic>
          <a:graphicData uri="http://schemas.openxmlformats.org/drawingml/2006/table">
            <a:tbl>
              <a:tblPr firstRow="1" bandRow="1">
                <a:noFill/>
                <a:tableStyleId>{769EFA21-8B13-4B59-90AD-4480EC7D90F4}</a:tableStyleId>
              </a:tblPr>
              <a:tblGrid>
                <a:gridCol w="553101">
                  <a:extLst>
                    <a:ext uri="{9D8B030D-6E8A-4147-A177-3AD203B41FA5}">
                      <a16:colId xmlns:a16="http://schemas.microsoft.com/office/drawing/2014/main" val="1967323122"/>
                    </a:ext>
                  </a:extLst>
                </a:gridCol>
                <a:gridCol w="553101">
                  <a:extLst>
                    <a:ext uri="{9D8B030D-6E8A-4147-A177-3AD203B41FA5}">
                      <a16:colId xmlns:a16="http://schemas.microsoft.com/office/drawing/2014/main" val="2442595232"/>
                    </a:ext>
                  </a:extLst>
                </a:gridCol>
                <a:gridCol w="553101">
                  <a:extLst>
                    <a:ext uri="{9D8B030D-6E8A-4147-A177-3AD203B41FA5}">
                      <a16:colId xmlns:a16="http://schemas.microsoft.com/office/drawing/2014/main" val="4019254549"/>
                    </a:ext>
                  </a:extLst>
                </a:gridCol>
                <a:gridCol w="553101">
                  <a:extLst>
                    <a:ext uri="{9D8B030D-6E8A-4147-A177-3AD203B41FA5}">
                      <a16:colId xmlns:a16="http://schemas.microsoft.com/office/drawing/2014/main" val="101674189"/>
                    </a:ext>
                  </a:extLst>
                </a:gridCol>
                <a:gridCol w="553101">
                  <a:extLst>
                    <a:ext uri="{9D8B030D-6E8A-4147-A177-3AD203B41FA5}">
                      <a16:colId xmlns:a16="http://schemas.microsoft.com/office/drawing/2014/main" val="241846414"/>
                    </a:ext>
                  </a:extLst>
                </a:gridCol>
                <a:gridCol w="553101">
                  <a:extLst>
                    <a:ext uri="{9D8B030D-6E8A-4147-A177-3AD203B41FA5}">
                      <a16:colId xmlns:a16="http://schemas.microsoft.com/office/drawing/2014/main" val="2120416969"/>
                    </a:ext>
                  </a:extLst>
                </a:gridCol>
                <a:gridCol w="553101">
                  <a:extLst>
                    <a:ext uri="{9D8B030D-6E8A-4147-A177-3AD203B41FA5}">
                      <a16:colId xmlns:a16="http://schemas.microsoft.com/office/drawing/2014/main" val="1839766510"/>
                    </a:ext>
                  </a:extLst>
                </a:gridCol>
                <a:gridCol w="553101">
                  <a:extLst>
                    <a:ext uri="{9D8B030D-6E8A-4147-A177-3AD203B41FA5}">
                      <a16:colId xmlns:a16="http://schemas.microsoft.com/office/drawing/2014/main" val="2449369015"/>
                    </a:ext>
                  </a:extLst>
                </a:gridCol>
              </a:tblGrid>
              <a:tr h="4105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7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F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&amp;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Q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B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746508135"/>
                  </a:ext>
                </a:extLst>
              </a:tr>
            </a:tbl>
          </a:graphicData>
        </a:graphic>
      </p:graphicFrame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D5197907-790D-4787-A81C-AE330DAC4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05453"/>
              </p:ext>
            </p:extLst>
          </p:nvPr>
        </p:nvGraphicFramePr>
        <p:xfrm>
          <a:off x="2875548" y="4700653"/>
          <a:ext cx="4424808" cy="410546"/>
        </p:xfrm>
        <a:graphic>
          <a:graphicData uri="http://schemas.openxmlformats.org/drawingml/2006/table">
            <a:tbl>
              <a:tblPr firstRow="1" bandRow="1">
                <a:noFill/>
                <a:tableStyleId>{769EFA21-8B13-4B59-90AD-4480EC7D90F4}</a:tableStyleId>
              </a:tblPr>
              <a:tblGrid>
                <a:gridCol w="553101">
                  <a:extLst>
                    <a:ext uri="{9D8B030D-6E8A-4147-A177-3AD203B41FA5}">
                      <a16:colId xmlns:a16="http://schemas.microsoft.com/office/drawing/2014/main" val="1967323122"/>
                    </a:ext>
                  </a:extLst>
                </a:gridCol>
                <a:gridCol w="553101">
                  <a:extLst>
                    <a:ext uri="{9D8B030D-6E8A-4147-A177-3AD203B41FA5}">
                      <a16:colId xmlns:a16="http://schemas.microsoft.com/office/drawing/2014/main" val="2442595232"/>
                    </a:ext>
                  </a:extLst>
                </a:gridCol>
                <a:gridCol w="553101">
                  <a:extLst>
                    <a:ext uri="{9D8B030D-6E8A-4147-A177-3AD203B41FA5}">
                      <a16:colId xmlns:a16="http://schemas.microsoft.com/office/drawing/2014/main" val="4019254549"/>
                    </a:ext>
                  </a:extLst>
                </a:gridCol>
                <a:gridCol w="553101">
                  <a:extLst>
                    <a:ext uri="{9D8B030D-6E8A-4147-A177-3AD203B41FA5}">
                      <a16:colId xmlns:a16="http://schemas.microsoft.com/office/drawing/2014/main" val="101674189"/>
                    </a:ext>
                  </a:extLst>
                </a:gridCol>
                <a:gridCol w="553101">
                  <a:extLst>
                    <a:ext uri="{9D8B030D-6E8A-4147-A177-3AD203B41FA5}">
                      <a16:colId xmlns:a16="http://schemas.microsoft.com/office/drawing/2014/main" val="241846414"/>
                    </a:ext>
                  </a:extLst>
                </a:gridCol>
                <a:gridCol w="553101">
                  <a:extLst>
                    <a:ext uri="{9D8B030D-6E8A-4147-A177-3AD203B41FA5}">
                      <a16:colId xmlns:a16="http://schemas.microsoft.com/office/drawing/2014/main" val="2120416969"/>
                    </a:ext>
                  </a:extLst>
                </a:gridCol>
                <a:gridCol w="553101">
                  <a:extLst>
                    <a:ext uri="{9D8B030D-6E8A-4147-A177-3AD203B41FA5}">
                      <a16:colId xmlns:a16="http://schemas.microsoft.com/office/drawing/2014/main" val="1839766510"/>
                    </a:ext>
                  </a:extLst>
                </a:gridCol>
                <a:gridCol w="553101">
                  <a:extLst>
                    <a:ext uri="{9D8B030D-6E8A-4147-A177-3AD203B41FA5}">
                      <a16:colId xmlns:a16="http://schemas.microsoft.com/office/drawing/2014/main" val="2449369015"/>
                    </a:ext>
                  </a:extLst>
                </a:gridCol>
              </a:tblGrid>
              <a:tr h="4105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F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&amp;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Q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B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.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746508135"/>
                  </a:ext>
                </a:extLst>
              </a:tr>
            </a:tbl>
          </a:graphicData>
        </a:graphic>
      </p:graphicFrame>
      <p:sp>
        <p:nvSpPr>
          <p:cNvPr id="55" name="Arrow: Down 54">
            <a:extLst>
              <a:ext uri="{FF2B5EF4-FFF2-40B4-BE49-F238E27FC236}">
                <a16:creationId xmlns:a16="http://schemas.microsoft.com/office/drawing/2014/main" id="{0952BAC2-4B3E-444E-84EA-6507BC9C3A48}"/>
              </a:ext>
            </a:extLst>
          </p:cNvPr>
          <p:cNvSpPr/>
          <p:nvPr/>
        </p:nvSpPr>
        <p:spPr>
          <a:xfrm>
            <a:off x="2578397" y="3482026"/>
            <a:ext cx="45719" cy="37038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EB08E95F-EC3E-44B9-A4E8-8E448D5D77BF}"/>
              </a:ext>
            </a:extLst>
          </p:cNvPr>
          <p:cNvSpPr/>
          <p:nvPr/>
        </p:nvSpPr>
        <p:spPr>
          <a:xfrm>
            <a:off x="3067422" y="4305515"/>
            <a:ext cx="45719" cy="37038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643C2F1-2CBF-4039-8896-0673EE444C67}"/>
              </a:ext>
            </a:extLst>
          </p:cNvPr>
          <p:cNvSpPr/>
          <p:nvPr/>
        </p:nvSpPr>
        <p:spPr>
          <a:xfrm flipV="1">
            <a:off x="6738881" y="4027116"/>
            <a:ext cx="2986705" cy="69671"/>
          </a:xfrm>
          <a:prstGeom prst="rightArrow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CAE87C8A-7619-4118-AFF2-FFD72DD36058}"/>
              </a:ext>
            </a:extLst>
          </p:cNvPr>
          <p:cNvSpPr/>
          <p:nvPr/>
        </p:nvSpPr>
        <p:spPr>
          <a:xfrm flipV="1">
            <a:off x="7300356" y="4855267"/>
            <a:ext cx="2425230" cy="69670"/>
          </a:xfrm>
          <a:prstGeom prst="rightArrow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A2B83C7-C466-4CAE-AF53-FEE3531C2C36}"/>
              </a:ext>
            </a:extLst>
          </p:cNvPr>
          <p:cNvSpPr/>
          <p:nvPr/>
        </p:nvSpPr>
        <p:spPr>
          <a:xfrm>
            <a:off x="9666514" y="3840116"/>
            <a:ext cx="14414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b="1" dirty="0">
                <a:solidFill>
                  <a:schemeClr val="accent4">
                    <a:lumMod val="50000"/>
                  </a:schemeClr>
                </a:solidFill>
              </a:rPr>
              <a:t>0x831765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84534FB-4DE9-434D-99C2-C5F958B2791C}"/>
              </a:ext>
            </a:extLst>
          </p:cNvPr>
          <p:cNvSpPr/>
          <p:nvPr/>
        </p:nvSpPr>
        <p:spPr>
          <a:xfrm>
            <a:off x="9725586" y="4653792"/>
            <a:ext cx="13163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b="1" dirty="0">
                <a:solidFill>
                  <a:schemeClr val="accent4">
                    <a:lumMod val="50000"/>
                  </a:schemeClr>
                </a:solidFill>
              </a:rPr>
              <a:t>0xaeffee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8D267D3-19C7-4441-A913-47924E5FE375}"/>
              </a:ext>
            </a:extLst>
          </p:cNvPr>
          <p:cNvCxnSpPr/>
          <p:nvPr/>
        </p:nvCxnSpPr>
        <p:spPr>
          <a:xfrm>
            <a:off x="3121546" y="3468864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822AFC8-713D-4BE0-93F6-24AC0FDF8DDE}"/>
              </a:ext>
            </a:extLst>
          </p:cNvPr>
          <p:cNvCxnSpPr/>
          <p:nvPr/>
        </p:nvCxnSpPr>
        <p:spPr>
          <a:xfrm>
            <a:off x="3633537" y="3429000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4C1F000-EDE2-4172-8C65-929E65C25E76}"/>
              </a:ext>
            </a:extLst>
          </p:cNvPr>
          <p:cNvCxnSpPr/>
          <p:nvPr/>
        </p:nvCxnSpPr>
        <p:spPr>
          <a:xfrm>
            <a:off x="4213344" y="3454884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AECC31-2137-4718-832D-A207E2058492}"/>
              </a:ext>
            </a:extLst>
          </p:cNvPr>
          <p:cNvCxnSpPr/>
          <p:nvPr/>
        </p:nvCxnSpPr>
        <p:spPr>
          <a:xfrm>
            <a:off x="4768270" y="3482026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065708-5030-4BC0-B1B0-ADC516EEBD50}"/>
              </a:ext>
            </a:extLst>
          </p:cNvPr>
          <p:cNvCxnSpPr/>
          <p:nvPr/>
        </p:nvCxnSpPr>
        <p:spPr>
          <a:xfrm>
            <a:off x="5261320" y="3452003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1ADA1C-30CE-44F4-832B-62ECEA365A86}"/>
              </a:ext>
            </a:extLst>
          </p:cNvPr>
          <p:cNvCxnSpPr/>
          <p:nvPr/>
        </p:nvCxnSpPr>
        <p:spPr>
          <a:xfrm>
            <a:off x="5822465" y="3429000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B8D6951-5814-4050-B5A0-D959470B6948}"/>
              </a:ext>
            </a:extLst>
          </p:cNvPr>
          <p:cNvCxnSpPr/>
          <p:nvPr/>
        </p:nvCxnSpPr>
        <p:spPr>
          <a:xfrm>
            <a:off x="3660057" y="4298933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7D402CD-F896-43A3-ADDC-917475BB30E7}"/>
              </a:ext>
            </a:extLst>
          </p:cNvPr>
          <p:cNvCxnSpPr/>
          <p:nvPr/>
        </p:nvCxnSpPr>
        <p:spPr>
          <a:xfrm>
            <a:off x="4213344" y="4284953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A235543-C2D0-459B-A5E2-F0FFB25B880B}"/>
              </a:ext>
            </a:extLst>
          </p:cNvPr>
          <p:cNvCxnSpPr/>
          <p:nvPr/>
        </p:nvCxnSpPr>
        <p:spPr>
          <a:xfrm>
            <a:off x="4768270" y="4298933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DA8C20-5721-4FCD-8B32-75EE0A0F4133}"/>
              </a:ext>
            </a:extLst>
          </p:cNvPr>
          <p:cNvCxnSpPr/>
          <p:nvPr/>
        </p:nvCxnSpPr>
        <p:spPr>
          <a:xfrm>
            <a:off x="5261320" y="4270247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15B0AE-5DEA-4C1C-8011-F3507DE34390}"/>
              </a:ext>
            </a:extLst>
          </p:cNvPr>
          <p:cNvCxnSpPr/>
          <p:nvPr/>
        </p:nvCxnSpPr>
        <p:spPr>
          <a:xfrm>
            <a:off x="5822465" y="4270246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C2D080C-3510-4C7F-845C-A7E7C59EE4A6}"/>
              </a:ext>
            </a:extLst>
          </p:cNvPr>
          <p:cNvCxnSpPr/>
          <p:nvPr/>
        </p:nvCxnSpPr>
        <p:spPr>
          <a:xfrm>
            <a:off x="6416023" y="4317108"/>
            <a:ext cx="0" cy="3835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Google Shape;222;p23">
            <a:extLst>
              <a:ext uri="{FF2B5EF4-FFF2-40B4-BE49-F238E27FC236}">
                <a16:creationId xmlns:a16="http://schemas.microsoft.com/office/drawing/2014/main" id="{E18142F2-13D7-4EF3-BF07-9224095090EF}"/>
              </a:ext>
            </a:extLst>
          </p:cNvPr>
          <p:cNvSpPr/>
          <p:nvPr/>
        </p:nvSpPr>
        <p:spPr>
          <a:xfrm>
            <a:off x="1694167" y="1452900"/>
            <a:ext cx="4516249" cy="346654"/>
          </a:xfrm>
          <a:prstGeom prst="rect">
            <a:avLst/>
          </a:prstGeom>
          <a:noFill/>
          <a:ln w="57150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22;p23">
            <a:extLst>
              <a:ext uri="{FF2B5EF4-FFF2-40B4-BE49-F238E27FC236}">
                <a16:creationId xmlns:a16="http://schemas.microsoft.com/office/drawing/2014/main" id="{10161541-3CAD-4A8F-A631-3AC2BDE2C3AE}"/>
              </a:ext>
            </a:extLst>
          </p:cNvPr>
          <p:cNvSpPr/>
          <p:nvPr/>
        </p:nvSpPr>
        <p:spPr>
          <a:xfrm>
            <a:off x="1118765" y="1437490"/>
            <a:ext cx="4516249" cy="346654"/>
          </a:xfrm>
          <a:prstGeom prst="rect">
            <a:avLst/>
          </a:prstGeom>
          <a:noFill/>
          <a:ln w="57150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184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4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7" grpId="0"/>
      <p:bldP spid="43" grpId="0" animBg="1"/>
      <p:bldP spid="50" grpId="0" animBg="1"/>
      <p:bldP spid="51" grpId="0"/>
      <p:bldP spid="55" grpId="0" animBg="1"/>
      <p:bldP spid="56" grpId="0" animBg="1"/>
      <p:bldP spid="57" grpId="0" animBg="1"/>
      <p:bldP spid="58" grpId="0" animBg="1"/>
      <p:bldP spid="100" grpId="0"/>
      <p:bldP spid="101" grpId="0"/>
      <p:bldP spid="49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0" y="154075"/>
            <a:ext cx="6596743" cy="769441"/>
          </a:xfrm>
          <a:prstGeom prst="rect">
            <a:avLst/>
          </a:prstGeom>
          <a:solidFill>
            <a:srgbClr val="BBD6EE"/>
          </a:solidFill>
          <a:ln>
            <a:noFill/>
          </a:ln>
          <a:effectLst>
            <a:outerShdw blurRad="50800" dist="50800" dir="5400000" algn="ctr" rotWithShape="0">
              <a:srgbClr val="8DA9DB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Table Data Structure</a:t>
            </a:r>
            <a:endParaRPr sz="44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43;p20">
            <a:extLst>
              <a:ext uri="{FF2B5EF4-FFF2-40B4-BE49-F238E27FC236}">
                <a16:creationId xmlns:a16="http://schemas.microsoft.com/office/drawing/2014/main" id="{3BADA59D-0CC0-4564-82A6-56AA4D47ECF5}"/>
              </a:ext>
            </a:extLst>
          </p:cNvPr>
          <p:cNvSpPr txBox="1"/>
          <p:nvPr/>
        </p:nvSpPr>
        <p:spPr>
          <a:xfrm>
            <a:off x="475861" y="4864131"/>
            <a:ext cx="4902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44;p20">
            <a:extLst>
              <a:ext uri="{FF2B5EF4-FFF2-40B4-BE49-F238E27FC236}">
                <a16:creationId xmlns:a16="http://schemas.microsoft.com/office/drawing/2014/main" id="{7FE4B67E-5E67-4175-A4E5-CAC04E834BFE}"/>
              </a:ext>
            </a:extLst>
          </p:cNvPr>
          <p:cNvSpPr txBox="1"/>
          <p:nvPr/>
        </p:nvSpPr>
        <p:spPr>
          <a:xfrm>
            <a:off x="603054" y="4333393"/>
            <a:ext cx="18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8133FC-8635-4413-B777-23167D37085E}"/>
              </a:ext>
            </a:extLst>
          </p:cNvPr>
          <p:cNvSpPr/>
          <p:nvPr/>
        </p:nvSpPr>
        <p:spPr>
          <a:xfrm>
            <a:off x="475861" y="1763486"/>
            <a:ext cx="2743200" cy="475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002060"/>
                </a:solidFill>
              </a:rPr>
              <a:t>ROLLING HASH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F7D7FA-BD40-4A54-8E3E-8C1827D6C408}"/>
              </a:ext>
            </a:extLst>
          </p:cNvPr>
          <p:cNvSpPr/>
          <p:nvPr/>
        </p:nvSpPr>
        <p:spPr>
          <a:xfrm>
            <a:off x="475861" y="2277927"/>
            <a:ext cx="2743200" cy="4758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C1CA8-815F-4F72-9316-0BC9AC89C23E}"/>
              </a:ext>
            </a:extLst>
          </p:cNvPr>
          <p:cNvSpPr/>
          <p:nvPr/>
        </p:nvSpPr>
        <p:spPr>
          <a:xfrm>
            <a:off x="475861" y="2780196"/>
            <a:ext cx="2743200" cy="4758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840666-AB50-45BB-BE58-D0FE0FA79C60}"/>
              </a:ext>
            </a:extLst>
          </p:cNvPr>
          <p:cNvSpPr/>
          <p:nvPr/>
        </p:nvSpPr>
        <p:spPr>
          <a:xfrm>
            <a:off x="475861" y="3288124"/>
            <a:ext cx="2743200" cy="4758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B89FE0-3255-4D86-B61A-82ABE0702ADC}"/>
              </a:ext>
            </a:extLst>
          </p:cNvPr>
          <p:cNvSpPr/>
          <p:nvPr/>
        </p:nvSpPr>
        <p:spPr>
          <a:xfrm>
            <a:off x="475861" y="3796052"/>
            <a:ext cx="2743200" cy="4758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67E1923-7312-47B6-813A-C97079C37F21}"/>
              </a:ext>
            </a:extLst>
          </p:cNvPr>
          <p:cNvSpPr/>
          <p:nvPr/>
        </p:nvSpPr>
        <p:spPr>
          <a:xfrm>
            <a:off x="3219061" y="2431769"/>
            <a:ext cx="429208" cy="99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05417B5-1325-4BA8-9CC1-FD44DB62B0DB}"/>
              </a:ext>
            </a:extLst>
          </p:cNvPr>
          <p:cNvSpPr/>
          <p:nvPr/>
        </p:nvSpPr>
        <p:spPr>
          <a:xfrm>
            <a:off x="3209731" y="3498389"/>
            <a:ext cx="429208" cy="99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260CB288-988E-4C25-BBA2-5443EC636C65}"/>
              </a:ext>
            </a:extLst>
          </p:cNvPr>
          <p:cNvSpPr/>
          <p:nvPr/>
        </p:nvSpPr>
        <p:spPr>
          <a:xfrm>
            <a:off x="3209731" y="4011124"/>
            <a:ext cx="429208" cy="99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B099ACD-540B-46EB-BCDB-101C25AEC5D3}"/>
              </a:ext>
            </a:extLst>
          </p:cNvPr>
          <p:cNvSpPr/>
          <p:nvPr/>
        </p:nvSpPr>
        <p:spPr>
          <a:xfrm>
            <a:off x="3219061" y="2929203"/>
            <a:ext cx="429208" cy="99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331778-301D-4CAB-BB91-63679943A383}"/>
              </a:ext>
            </a:extLst>
          </p:cNvPr>
          <p:cNvSpPr/>
          <p:nvPr/>
        </p:nvSpPr>
        <p:spPr>
          <a:xfrm>
            <a:off x="3668482" y="2309935"/>
            <a:ext cx="3562742" cy="33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4b072c939ea61a32d11f74cf47acb28…..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B9F3C144-94EB-44A3-9261-1DD4486669B6}"/>
              </a:ext>
            </a:extLst>
          </p:cNvPr>
          <p:cNvSpPr/>
          <p:nvPr/>
        </p:nvSpPr>
        <p:spPr>
          <a:xfrm>
            <a:off x="7251437" y="2431768"/>
            <a:ext cx="303240" cy="83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9A34A8-ADFA-4C39-8FBF-4E597339256A}"/>
              </a:ext>
            </a:extLst>
          </p:cNvPr>
          <p:cNvSpPr/>
          <p:nvPr/>
        </p:nvSpPr>
        <p:spPr>
          <a:xfrm>
            <a:off x="7574890" y="2309935"/>
            <a:ext cx="3562742" cy="33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768ae2e492b9193aafa3658c74c39……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86256F-FC99-42C6-B532-42628E9E5D48}"/>
              </a:ext>
            </a:extLst>
          </p:cNvPr>
          <p:cNvSpPr/>
          <p:nvPr/>
        </p:nvSpPr>
        <p:spPr>
          <a:xfrm>
            <a:off x="3668482" y="2845429"/>
            <a:ext cx="3562742" cy="33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223ac9d0f8e79288d9a67db1c09f988…...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72936A-944F-4CCD-BC4F-6111FEBB5A67}"/>
              </a:ext>
            </a:extLst>
          </p:cNvPr>
          <p:cNvSpPr/>
          <p:nvPr/>
        </p:nvSpPr>
        <p:spPr>
          <a:xfrm>
            <a:off x="3668482" y="3378121"/>
            <a:ext cx="3562742" cy="33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c7c7008f9c35365fb431a4129adc1ec2…..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572B93-852A-4B48-803F-5E65015B8564}"/>
              </a:ext>
            </a:extLst>
          </p:cNvPr>
          <p:cNvSpPr/>
          <p:nvPr/>
        </p:nvSpPr>
        <p:spPr>
          <a:xfrm>
            <a:off x="3648269" y="3893988"/>
            <a:ext cx="3562742" cy="33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dd1163da4ae793cf8d3d54dea097c5……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B56720-25CE-4EE8-BD36-D65FCE148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24412"/>
              </p:ext>
            </p:extLst>
          </p:nvPr>
        </p:nvGraphicFramePr>
        <p:xfrm>
          <a:off x="838200" y="3848894"/>
          <a:ext cx="1951653" cy="396240"/>
        </p:xfrm>
        <a:graphic>
          <a:graphicData uri="http://schemas.openxmlformats.org/drawingml/2006/table">
            <a:tbl>
              <a:tblPr/>
              <a:tblGrid>
                <a:gridCol w="1951653">
                  <a:extLst>
                    <a:ext uri="{9D8B030D-6E8A-4147-A177-3AD203B41FA5}">
                      <a16:colId xmlns:a16="http://schemas.microsoft.com/office/drawing/2014/main" val="243227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1459863552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30091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FE2ACF-52B6-409B-9FC0-E795C8FD7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56509"/>
              </p:ext>
            </p:extLst>
          </p:nvPr>
        </p:nvGraphicFramePr>
        <p:xfrm>
          <a:off x="838200" y="3346006"/>
          <a:ext cx="1653073" cy="396240"/>
        </p:xfrm>
        <a:graphic>
          <a:graphicData uri="http://schemas.openxmlformats.org/drawingml/2006/table">
            <a:tbl>
              <a:tblPr/>
              <a:tblGrid>
                <a:gridCol w="1653073">
                  <a:extLst>
                    <a:ext uri="{9D8B030D-6E8A-4147-A177-3AD203B41FA5}">
                      <a16:colId xmlns:a16="http://schemas.microsoft.com/office/drawing/2014/main" val="979935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1237827584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906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0CB5D3-6104-437F-9DD3-A4B1D3B80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32276"/>
              </p:ext>
            </p:extLst>
          </p:nvPr>
        </p:nvGraphicFramePr>
        <p:xfrm>
          <a:off x="893407" y="2821281"/>
          <a:ext cx="2100943" cy="414525"/>
        </p:xfrm>
        <a:graphic>
          <a:graphicData uri="http://schemas.openxmlformats.org/drawingml/2006/table">
            <a:tbl>
              <a:tblPr/>
              <a:tblGrid>
                <a:gridCol w="2100943">
                  <a:extLst>
                    <a:ext uri="{9D8B030D-6E8A-4147-A177-3AD203B41FA5}">
                      <a16:colId xmlns:a16="http://schemas.microsoft.com/office/drawing/2014/main" val="4050558047"/>
                    </a:ext>
                  </a:extLst>
                </a:gridCol>
              </a:tblGrid>
              <a:tr h="41452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2145198080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2406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95159F-AA13-4521-A12E-47297D4AE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33915"/>
              </p:ext>
            </p:extLst>
          </p:nvPr>
        </p:nvGraphicFramePr>
        <p:xfrm>
          <a:off x="912845" y="2344074"/>
          <a:ext cx="1578428" cy="396240"/>
        </p:xfrm>
        <a:graphic>
          <a:graphicData uri="http://schemas.openxmlformats.org/drawingml/2006/table">
            <a:tbl>
              <a:tblPr/>
              <a:tblGrid>
                <a:gridCol w="1578428">
                  <a:extLst>
                    <a:ext uri="{9D8B030D-6E8A-4147-A177-3AD203B41FA5}">
                      <a16:colId xmlns:a16="http://schemas.microsoft.com/office/drawing/2014/main" val="8035654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412639232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629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2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 txBox="1"/>
          <p:nvPr/>
        </p:nvSpPr>
        <p:spPr>
          <a:xfrm>
            <a:off x="0" y="103833"/>
            <a:ext cx="6696440" cy="769441"/>
          </a:xfrm>
          <a:prstGeom prst="rect">
            <a:avLst/>
          </a:prstGeom>
          <a:solidFill>
            <a:srgbClr val="BBD6EE"/>
          </a:solidFill>
          <a:ln>
            <a:noFill/>
          </a:ln>
          <a:effectLst>
            <a:outerShdw blurRad="50800" dist="50800" dir="5400000" algn="ctr" rotWithShape="0">
              <a:srgbClr val="8DA9DB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In-Memory Data Structure</a:t>
            </a:r>
            <a:endParaRPr sz="44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3635D2-BD36-4417-A9E7-55B1D0AF3367}"/>
              </a:ext>
            </a:extLst>
          </p:cNvPr>
          <p:cNvSpPr/>
          <p:nvPr/>
        </p:nvSpPr>
        <p:spPr>
          <a:xfrm>
            <a:off x="923731" y="1334278"/>
            <a:ext cx="3200400" cy="1819469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IN-MEMORY </a:t>
            </a:r>
          </a:p>
          <a:p>
            <a:pPr algn="ctr"/>
            <a:r>
              <a:rPr lang="en-IN" sz="2000" b="1" dirty="0"/>
              <a:t>DATABASE </a:t>
            </a:r>
          </a:p>
          <a:p>
            <a:pPr algn="ctr"/>
            <a:r>
              <a:rPr lang="en-IN" sz="2000" b="1" dirty="0"/>
              <a:t>WITH</a:t>
            </a:r>
          </a:p>
          <a:p>
            <a:pPr algn="ctr"/>
            <a:r>
              <a:rPr lang="en-IN" sz="2000" b="1" dirty="0"/>
              <a:t>PERSISTENCE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E0BCC99-6DED-4A92-98D0-A3CBA724873D}"/>
              </a:ext>
            </a:extLst>
          </p:cNvPr>
          <p:cNvSpPr/>
          <p:nvPr/>
        </p:nvSpPr>
        <p:spPr>
          <a:xfrm>
            <a:off x="4236098" y="1940767"/>
            <a:ext cx="2108718" cy="9330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DC3D685B-4E15-4209-816A-4DDFD6C67F4A}"/>
              </a:ext>
            </a:extLst>
          </p:cNvPr>
          <p:cNvSpPr/>
          <p:nvPr/>
        </p:nvSpPr>
        <p:spPr>
          <a:xfrm>
            <a:off x="4236098" y="2898709"/>
            <a:ext cx="2108718" cy="9330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36C624BC-2296-4BC0-A4FA-2CF695EED373}"/>
              </a:ext>
            </a:extLst>
          </p:cNvPr>
          <p:cNvSpPr/>
          <p:nvPr/>
        </p:nvSpPr>
        <p:spPr>
          <a:xfrm rot="1970485">
            <a:off x="4000484" y="3876383"/>
            <a:ext cx="2529346" cy="123498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8F6DF9D7-428B-4D63-963D-C8D906F0CFD9}"/>
              </a:ext>
            </a:extLst>
          </p:cNvPr>
          <p:cNvSpPr/>
          <p:nvPr/>
        </p:nvSpPr>
        <p:spPr>
          <a:xfrm>
            <a:off x="6467671" y="1334278"/>
            <a:ext cx="3200400" cy="186612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THE </a:t>
            </a:r>
          </a:p>
          <a:p>
            <a:pPr algn="ctr"/>
            <a:r>
              <a:rPr lang="en-IN" sz="2000" b="1" dirty="0"/>
              <a:t>MAIN</a:t>
            </a:r>
          </a:p>
          <a:p>
            <a:pPr algn="ctr"/>
            <a:r>
              <a:rPr lang="en-IN" sz="2000" b="1" dirty="0"/>
              <a:t>MEMORY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CA1F054E-6A09-4ADD-8F61-663DC0714E2D}"/>
              </a:ext>
            </a:extLst>
          </p:cNvPr>
          <p:cNvSpPr/>
          <p:nvPr/>
        </p:nvSpPr>
        <p:spPr>
          <a:xfrm>
            <a:off x="4594961" y="1175657"/>
            <a:ext cx="1367300" cy="594049"/>
          </a:xfrm>
          <a:prstGeom prst="wedgeEllipseCallou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QUERIES</a:t>
            </a:r>
          </a:p>
        </p:txBody>
      </p:sp>
      <p:sp>
        <p:nvSpPr>
          <p:cNvPr id="73" name="Speech Bubble: Oval 72">
            <a:extLst>
              <a:ext uri="{FF2B5EF4-FFF2-40B4-BE49-F238E27FC236}">
                <a16:creationId xmlns:a16="http://schemas.microsoft.com/office/drawing/2014/main" id="{31A22863-F5B0-4D15-881E-A78E57F7B395}"/>
              </a:ext>
            </a:extLst>
          </p:cNvPr>
          <p:cNvSpPr/>
          <p:nvPr/>
        </p:nvSpPr>
        <p:spPr>
          <a:xfrm>
            <a:off x="4629541" y="2180254"/>
            <a:ext cx="1367300" cy="594049"/>
          </a:xfrm>
          <a:prstGeom prst="wedgeEllipseCallou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UPDATES</a:t>
            </a:r>
          </a:p>
        </p:txBody>
      </p:sp>
      <p:sp>
        <p:nvSpPr>
          <p:cNvPr id="74" name="Speech Bubble: Oval 73">
            <a:extLst>
              <a:ext uri="{FF2B5EF4-FFF2-40B4-BE49-F238E27FC236}">
                <a16:creationId xmlns:a16="http://schemas.microsoft.com/office/drawing/2014/main" id="{AD3809CF-8464-44B8-B5D2-BF6623FF01BC}"/>
              </a:ext>
            </a:extLst>
          </p:cNvPr>
          <p:cNvSpPr/>
          <p:nvPr/>
        </p:nvSpPr>
        <p:spPr>
          <a:xfrm>
            <a:off x="5047131" y="3251716"/>
            <a:ext cx="1367300" cy="594049"/>
          </a:xfrm>
          <a:prstGeom prst="wedgeEllipseCallou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LOG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EC24DBC5-9773-4AEB-818A-7132B93227D4}"/>
              </a:ext>
            </a:extLst>
          </p:cNvPr>
          <p:cNvSpPr/>
          <p:nvPr/>
        </p:nvSpPr>
        <p:spPr>
          <a:xfrm>
            <a:off x="6467671" y="4282751"/>
            <a:ext cx="2340427" cy="17914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TRANSACTION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7" grpId="0" animBg="1"/>
      <p:bldP spid="70" grpId="0" animBg="1"/>
      <p:bldP spid="6" grpId="0" animBg="1"/>
      <p:bldP spid="7" grpId="0" animBg="1"/>
      <p:bldP spid="73" grpId="0" animBg="1"/>
      <p:bldP spid="74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2474" y="200423"/>
            <a:ext cx="783201" cy="779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45598" y="2163805"/>
            <a:ext cx="787378" cy="9705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5507561" y="433721"/>
            <a:ext cx="7003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4643821" y="2613355"/>
            <a:ext cx="13210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Server</a:t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3378" y="377426"/>
            <a:ext cx="443454" cy="425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17757" y="2472975"/>
            <a:ext cx="443454" cy="425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09031" y="1914122"/>
            <a:ext cx="282765" cy="278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14143" y="2306335"/>
            <a:ext cx="272537" cy="2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709031" y="3140356"/>
            <a:ext cx="282764" cy="278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1"/>
          <p:cNvCxnSpPr>
            <a:stCxn id="156" idx="3"/>
            <a:endCxn id="157" idx="1"/>
          </p:cNvCxnSpPr>
          <p:nvPr/>
        </p:nvCxnSpPr>
        <p:spPr>
          <a:xfrm flipV="1">
            <a:off x="9361211" y="2053261"/>
            <a:ext cx="1347820" cy="63252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2" name="Google Shape;162;p21"/>
          <p:cNvCxnSpPr>
            <a:stCxn id="156" idx="3"/>
            <a:endCxn id="158" idx="1"/>
          </p:cNvCxnSpPr>
          <p:nvPr/>
        </p:nvCxnSpPr>
        <p:spPr>
          <a:xfrm rot="10800000" flipH="1">
            <a:off x="9361211" y="2445489"/>
            <a:ext cx="1353000" cy="240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3" name="Google Shape;163;p21"/>
          <p:cNvCxnSpPr>
            <a:cxnSpLocks/>
            <a:stCxn id="156" idx="3"/>
          </p:cNvCxnSpPr>
          <p:nvPr/>
        </p:nvCxnSpPr>
        <p:spPr>
          <a:xfrm>
            <a:off x="9361211" y="2685789"/>
            <a:ext cx="1347900" cy="176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4" name="Google Shape;164;p21"/>
          <p:cNvCxnSpPr>
            <a:stCxn id="156" idx="3"/>
            <a:endCxn id="160" idx="1"/>
          </p:cNvCxnSpPr>
          <p:nvPr/>
        </p:nvCxnSpPr>
        <p:spPr>
          <a:xfrm>
            <a:off x="9361211" y="2685789"/>
            <a:ext cx="1347900" cy="59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67" name="Google Shape;167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37442" y="5202395"/>
            <a:ext cx="828973" cy="947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837291" y="6210348"/>
            <a:ext cx="349952" cy="344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374138" y="6213364"/>
            <a:ext cx="334342" cy="341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95375" y="6230223"/>
            <a:ext cx="346660" cy="3413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1"/>
          <p:cNvCxnSpPr>
            <a:stCxn id="151" idx="2"/>
            <a:endCxn id="152" idx="0"/>
          </p:cNvCxnSpPr>
          <p:nvPr/>
        </p:nvCxnSpPr>
        <p:spPr>
          <a:xfrm>
            <a:off x="6534074" y="980054"/>
            <a:ext cx="5100" cy="118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80" name="Google Shape;180;p21"/>
          <p:cNvCxnSpPr>
            <a:stCxn id="167" idx="0"/>
            <a:endCxn id="152" idx="2"/>
          </p:cNvCxnSpPr>
          <p:nvPr/>
        </p:nvCxnSpPr>
        <p:spPr>
          <a:xfrm rot="10800000">
            <a:off x="6539329" y="3134495"/>
            <a:ext cx="12600" cy="2067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1" name="Google Shape;181;p2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020767" y="3202736"/>
            <a:ext cx="349952" cy="344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553889" y="3189814"/>
            <a:ext cx="349952" cy="357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696676" y="3208179"/>
            <a:ext cx="346660" cy="34138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0" y="58667"/>
            <a:ext cx="4918108" cy="769441"/>
          </a:xfrm>
          <a:prstGeom prst="rect">
            <a:avLst/>
          </a:prstGeom>
          <a:solidFill>
            <a:srgbClr val="BBD6EE"/>
          </a:solidFill>
          <a:ln>
            <a:noFill/>
          </a:ln>
          <a:effectLst>
            <a:outerShdw blurRad="50800" dist="50800" dir="5400000" algn="ctr" rotWithShape="0">
              <a:srgbClr val="8DA9DB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Uploading</a:t>
            </a:r>
            <a:endParaRPr sz="4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157;p21">
            <a:extLst>
              <a:ext uri="{FF2B5EF4-FFF2-40B4-BE49-F238E27FC236}">
                <a16:creationId xmlns:a16="http://schemas.microsoft.com/office/drawing/2014/main" id="{ECBDC1B3-9EB9-4C6B-B7E5-4F50CBA000E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99134" y="2713026"/>
            <a:ext cx="282765" cy="278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57;p21">
            <a:extLst>
              <a:ext uri="{FF2B5EF4-FFF2-40B4-BE49-F238E27FC236}">
                <a16:creationId xmlns:a16="http://schemas.microsoft.com/office/drawing/2014/main" id="{2CB30DDF-8EFE-4C25-AB24-DDB8959CF83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09031" y="3521839"/>
            <a:ext cx="282765" cy="278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164;p21">
            <a:extLst>
              <a:ext uri="{FF2B5EF4-FFF2-40B4-BE49-F238E27FC236}">
                <a16:creationId xmlns:a16="http://schemas.microsoft.com/office/drawing/2014/main" id="{76BDAA8A-CBE7-4FC6-85FC-223572D45916}"/>
              </a:ext>
            </a:extLst>
          </p:cNvPr>
          <p:cNvCxnSpPr>
            <a:cxnSpLocks/>
            <a:stCxn id="156" idx="3"/>
            <a:endCxn id="40" idx="1"/>
          </p:cNvCxnSpPr>
          <p:nvPr/>
        </p:nvCxnSpPr>
        <p:spPr>
          <a:xfrm>
            <a:off x="9361211" y="2685789"/>
            <a:ext cx="1347820" cy="9751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6" name="Google Shape;181;p21">
            <a:extLst>
              <a:ext uri="{FF2B5EF4-FFF2-40B4-BE49-F238E27FC236}">
                <a16:creationId xmlns:a16="http://schemas.microsoft.com/office/drawing/2014/main" id="{8C90B39C-86D4-4E5D-AB85-A516553DA3A1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044629" y="3203610"/>
            <a:ext cx="349952" cy="344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181;p21">
            <a:extLst>
              <a:ext uri="{FF2B5EF4-FFF2-40B4-BE49-F238E27FC236}">
                <a16:creationId xmlns:a16="http://schemas.microsoft.com/office/drawing/2014/main" id="{AE575E67-0F18-41EF-B711-2EE0A7436F51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185266" y="3203610"/>
            <a:ext cx="349952" cy="344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/>
          <p:cNvSpPr txBox="1"/>
          <p:nvPr/>
        </p:nvSpPr>
        <p:spPr>
          <a:xfrm>
            <a:off x="391914" y="1071997"/>
            <a:ext cx="4010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423" name="Google Shape;423;p28"/>
          <p:cNvSpPr txBox="1"/>
          <p:nvPr/>
        </p:nvSpPr>
        <p:spPr>
          <a:xfrm>
            <a:off x="751308" y="1058513"/>
            <a:ext cx="33273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UPLOAD FILE</a:t>
            </a:r>
            <a:endParaRPr dirty="0"/>
          </a:p>
        </p:txBody>
      </p:sp>
      <p:sp>
        <p:nvSpPr>
          <p:cNvPr id="424" name="Google Shape;424;p28"/>
          <p:cNvSpPr txBox="1"/>
          <p:nvPr/>
        </p:nvSpPr>
        <p:spPr>
          <a:xfrm>
            <a:off x="751308" y="1657075"/>
            <a:ext cx="10576055" cy="432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userId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the user table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the file to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userFileTable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meanwhile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userfileid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generated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 the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userFileId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add the rolling hash and SHA256 along with the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userfFileId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the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hashtable.Meanwhile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SHAId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each SHA256 value is generated.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 the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userFileId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SHAId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add it to the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userFileDetails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table.It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maintains the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SHAId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along with the file id of the specific file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/>
          <p:cNvSpPr txBox="1"/>
          <p:nvPr/>
        </p:nvSpPr>
        <p:spPr>
          <a:xfrm>
            <a:off x="350236" y="580769"/>
            <a:ext cx="4010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423" name="Google Shape;423;p28"/>
          <p:cNvSpPr txBox="1"/>
          <p:nvPr/>
        </p:nvSpPr>
        <p:spPr>
          <a:xfrm>
            <a:off x="751308" y="580769"/>
            <a:ext cx="33273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UPLOAD FILE</a:t>
            </a:r>
            <a:endParaRPr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29A44B-CFDC-4FC4-A743-A6E6CFE3C671}"/>
              </a:ext>
            </a:extLst>
          </p:cNvPr>
          <p:cNvSpPr/>
          <p:nvPr/>
        </p:nvSpPr>
        <p:spPr>
          <a:xfrm>
            <a:off x="1160000" y="1801659"/>
            <a:ext cx="2509935" cy="101703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Retrieve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userId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from the User table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021BC1-9C14-40E2-B68E-33C6E8624A0A}"/>
              </a:ext>
            </a:extLst>
          </p:cNvPr>
          <p:cNvSpPr/>
          <p:nvPr/>
        </p:nvSpPr>
        <p:spPr>
          <a:xfrm>
            <a:off x="8050576" y="1801659"/>
            <a:ext cx="2509935" cy="101703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User will upload a file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215A87-8B64-4083-84F1-E0F6585C20FC}"/>
              </a:ext>
            </a:extLst>
          </p:cNvPr>
          <p:cNvSpPr/>
          <p:nvPr/>
        </p:nvSpPr>
        <p:spPr>
          <a:xfrm>
            <a:off x="7954041" y="4881122"/>
            <a:ext cx="2119652" cy="10527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Using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userFileId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compute rolling hash and corresponding Sha256 hash of each chunk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EFF379-E40C-4A3A-A9B3-A65272F0BF50}"/>
              </a:ext>
            </a:extLst>
          </p:cNvPr>
          <p:cNvSpPr/>
          <p:nvPr/>
        </p:nvSpPr>
        <p:spPr>
          <a:xfrm>
            <a:off x="3669935" y="2203619"/>
            <a:ext cx="408694" cy="91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0D9A675-C1CB-454C-B520-DEBA374CEBC8}"/>
              </a:ext>
            </a:extLst>
          </p:cNvPr>
          <p:cNvSpPr/>
          <p:nvPr/>
        </p:nvSpPr>
        <p:spPr>
          <a:xfrm>
            <a:off x="7641655" y="2249470"/>
            <a:ext cx="408694" cy="91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E8E05038-F021-4CCA-B6FF-3EA51803AFC5}"/>
              </a:ext>
            </a:extLst>
          </p:cNvPr>
          <p:cNvSpPr/>
          <p:nvPr/>
        </p:nvSpPr>
        <p:spPr>
          <a:xfrm>
            <a:off x="10073693" y="5313337"/>
            <a:ext cx="423425" cy="83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A7DFDF-8BAC-4DE9-9C97-C29D5AECE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779" y="3620225"/>
            <a:ext cx="3428719" cy="315452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E6B3F6-4369-4180-80E1-4489E4E0C159}"/>
              </a:ext>
            </a:extLst>
          </p:cNvPr>
          <p:cNvSpPr/>
          <p:nvPr/>
        </p:nvSpPr>
        <p:spPr>
          <a:xfrm>
            <a:off x="2404370" y="4930781"/>
            <a:ext cx="1542448" cy="101703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We also maintain sha256 and its count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6BCEDD24-B17B-46E0-9826-2186AC2B9397}"/>
              </a:ext>
            </a:extLst>
          </p:cNvPr>
          <p:cNvSpPr/>
          <p:nvPr/>
        </p:nvSpPr>
        <p:spPr>
          <a:xfrm>
            <a:off x="7662677" y="5397312"/>
            <a:ext cx="262545" cy="83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9A1985D2-9E76-4B44-825F-4AC75CAA3F99}"/>
              </a:ext>
            </a:extLst>
          </p:cNvPr>
          <p:cNvSpPr/>
          <p:nvPr/>
        </p:nvSpPr>
        <p:spPr>
          <a:xfrm>
            <a:off x="3961227" y="5305947"/>
            <a:ext cx="312552" cy="83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1D32FE9-E325-4C8A-8E3D-A94530401D6D}"/>
              </a:ext>
            </a:extLst>
          </p:cNvPr>
          <p:cNvSpPr/>
          <p:nvPr/>
        </p:nvSpPr>
        <p:spPr>
          <a:xfrm>
            <a:off x="11215396" y="2341172"/>
            <a:ext cx="45719" cy="588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80B8DE1-1C78-4845-B8DF-3101055A67C9}"/>
              </a:ext>
            </a:extLst>
          </p:cNvPr>
          <p:cNvSpPr/>
          <p:nvPr/>
        </p:nvSpPr>
        <p:spPr>
          <a:xfrm>
            <a:off x="10560511" y="2341172"/>
            <a:ext cx="65488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329D5E-B37A-4A84-95B0-CE55794FF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283" y="1835387"/>
            <a:ext cx="3495146" cy="8001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FFDF932-5563-4E9E-B2B1-23CCC5E98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5745" y="3057389"/>
            <a:ext cx="3419475" cy="68725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373FC24-951E-4426-BE49-351C6CF1D734}"/>
              </a:ext>
            </a:extLst>
          </p:cNvPr>
          <p:cNvSpPr/>
          <p:nvPr/>
        </p:nvSpPr>
        <p:spPr>
          <a:xfrm>
            <a:off x="10435804" y="4292087"/>
            <a:ext cx="1641055" cy="21646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Input File will be divided into chunks of variable length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ED826CF5-3FE2-47D7-AC63-BD119CF7B6D5}"/>
              </a:ext>
            </a:extLst>
          </p:cNvPr>
          <p:cNvSpPr/>
          <p:nvPr/>
        </p:nvSpPr>
        <p:spPr>
          <a:xfrm flipH="1">
            <a:off x="11193701" y="3802245"/>
            <a:ext cx="89108" cy="4610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AB0B5F7-D6CC-413B-AE70-3C20C1761BB9}"/>
              </a:ext>
            </a:extLst>
          </p:cNvPr>
          <p:cNvSpPr/>
          <p:nvPr/>
        </p:nvSpPr>
        <p:spPr>
          <a:xfrm>
            <a:off x="7753376" y="3762299"/>
            <a:ext cx="1218200" cy="924536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Collision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182AE2-9383-484B-A288-D6A3575113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50" y="4039306"/>
            <a:ext cx="2177428" cy="2536186"/>
          </a:xfrm>
          <a:prstGeom prst="rect">
            <a:avLst/>
          </a:prstGeom>
        </p:spPr>
      </p:pic>
      <p:sp>
        <p:nvSpPr>
          <p:cNvPr id="25" name="Arrow: Left 24">
            <a:extLst>
              <a:ext uri="{FF2B5EF4-FFF2-40B4-BE49-F238E27FC236}">
                <a16:creationId xmlns:a16="http://schemas.microsoft.com/office/drawing/2014/main" id="{B84F0396-C105-4B2A-91A7-10E71D88C783}"/>
              </a:ext>
            </a:extLst>
          </p:cNvPr>
          <p:cNvSpPr/>
          <p:nvPr/>
        </p:nvSpPr>
        <p:spPr>
          <a:xfrm>
            <a:off x="2161858" y="5309063"/>
            <a:ext cx="219628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30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4" grpId="0" animBg="1"/>
      <p:bldP spid="11" grpId="0" animBg="1"/>
      <p:bldP spid="16" grpId="0" animBg="1"/>
      <p:bldP spid="13" grpId="0" animBg="1"/>
      <p:bldP spid="20" grpId="0" animBg="1"/>
      <p:bldP spid="21" grpId="0" animBg="1"/>
      <p:bldP spid="22" grpId="0" animBg="1"/>
      <p:bldP spid="18" grpId="0" animBg="1"/>
      <p:bldP spid="19" grpId="0" animBg="1"/>
      <p:bldP spid="4" grpId="0" animBg="1"/>
      <p:bldP spid="24" grpId="0" animBg="1"/>
      <p:bldP spid="6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/>
          <p:cNvSpPr txBox="1"/>
          <p:nvPr/>
        </p:nvSpPr>
        <p:spPr>
          <a:xfrm>
            <a:off x="350236" y="580769"/>
            <a:ext cx="4010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423" name="Google Shape;423;p28"/>
          <p:cNvSpPr txBox="1"/>
          <p:nvPr/>
        </p:nvSpPr>
        <p:spPr>
          <a:xfrm>
            <a:off x="751308" y="580769"/>
            <a:ext cx="33273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DOWNLOAD FILE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0A1D4-DB6B-4169-ADDA-D95B0FFFD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518" y="1859990"/>
            <a:ext cx="3419475" cy="68725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29A44B-CFDC-4FC4-A743-A6E6CFE3C671}"/>
              </a:ext>
            </a:extLst>
          </p:cNvPr>
          <p:cNvSpPr/>
          <p:nvPr/>
        </p:nvSpPr>
        <p:spPr>
          <a:xfrm>
            <a:off x="1160000" y="1801659"/>
            <a:ext cx="2509935" cy="101703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userId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2 can select the file which he/she wants to download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021BC1-9C14-40E2-B68E-33C6E8624A0A}"/>
              </a:ext>
            </a:extLst>
          </p:cNvPr>
          <p:cNvSpPr/>
          <p:nvPr/>
        </p:nvSpPr>
        <p:spPr>
          <a:xfrm>
            <a:off x="8050576" y="1801659"/>
            <a:ext cx="2509935" cy="101703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Using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userFileId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we can retrieve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ShaId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from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FileDetails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F5919-4B3B-4093-A4EB-A50BAB308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5804" y="3078324"/>
            <a:ext cx="1314450" cy="32385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215A87-8B64-4083-84F1-E0F6585C20FC}"/>
              </a:ext>
            </a:extLst>
          </p:cNvPr>
          <p:cNvSpPr/>
          <p:nvPr/>
        </p:nvSpPr>
        <p:spPr>
          <a:xfrm>
            <a:off x="7400778" y="4781930"/>
            <a:ext cx="2509935" cy="101703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Now using these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shaId’s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we fetch corresponding Sha256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EFF379-E40C-4A3A-A9B3-A65272F0BF50}"/>
              </a:ext>
            </a:extLst>
          </p:cNvPr>
          <p:cNvSpPr/>
          <p:nvPr/>
        </p:nvSpPr>
        <p:spPr>
          <a:xfrm>
            <a:off x="3669935" y="2203619"/>
            <a:ext cx="408694" cy="91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0D9A675-C1CB-454C-B520-DEBA374CEBC8}"/>
              </a:ext>
            </a:extLst>
          </p:cNvPr>
          <p:cNvSpPr/>
          <p:nvPr/>
        </p:nvSpPr>
        <p:spPr>
          <a:xfrm>
            <a:off x="7641655" y="2249470"/>
            <a:ext cx="408694" cy="91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E8E05038-F021-4CCA-B6FF-3EA51803AFC5}"/>
              </a:ext>
            </a:extLst>
          </p:cNvPr>
          <p:cNvSpPr/>
          <p:nvPr/>
        </p:nvSpPr>
        <p:spPr>
          <a:xfrm>
            <a:off x="9961546" y="5290448"/>
            <a:ext cx="423425" cy="83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A7DFDF-8BAC-4DE9-9C97-C29D5AECE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431" y="3401018"/>
            <a:ext cx="3958999" cy="315452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E6B3F6-4369-4180-80E1-4489E4E0C159}"/>
              </a:ext>
            </a:extLst>
          </p:cNvPr>
          <p:cNvSpPr/>
          <p:nvPr/>
        </p:nvSpPr>
        <p:spPr>
          <a:xfrm>
            <a:off x="298361" y="4539845"/>
            <a:ext cx="2509935" cy="101703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Chunks corresponding to Sha256 are combined into a file and now available for the user to download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6BCEDD24-B17B-46E0-9826-2186AC2B9397}"/>
              </a:ext>
            </a:extLst>
          </p:cNvPr>
          <p:cNvSpPr/>
          <p:nvPr/>
        </p:nvSpPr>
        <p:spPr>
          <a:xfrm>
            <a:off x="7087400" y="5206473"/>
            <a:ext cx="262545" cy="83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9A1985D2-9E76-4B44-825F-4AC75CAA3F99}"/>
              </a:ext>
            </a:extLst>
          </p:cNvPr>
          <p:cNvSpPr/>
          <p:nvPr/>
        </p:nvSpPr>
        <p:spPr>
          <a:xfrm>
            <a:off x="2859129" y="5086619"/>
            <a:ext cx="352302" cy="83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1D32FE9-E325-4C8A-8E3D-A94530401D6D}"/>
              </a:ext>
            </a:extLst>
          </p:cNvPr>
          <p:cNvSpPr/>
          <p:nvPr/>
        </p:nvSpPr>
        <p:spPr>
          <a:xfrm>
            <a:off x="11215396" y="2341172"/>
            <a:ext cx="45719" cy="588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80B8DE1-1C78-4845-B8DF-3101055A67C9}"/>
              </a:ext>
            </a:extLst>
          </p:cNvPr>
          <p:cNvSpPr/>
          <p:nvPr/>
        </p:nvSpPr>
        <p:spPr>
          <a:xfrm>
            <a:off x="10560511" y="2341172"/>
            <a:ext cx="65488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99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4" grpId="0" animBg="1"/>
      <p:bldP spid="11" grpId="0" animBg="1"/>
      <p:bldP spid="16" grpId="0" animBg="1"/>
      <p:bldP spid="13" grpId="0" animBg="1"/>
      <p:bldP spid="20" grpId="0" animBg="1"/>
      <p:bldP spid="21" grpId="0" animBg="1"/>
      <p:bldP spid="22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/>
          <p:cNvSpPr txBox="1"/>
          <p:nvPr/>
        </p:nvSpPr>
        <p:spPr>
          <a:xfrm>
            <a:off x="391914" y="1071997"/>
            <a:ext cx="4010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423" name="Google Shape;423;p28"/>
          <p:cNvSpPr txBox="1"/>
          <p:nvPr/>
        </p:nvSpPr>
        <p:spPr>
          <a:xfrm>
            <a:off x="751308" y="1058513"/>
            <a:ext cx="33273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VERSIONING</a:t>
            </a:r>
            <a:endParaRPr dirty="0"/>
          </a:p>
        </p:txBody>
      </p:sp>
      <p:sp>
        <p:nvSpPr>
          <p:cNvPr id="424" name="Google Shape;424;p28"/>
          <p:cNvSpPr txBox="1"/>
          <p:nvPr/>
        </p:nvSpPr>
        <p:spPr>
          <a:xfrm>
            <a:off x="751308" y="1547146"/>
            <a:ext cx="10576055" cy="432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IN" dirty="0"/>
          </a:p>
          <a:p>
            <a:pPr marL="28575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Version is used to differentiate between the updated data in the existing file.</a:t>
            </a:r>
            <a:endParaRPr lang="en-IN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To maintain versioning in our project we had to add to more columns to our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userFile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table, which are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versionOf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versionNo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.</a:t>
            </a:r>
            <a:endParaRPr lang="en-IN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VersionOf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column is used to identify to which file the version belongs to.</a:t>
            </a:r>
            <a:endParaRPr lang="en-IN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VersionNo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specifies what the version number of the file being uploaded is.</a:t>
            </a:r>
            <a:endParaRPr lang="en-IN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In order to differentiate the file name we have renamed the file with the date and time of updating, just to keep a check.</a:t>
            </a:r>
          </a:p>
          <a:p>
            <a:pPr>
              <a:buClr>
                <a:schemeClr val="dk1"/>
              </a:buClr>
              <a:buSzPts val="2400"/>
            </a:pPr>
            <a:endParaRPr lang="en-IN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98394-3CD6-4E48-8703-238DC3372D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70" y="4603963"/>
            <a:ext cx="7268546" cy="1637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75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1"/>
          <p:cNvSpPr txBox="1">
            <a:spLocks noGrp="1"/>
          </p:cNvSpPr>
          <p:nvPr>
            <p:ph type="body" idx="1"/>
          </p:nvPr>
        </p:nvSpPr>
        <p:spPr>
          <a:xfrm>
            <a:off x="832459" y="147393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 dirty="0"/>
              <a:t>We have successfully created a program which is able to detect duplicate data and store only one instance of the duplicate data hence improving the resources like storage space, disk I/O operation of the cloud vendors.</a:t>
            </a:r>
            <a:endParaRPr sz="2400" dirty="0"/>
          </a:p>
        </p:txBody>
      </p:sp>
      <p:sp>
        <p:nvSpPr>
          <p:cNvPr id="503" name="Google Shape;503;p31"/>
          <p:cNvSpPr txBox="1"/>
          <p:nvPr/>
        </p:nvSpPr>
        <p:spPr>
          <a:xfrm>
            <a:off x="-1" y="123929"/>
            <a:ext cx="3664297" cy="769441"/>
          </a:xfrm>
          <a:prstGeom prst="rect">
            <a:avLst/>
          </a:prstGeom>
          <a:solidFill>
            <a:srgbClr val="BBD6EE"/>
          </a:solidFill>
          <a:ln>
            <a:noFill/>
          </a:ln>
          <a:effectLst>
            <a:outerShdw blurRad="50800" dist="50800" dir="5400000" algn="ctr" rotWithShape="0">
              <a:srgbClr val="8DA9DB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</a:t>
            </a:r>
            <a:endParaRPr sz="4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[ 1 ] J. Wen Xia, Member, IEEE, Hong Jiang, Fellow, IEEE, Dan Feng, Member, IEEE, Fred </a:t>
            </a:r>
            <a:r>
              <a:rPr lang="en-US" sz="2000" dirty="0" err="1"/>
              <a:t>Douglis</a:t>
            </a:r>
            <a:r>
              <a:rPr lang="en-US" sz="2000" dirty="0"/>
              <a:t>, Senior Member, IEEE, Philip </a:t>
            </a:r>
            <a:r>
              <a:rPr lang="en-US" sz="2000" dirty="0" err="1"/>
              <a:t>Shilane</a:t>
            </a:r>
            <a:r>
              <a:rPr lang="en-US" sz="2000" dirty="0"/>
              <a:t>, Yu Hua, Senior Member, IEEE, Min Fu, Yucheng Zhang, and </a:t>
            </a:r>
            <a:r>
              <a:rPr lang="en-US" sz="2000" dirty="0" err="1"/>
              <a:t>Yukun</a:t>
            </a:r>
            <a:r>
              <a:rPr lang="en-US" sz="2000" dirty="0"/>
              <a:t> Zhou,  “A Comprehensive Study of the Past, Present, and Future of Data </a:t>
            </a:r>
            <a:r>
              <a:rPr lang="en-US" sz="2000" dirty="0" err="1"/>
              <a:t>Deduplication”,in</a:t>
            </a:r>
            <a:r>
              <a:rPr lang="en-US" sz="2000" dirty="0"/>
              <a:t> 2015</a:t>
            </a:r>
          </a:p>
          <a:p>
            <a:pPr marL="0" indent="0">
              <a:buNone/>
            </a:pPr>
            <a:r>
              <a:rPr lang="en-US" sz="2000" dirty="0"/>
              <a:t>[ 2 ] E. </a:t>
            </a:r>
            <a:r>
              <a:rPr lang="en-US" sz="2000" dirty="0" err="1"/>
              <a:t>Manogar</a:t>
            </a:r>
            <a:r>
              <a:rPr lang="en-US" sz="2000" dirty="0"/>
              <a:t>, S. </a:t>
            </a:r>
            <a:r>
              <a:rPr lang="en-US" sz="2000" dirty="0" err="1"/>
              <a:t>Abirami</a:t>
            </a:r>
            <a:r>
              <a:rPr lang="en-US" sz="2000" dirty="0"/>
              <a:t>,” A Study on Data Deduplication Techniques for Optimized Storage”, 2014 Sixth International Conference on Advanced Computing(</a:t>
            </a:r>
            <a:r>
              <a:rPr lang="en-US" sz="2000" dirty="0" err="1"/>
              <a:t>lCoAC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[ 3 ] </a:t>
            </a:r>
            <a:r>
              <a:rPr lang="en-US" sz="2000" dirty="0" err="1"/>
              <a:t>Changjian</a:t>
            </a:r>
            <a:r>
              <a:rPr lang="en-US" sz="2000" dirty="0"/>
              <a:t> Zhang , </a:t>
            </a:r>
            <a:r>
              <a:rPr lang="en-US" sz="2000" dirty="0" err="1"/>
              <a:t>Deyu</a:t>
            </a:r>
            <a:r>
              <a:rPr lang="en-US" sz="2000" dirty="0"/>
              <a:t> QI, </a:t>
            </a:r>
            <a:r>
              <a:rPr lang="en-US" sz="2000" dirty="0" err="1"/>
              <a:t>Zhe</a:t>
            </a:r>
            <a:r>
              <a:rPr lang="en-US" sz="2000" dirty="0"/>
              <a:t> Cai, </a:t>
            </a:r>
            <a:r>
              <a:rPr lang="en-US" sz="2000" dirty="0" err="1"/>
              <a:t>Wenhao</a:t>
            </a:r>
            <a:r>
              <a:rPr lang="en-US" sz="2000" dirty="0"/>
              <a:t> </a:t>
            </a:r>
            <a:r>
              <a:rPr lang="en-US" sz="2000" dirty="0" err="1"/>
              <a:t>huang,Xinyang</a:t>
            </a:r>
            <a:r>
              <a:rPr lang="en-US" sz="2000" dirty="0"/>
              <a:t> wang, </a:t>
            </a:r>
            <a:r>
              <a:rPr lang="en-US" sz="2000" dirty="0" err="1"/>
              <a:t>Wenlin</a:t>
            </a:r>
            <a:r>
              <a:rPr lang="en-US" sz="2000" dirty="0"/>
              <a:t> li1 and Jing </a:t>
            </a:r>
            <a:r>
              <a:rPr lang="en-US" sz="2000" dirty="0" err="1"/>
              <a:t>guo</a:t>
            </a:r>
            <a:r>
              <a:rPr lang="en-US" sz="2000" dirty="0"/>
              <a:t>, “MII: A Novel Content Defined Chunking Algorithm for Finding Incremental Data in Data Synchronization”, 2019, published on July 1, 2019.</a:t>
            </a:r>
          </a:p>
          <a:p>
            <a:pPr marL="0" indent="0">
              <a:buNone/>
            </a:pPr>
            <a:r>
              <a:rPr lang="en-US" sz="2000" dirty="0"/>
              <a:t>[ 4 ] W. Xia, D. Feng, H. Jiang, Y. Zhang, V. Chang, and X. </a:t>
            </a:r>
            <a:r>
              <a:rPr lang="en-US" sz="2000" dirty="0" err="1"/>
              <a:t>Zou,”Accelerating</a:t>
            </a:r>
            <a:r>
              <a:rPr lang="en-US" sz="2000" dirty="0"/>
              <a:t> content-defined-chunking based data deduplication by exploiting parallelism,’’ Future </a:t>
            </a:r>
            <a:r>
              <a:rPr lang="en-US" sz="2000" dirty="0" err="1"/>
              <a:t>Gener</a:t>
            </a:r>
            <a:r>
              <a:rPr lang="en-US" sz="2000" dirty="0"/>
              <a:t>. </a:t>
            </a:r>
            <a:r>
              <a:rPr lang="en-US" sz="2000" dirty="0" err="1"/>
              <a:t>Comput</a:t>
            </a:r>
            <a:r>
              <a:rPr lang="en-US" sz="2000" dirty="0"/>
              <a:t>. Syst., vol. 98, pp. 406–418, Sep. 2019.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509" name="Google Shape;509;p32"/>
          <p:cNvSpPr txBox="1"/>
          <p:nvPr/>
        </p:nvSpPr>
        <p:spPr>
          <a:xfrm>
            <a:off x="0" y="103833"/>
            <a:ext cx="3523621" cy="769441"/>
          </a:xfrm>
          <a:prstGeom prst="rect">
            <a:avLst/>
          </a:prstGeom>
          <a:solidFill>
            <a:srgbClr val="BBD6EE"/>
          </a:solidFill>
          <a:ln>
            <a:noFill/>
          </a:ln>
          <a:effectLst>
            <a:outerShdw blurRad="50800" dist="50800" dir="5400000" algn="ctr" rotWithShape="0">
              <a:srgbClr val="8DA9DB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</a:t>
            </a:r>
            <a:endParaRPr sz="4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0" y="205363"/>
            <a:ext cx="3162300" cy="695325"/>
          </a:xfrm>
          <a:prstGeom prst="rect">
            <a:avLst/>
          </a:prstGeom>
          <a:solidFill>
            <a:srgbClr val="BBD6EE"/>
          </a:solidFill>
          <a:ln>
            <a:noFill/>
          </a:ln>
          <a:effectLst>
            <a:outerShdw blurRad="50800" dist="50800" dir="5400000" algn="ctr" rotWithShape="0">
              <a:srgbClr val="8DA9DB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10"/>
              <a:buFont typeface="Calibri"/>
              <a:buNone/>
            </a:pPr>
            <a:r>
              <a:rPr lang="en-IN" sz="4410" u="sng">
                <a:latin typeface="Calibri"/>
                <a:ea typeface="Calibri"/>
                <a:cs typeface="Calibri"/>
                <a:sym typeface="Calibri"/>
              </a:rPr>
              <a:t>Motivations</a:t>
            </a:r>
            <a:r>
              <a:rPr lang="en-IN" sz="3959" b="1" u="sng"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1306286" y="1154026"/>
            <a:ext cx="10071326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• The amount of the data posted over the web is increasing exponentially.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•  The studies have shown that, among the data posted by people, more than 50 percent of the data is duplicate.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•  Storing of duplicate data requires more storage space , time and energy which actually is a waste.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•  If we could detect this duplicate data and store only one copy of it, then lot of space and performance time would be saved.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marR="0" lvl="0" indent="-1079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0" y="164123"/>
            <a:ext cx="4791075" cy="769441"/>
          </a:xfrm>
          <a:prstGeom prst="rect">
            <a:avLst/>
          </a:prstGeom>
          <a:solidFill>
            <a:srgbClr val="BBD6EE"/>
          </a:solidFill>
          <a:ln>
            <a:noFill/>
          </a:ln>
          <a:effectLst>
            <a:outerShdw blurRad="50800" dist="50800" dir="5400000" algn="ctr" rotWithShape="0">
              <a:srgbClr val="8DA9DB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 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858417" y="1978448"/>
            <a:ext cx="106807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• To develop an algorithm to detect duplicate data and to maintain a single copy of the data using variable length chunking.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710230" y="1270817"/>
            <a:ext cx="9954798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deduplication refers to a technique for eliminating redundant data in a data set. In the process of deduplication, extra copies of the same data are deleted, leaving only one copy to be stored.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analysed to identify duplicate byte patterns to ensure the single instance of the duplicate part is considered and stored in the server</a:t>
            </a:r>
            <a:endParaRPr dirty="0"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2909" y="4265695"/>
            <a:ext cx="6728419" cy="232171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0" y="184220"/>
            <a:ext cx="8048730" cy="769441"/>
          </a:xfrm>
          <a:prstGeom prst="rect">
            <a:avLst/>
          </a:prstGeom>
          <a:solidFill>
            <a:srgbClr val="BBD6EE"/>
          </a:solidFill>
          <a:ln>
            <a:noFill/>
          </a:ln>
          <a:effectLst>
            <a:outerShdw blurRad="50800" dist="50800" dir="5400000" algn="ctr" rotWithShape="0">
              <a:srgbClr val="8DA9DB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is data de-duplication ?</a:t>
            </a:r>
            <a:endParaRPr sz="4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955992" y="2866136"/>
            <a:ext cx="10280016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reduces the amount of storage needed for given set of files.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reduce costs and increase space efficiency in distinct storage environment.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reduce I/O disk operation. 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955992" y="1965166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IN" sz="2590"/>
              <a:t>Requirements shortlist …</a:t>
            </a:r>
            <a:endParaRPr sz="2590"/>
          </a:p>
          <a:p>
            <a:pPr marL="609600" lvl="0" indent="-445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endParaRPr sz="259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sp>
        <p:nvSpPr>
          <p:cNvPr id="117" name="Google Shape;117;p17"/>
          <p:cNvSpPr txBox="1"/>
          <p:nvPr/>
        </p:nvSpPr>
        <p:spPr>
          <a:xfrm>
            <a:off x="0" y="154075"/>
            <a:ext cx="5995515" cy="769441"/>
          </a:xfrm>
          <a:prstGeom prst="rect">
            <a:avLst/>
          </a:prstGeom>
          <a:solidFill>
            <a:srgbClr val="BBD6EE"/>
          </a:solidFill>
          <a:ln>
            <a:noFill/>
          </a:ln>
          <a:effectLst>
            <a:outerShdw blurRad="50800" dist="50800" dir="5400000" algn="ctr" rotWithShape="0">
              <a:srgbClr val="8DA9DB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data de-duplication </a:t>
            </a:r>
            <a:endParaRPr sz="4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E6DEFD12-27FF-45F0-AC8E-C4ACCFCAF791}"/>
              </a:ext>
            </a:extLst>
          </p:cNvPr>
          <p:cNvSpPr/>
          <p:nvPr/>
        </p:nvSpPr>
        <p:spPr>
          <a:xfrm>
            <a:off x="344800" y="1471561"/>
            <a:ext cx="11706810" cy="4588417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4" name="Google Shape;124;p18"/>
          <p:cNvSpPr txBox="1"/>
          <p:nvPr/>
        </p:nvSpPr>
        <p:spPr>
          <a:xfrm>
            <a:off x="0" y="144026"/>
            <a:ext cx="5656082" cy="769441"/>
          </a:xfrm>
          <a:prstGeom prst="rect">
            <a:avLst/>
          </a:prstGeom>
          <a:solidFill>
            <a:srgbClr val="BBD6EE"/>
          </a:solidFill>
          <a:ln>
            <a:noFill/>
          </a:ln>
          <a:effectLst>
            <a:outerShdw blurRad="50800" dist="50800" dir="5400000" algn="ctr" rotWithShape="0">
              <a:srgbClr val="8DA9DB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Deduplication Flow </a:t>
            </a:r>
            <a:endParaRPr sz="44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44B25D-4541-4A6E-B2C2-6D6EDA89E9BD}"/>
              </a:ext>
            </a:extLst>
          </p:cNvPr>
          <p:cNvSpPr/>
          <p:nvPr/>
        </p:nvSpPr>
        <p:spPr>
          <a:xfrm>
            <a:off x="2391995" y="2107569"/>
            <a:ext cx="1520861" cy="857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E5D70CF-78BC-404D-B6F3-ACAEBD5FEB41}"/>
              </a:ext>
            </a:extLst>
          </p:cNvPr>
          <p:cNvSpPr/>
          <p:nvPr/>
        </p:nvSpPr>
        <p:spPr>
          <a:xfrm>
            <a:off x="5054339" y="2099112"/>
            <a:ext cx="1611144" cy="857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992A2-5796-44AD-A8AA-4C88382F0F88}"/>
              </a:ext>
            </a:extLst>
          </p:cNvPr>
          <p:cNvSpPr txBox="1"/>
          <p:nvPr/>
        </p:nvSpPr>
        <p:spPr>
          <a:xfrm>
            <a:off x="2523442" y="2374142"/>
            <a:ext cx="1451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CHUNKING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E1F7B-31FC-4232-9154-A8D5266CAC77}"/>
              </a:ext>
            </a:extLst>
          </p:cNvPr>
          <p:cNvSpPr txBox="1"/>
          <p:nvPr/>
        </p:nvSpPr>
        <p:spPr>
          <a:xfrm>
            <a:off x="5257014" y="2374142"/>
            <a:ext cx="1677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DUPLICATE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030849-24CE-4279-AE2F-BACD16C02F85}"/>
              </a:ext>
            </a:extLst>
          </p:cNvPr>
          <p:cNvSpPr/>
          <p:nvPr/>
        </p:nvSpPr>
        <p:spPr>
          <a:xfrm>
            <a:off x="3912856" y="2490322"/>
            <a:ext cx="1065230" cy="8319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8EDCD1-6B17-4978-BA7F-1694ED82B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4" y="1916011"/>
            <a:ext cx="1072212" cy="1343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940FA88B-2C6B-4867-9B39-A3463E2F105B}"/>
              </a:ext>
            </a:extLst>
          </p:cNvPr>
          <p:cNvSpPr/>
          <p:nvPr/>
        </p:nvSpPr>
        <p:spPr>
          <a:xfrm>
            <a:off x="1579705" y="2506856"/>
            <a:ext cx="774162" cy="6277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A57BBB8-E2AA-4FC1-9739-1ADAC9385085}"/>
              </a:ext>
            </a:extLst>
          </p:cNvPr>
          <p:cNvSpPr/>
          <p:nvPr/>
        </p:nvSpPr>
        <p:spPr>
          <a:xfrm>
            <a:off x="5054340" y="3942986"/>
            <a:ext cx="1611144" cy="857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9DF9E6B-D8C4-4676-90B0-977439F64E86}"/>
              </a:ext>
            </a:extLst>
          </p:cNvPr>
          <p:cNvSpPr/>
          <p:nvPr/>
        </p:nvSpPr>
        <p:spPr>
          <a:xfrm>
            <a:off x="6733882" y="2490322"/>
            <a:ext cx="1065230" cy="8319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76D045D-0872-46EA-BD91-65A962C99EEA}"/>
              </a:ext>
            </a:extLst>
          </p:cNvPr>
          <p:cNvSpPr/>
          <p:nvPr/>
        </p:nvSpPr>
        <p:spPr>
          <a:xfrm>
            <a:off x="9261109" y="2506857"/>
            <a:ext cx="1065230" cy="8319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247D9EDB-88C3-4A22-A663-1079FF2A67EB}"/>
              </a:ext>
            </a:extLst>
          </p:cNvPr>
          <p:cNvSpPr/>
          <p:nvPr/>
        </p:nvSpPr>
        <p:spPr>
          <a:xfrm>
            <a:off x="7867511" y="1814011"/>
            <a:ext cx="1393598" cy="1547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757497-3FB7-495C-AB4D-C4FC81565285}"/>
              </a:ext>
            </a:extLst>
          </p:cNvPr>
          <p:cNvSpPr txBox="1"/>
          <p:nvPr/>
        </p:nvSpPr>
        <p:spPr>
          <a:xfrm>
            <a:off x="5130486" y="4218016"/>
            <a:ext cx="142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HASH TABLE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0B0C51C8-44AC-4A18-8F24-F8DB912EE154}"/>
              </a:ext>
            </a:extLst>
          </p:cNvPr>
          <p:cNvSpPr/>
          <p:nvPr/>
        </p:nvSpPr>
        <p:spPr>
          <a:xfrm>
            <a:off x="5797485" y="3029536"/>
            <a:ext cx="75414" cy="90755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E0DF2D-AEDD-43B6-A3EB-E62D4066CAE8}"/>
              </a:ext>
            </a:extLst>
          </p:cNvPr>
          <p:cNvSpPr txBox="1"/>
          <p:nvPr/>
        </p:nvSpPr>
        <p:spPr>
          <a:xfrm>
            <a:off x="709031" y="3152419"/>
            <a:ext cx="669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ED3BE1-82D5-438E-AA23-3B93DF84DD73}"/>
              </a:ext>
            </a:extLst>
          </p:cNvPr>
          <p:cNvSpPr txBox="1"/>
          <p:nvPr/>
        </p:nvSpPr>
        <p:spPr>
          <a:xfrm>
            <a:off x="7988583" y="2245247"/>
            <a:ext cx="134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       IS DUPLICATE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925E14E-0ABF-4030-9DCF-FB620F914763}"/>
              </a:ext>
            </a:extLst>
          </p:cNvPr>
          <p:cNvSpPr/>
          <p:nvPr/>
        </p:nvSpPr>
        <p:spPr>
          <a:xfrm>
            <a:off x="10326339" y="2140707"/>
            <a:ext cx="1520861" cy="857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1EB2C46F-7F23-403E-BECF-0D8D4AF471B3}"/>
              </a:ext>
            </a:extLst>
          </p:cNvPr>
          <p:cNvSpPr/>
          <p:nvPr/>
        </p:nvSpPr>
        <p:spPr>
          <a:xfrm>
            <a:off x="6733882" y="4289196"/>
            <a:ext cx="1825656" cy="10840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id="{3DE20AB2-E92A-4704-9003-EE0CE79D4C68}"/>
              </a:ext>
            </a:extLst>
          </p:cNvPr>
          <p:cNvSpPr/>
          <p:nvPr/>
        </p:nvSpPr>
        <p:spPr>
          <a:xfrm>
            <a:off x="8531257" y="1471561"/>
            <a:ext cx="45719" cy="4676705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647BE2-B3BE-42DC-B87D-4EF0FAA6BADA}"/>
              </a:ext>
            </a:extLst>
          </p:cNvPr>
          <p:cNvSpPr txBox="1"/>
          <p:nvPr/>
        </p:nvSpPr>
        <p:spPr>
          <a:xfrm>
            <a:off x="10504136" y="2312587"/>
            <a:ext cx="1105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NO CHANGE</a:t>
            </a:r>
          </a:p>
          <a:p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B8F464-4CE7-429D-BB00-7DDB56631C24}"/>
              </a:ext>
            </a:extLst>
          </p:cNvPr>
          <p:cNvSpPr txBox="1"/>
          <p:nvPr/>
        </p:nvSpPr>
        <p:spPr>
          <a:xfrm>
            <a:off x="7201954" y="4397597"/>
            <a:ext cx="1393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UPDATE</a:t>
            </a:r>
            <a:r>
              <a:rPr lang="en-IN" dirty="0"/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B08E06-DC2F-4D6F-8F69-B0C5315FB8AB}"/>
              </a:ext>
            </a:extLst>
          </p:cNvPr>
          <p:cNvSpPr/>
          <p:nvPr/>
        </p:nvSpPr>
        <p:spPr>
          <a:xfrm>
            <a:off x="9258286" y="2228712"/>
            <a:ext cx="757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YES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09E372-19E7-4A32-9FBF-A03687E454A7}"/>
              </a:ext>
            </a:extLst>
          </p:cNvPr>
          <p:cNvSpPr/>
          <p:nvPr/>
        </p:nvSpPr>
        <p:spPr>
          <a:xfrm>
            <a:off x="8633536" y="3567738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22" grpId="0" animBg="1"/>
      <p:bldP spid="23" grpId="0" animBg="1"/>
      <p:bldP spid="24" grpId="0" animBg="1"/>
      <p:bldP spid="26" grpId="0" animBg="1"/>
      <p:bldP spid="20" grpId="0" animBg="1"/>
      <p:bldP spid="25" grpId="0" animBg="1"/>
      <p:bldP spid="32" grpId="0" animBg="1"/>
      <p:bldP spid="33" grpId="0" animBg="1"/>
      <p:bldP spid="37" grpId="0" animBg="1"/>
      <p:bldP spid="4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477571" y="2056115"/>
            <a:ext cx="10599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477569" y="3898558"/>
            <a:ext cx="10599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477570" y="4864131"/>
            <a:ext cx="4902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03054" y="4333393"/>
            <a:ext cx="18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477569" y="1401607"/>
            <a:ext cx="92664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0" y="154075"/>
            <a:ext cx="5075100" cy="769500"/>
          </a:xfrm>
          <a:prstGeom prst="rect">
            <a:avLst/>
          </a:prstGeom>
          <a:solidFill>
            <a:srgbClr val="BBD6EE"/>
          </a:solidFill>
          <a:ln>
            <a:noFill/>
          </a:ln>
          <a:effectLst>
            <a:outerShdw blurRad="50800" dist="50800" dir="5400000" algn="ctr" rotWithShape="0">
              <a:srgbClr val="8DA9DB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Sized Chunking</a:t>
            </a:r>
            <a:endParaRPr sz="44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74E0E316-E0DB-459E-84E1-8724BC8B618B}"/>
              </a:ext>
            </a:extLst>
          </p:cNvPr>
          <p:cNvSpPr/>
          <p:nvPr/>
        </p:nvSpPr>
        <p:spPr>
          <a:xfrm>
            <a:off x="1856791" y="1575982"/>
            <a:ext cx="7503845" cy="55983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ABCDEFGHIJKLMNOPQRSTUVWXYZ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43DAA6-A0FF-4627-B8C6-D4F212B6C559}"/>
              </a:ext>
            </a:extLst>
          </p:cNvPr>
          <p:cNvSpPr/>
          <p:nvPr/>
        </p:nvSpPr>
        <p:spPr>
          <a:xfrm>
            <a:off x="390346" y="3718971"/>
            <a:ext cx="1626962" cy="54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ABCDE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F4929-A2B5-4F56-AEBE-7756AE6F976A}"/>
              </a:ext>
            </a:extLst>
          </p:cNvPr>
          <p:cNvSpPr/>
          <p:nvPr/>
        </p:nvSpPr>
        <p:spPr>
          <a:xfrm>
            <a:off x="2515231" y="3718968"/>
            <a:ext cx="1626962" cy="54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FGHIJ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3214D1-427F-403F-9592-846DDA9F7747}"/>
              </a:ext>
            </a:extLst>
          </p:cNvPr>
          <p:cNvSpPr/>
          <p:nvPr/>
        </p:nvSpPr>
        <p:spPr>
          <a:xfrm>
            <a:off x="4802077" y="3718968"/>
            <a:ext cx="1626962" cy="54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KLMNO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498B25-03F2-4E6A-8140-2317BE408E96}"/>
              </a:ext>
            </a:extLst>
          </p:cNvPr>
          <p:cNvSpPr/>
          <p:nvPr/>
        </p:nvSpPr>
        <p:spPr>
          <a:xfrm>
            <a:off x="6999118" y="3718967"/>
            <a:ext cx="1626962" cy="54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PQRST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E8278C-BB37-47D3-8D0B-4B43CD6E4739}"/>
              </a:ext>
            </a:extLst>
          </p:cNvPr>
          <p:cNvSpPr/>
          <p:nvPr/>
        </p:nvSpPr>
        <p:spPr>
          <a:xfrm>
            <a:off x="9124003" y="3718966"/>
            <a:ext cx="1626962" cy="54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UVWXY</a:t>
            </a:r>
          </a:p>
        </p:txBody>
      </p:sp>
      <p:cxnSp>
        <p:nvCxnSpPr>
          <p:cNvPr id="16" name="Google Shape;175;p21">
            <a:extLst>
              <a:ext uri="{FF2B5EF4-FFF2-40B4-BE49-F238E27FC236}">
                <a16:creationId xmlns:a16="http://schemas.microsoft.com/office/drawing/2014/main" id="{EB59580C-2D92-4567-A533-CE6089CB2C9F}"/>
              </a:ext>
            </a:extLst>
          </p:cNvPr>
          <p:cNvCxnSpPr>
            <a:cxnSpLocks/>
          </p:cNvCxnSpPr>
          <p:nvPr/>
        </p:nvCxnSpPr>
        <p:spPr>
          <a:xfrm>
            <a:off x="1111297" y="2809053"/>
            <a:ext cx="10262719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oogle Shape;176;p21">
            <a:extLst>
              <a:ext uri="{FF2B5EF4-FFF2-40B4-BE49-F238E27FC236}">
                <a16:creationId xmlns:a16="http://schemas.microsoft.com/office/drawing/2014/main" id="{DDCA4135-CA08-4A09-9AE8-B1927A076DAB}"/>
              </a:ext>
            </a:extLst>
          </p:cNvPr>
          <p:cNvCxnSpPr>
            <a:cxnSpLocks/>
          </p:cNvCxnSpPr>
          <p:nvPr/>
        </p:nvCxnSpPr>
        <p:spPr>
          <a:xfrm>
            <a:off x="1111297" y="2809053"/>
            <a:ext cx="0" cy="9099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" name="Google Shape;176;p21">
            <a:extLst>
              <a:ext uri="{FF2B5EF4-FFF2-40B4-BE49-F238E27FC236}">
                <a16:creationId xmlns:a16="http://schemas.microsoft.com/office/drawing/2014/main" id="{8E668E3F-78E0-4FAB-87A3-188C7612F1B7}"/>
              </a:ext>
            </a:extLst>
          </p:cNvPr>
          <p:cNvCxnSpPr>
            <a:cxnSpLocks/>
          </p:cNvCxnSpPr>
          <p:nvPr/>
        </p:nvCxnSpPr>
        <p:spPr>
          <a:xfrm>
            <a:off x="3351438" y="2809053"/>
            <a:ext cx="0" cy="9099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176;p21">
            <a:extLst>
              <a:ext uri="{FF2B5EF4-FFF2-40B4-BE49-F238E27FC236}">
                <a16:creationId xmlns:a16="http://schemas.microsoft.com/office/drawing/2014/main" id="{70418FF1-B561-4240-AE33-00455BE9A619}"/>
              </a:ext>
            </a:extLst>
          </p:cNvPr>
          <p:cNvCxnSpPr>
            <a:cxnSpLocks/>
          </p:cNvCxnSpPr>
          <p:nvPr/>
        </p:nvCxnSpPr>
        <p:spPr>
          <a:xfrm>
            <a:off x="5615558" y="2809052"/>
            <a:ext cx="0" cy="9099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176;p21">
            <a:extLst>
              <a:ext uri="{FF2B5EF4-FFF2-40B4-BE49-F238E27FC236}">
                <a16:creationId xmlns:a16="http://schemas.microsoft.com/office/drawing/2014/main" id="{BC573CE4-4E20-4EEE-95A9-BCA3657BBB02}"/>
              </a:ext>
            </a:extLst>
          </p:cNvPr>
          <p:cNvCxnSpPr>
            <a:cxnSpLocks/>
          </p:cNvCxnSpPr>
          <p:nvPr/>
        </p:nvCxnSpPr>
        <p:spPr>
          <a:xfrm>
            <a:off x="7812599" y="2809052"/>
            <a:ext cx="0" cy="9099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" name="Google Shape;176;p21">
            <a:extLst>
              <a:ext uri="{FF2B5EF4-FFF2-40B4-BE49-F238E27FC236}">
                <a16:creationId xmlns:a16="http://schemas.microsoft.com/office/drawing/2014/main" id="{0ED9A984-BA06-4398-B53D-2C1326A60673}"/>
              </a:ext>
            </a:extLst>
          </p:cNvPr>
          <p:cNvCxnSpPr>
            <a:cxnSpLocks/>
          </p:cNvCxnSpPr>
          <p:nvPr/>
        </p:nvCxnSpPr>
        <p:spPr>
          <a:xfrm>
            <a:off x="5210546" y="2135819"/>
            <a:ext cx="0" cy="673233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oogle Shape;176;p21">
            <a:extLst>
              <a:ext uri="{FF2B5EF4-FFF2-40B4-BE49-F238E27FC236}">
                <a16:creationId xmlns:a16="http://schemas.microsoft.com/office/drawing/2014/main" id="{DD856F74-D43F-46A0-B8EF-C5067F4FC0AF}"/>
              </a:ext>
            </a:extLst>
          </p:cNvPr>
          <p:cNvCxnSpPr>
            <a:cxnSpLocks/>
          </p:cNvCxnSpPr>
          <p:nvPr/>
        </p:nvCxnSpPr>
        <p:spPr>
          <a:xfrm>
            <a:off x="9937484" y="2809051"/>
            <a:ext cx="0" cy="9099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BE3060B-3CED-4F80-80A2-E1A4C4541A71}"/>
              </a:ext>
            </a:extLst>
          </p:cNvPr>
          <p:cNvSpPr/>
          <p:nvPr/>
        </p:nvSpPr>
        <p:spPr>
          <a:xfrm>
            <a:off x="11077468" y="3718964"/>
            <a:ext cx="570075" cy="54439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sz="2600" b="1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27" name="Google Shape;176;p21">
            <a:extLst>
              <a:ext uri="{FF2B5EF4-FFF2-40B4-BE49-F238E27FC236}">
                <a16:creationId xmlns:a16="http://schemas.microsoft.com/office/drawing/2014/main" id="{C8D8A1BD-232F-447C-B945-F854331C4757}"/>
              </a:ext>
            </a:extLst>
          </p:cNvPr>
          <p:cNvCxnSpPr>
            <a:cxnSpLocks/>
          </p:cNvCxnSpPr>
          <p:nvPr/>
        </p:nvCxnSpPr>
        <p:spPr>
          <a:xfrm>
            <a:off x="11374016" y="2809051"/>
            <a:ext cx="0" cy="9099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1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Single Corner Rounded 42">
            <a:extLst>
              <a:ext uri="{FF2B5EF4-FFF2-40B4-BE49-F238E27FC236}">
                <a16:creationId xmlns:a16="http://schemas.microsoft.com/office/drawing/2014/main" id="{498E7E84-30AB-41A2-B6EF-03654E85F2FB}"/>
              </a:ext>
            </a:extLst>
          </p:cNvPr>
          <p:cNvSpPr/>
          <p:nvPr/>
        </p:nvSpPr>
        <p:spPr>
          <a:xfrm>
            <a:off x="401216" y="3554963"/>
            <a:ext cx="11560629" cy="2481943"/>
          </a:xfrm>
          <a:prstGeom prst="round1Rect">
            <a:avLst>
              <a:gd name="adj" fmla="val 125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Google Shape;140;p20"/>
          <p:cNvSpPr txBox="1"/>
          <p:nvPr/>
        </p:nvSpPr>
        <p:spPr>
          <a:xfrm>
            <a:off x="561547" y="2112095"/>
            <a:ext cx="10599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561546" y="4920111"/>
            <a:ext cx="4902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87030" y="4389373"/>
            <a:ext cx="18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83975" y="210055"/>
            <a:ext cx="9675845" cy="763736"/>
          </a:xfrm>
          <a:prstGeom prst="rect">
            <a:avLst/>
          </a:prstGeom>
          <a:solidFill>
            <a:srgbClr val="BBD6EE"/>
          </a:solidFill>
          <a:ln>
            <a:noFill/>
          </a:ln>
          <a:effectLst>
            <a:outerShdw blurRad="50800" dist="50800" dir="5400000" algn="ctr" rotWithShape="0">
              <a:srgbClr val="8DA9DB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 of Fixed Sized Chunking</a:t>
            </a:r>
            <a:endParaRPr sz="44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74E0E316-E0DB-459E-84E1-8724BC8B618B}"/>
              </a:ext>
            </a:extLst>
          </p:cNvPr>
          <p:cNvSpPr/>
          <p:nvPr/>
        </p:nvSpPr>
        <p:spPr>
          <a:xfrm>
            <a:off x="2175840" y="3887897"/>
            <a:ext cx="8078503" cy="55983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ABCDEFGHIJK</a:t>
            </a:r>
            <a:r>
              <a:rPr lang="en-IN" sz="3200" b="1" dirty="0">
                <a:solidFill>
                  <a:srgbClr val="FFC000"/>
                </a:solidFill>
              </a:rPr>
              <a:t>$#</a:t>
            </a:r>
            <a:r>
              <a:rPr lang="en-IN" sz="3200" b="1" dirty="0"/>
              <a:t>LMNOPQRSTUVWXYZ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43DAA6-A0FF-4627-B8C6-D4F212B6C559}"/>
              </a:ext>
            </a:extLst>
          </p:cNvPr>
          <p:cNvSpPr/>
          <p:nvPr/>
        </p:nvSpPr>
        <p:spPr>
          <a:xfrm>
            <a:off x="711801" y="5048113"/>
            <a:ext cx="1626962" cy="54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ABCDE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F4929-A2B5-4F56-AEBE-7756AE6F976A}"/>
              </a:ext>
            </a:extLst>
          </p:cNvPr>
          <p:cNvSpPr/>
          <p:nvPr/>
        </p:nvSpPr>
        <p:spPr>
          <a:xfrm>
            <a:off x="2741897" y="5072511"/>
            <a:ext cx="1626962" cy="54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FGHIJ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3214D1-427F-403F-9592-846DDA9F7747}"/>
              </a:ext>
            </a:extLst>
          </p:cNvPr>
          <p:cNvSpPr/>
          <p:nvPr/>
        </p:nvSpPr>
        <p:spPr>
          <a:xfrm>
            <a:off x="4751088" y="5069927"/>
            <a:ext cx="1626962" cy="5443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K</a:t>
            </a:r>
            <a:r>
              <a:rPr lang="en-IN" sz="2600" b="1" dirty="0">
                <a:solidFill>
                  <a:srgbClr val="FFC000"/>
                </a:solidFill>
              </a:rPr>
              <a:t>$#</a:t>
            </a:r>
            <a:r>
              <a:rPr lang="en-IN" sz="2600" b="1" dirty="0"/>
              <a:t>LM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498B25-03F2-4E6A-8140-2317BE408E96}"/>
              </a:ext>
            </a:extLst>
          </p:cNvPr>
          <p:cNvSpPr/>
          <p:nvPr/>
        </p:nvSpPr>
        <p:spPr>
          <a:xfrm>
            <a:off x="6796628" y="5069927"/>
            <a:ext cx="1626962" cy="5443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NOPQR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E8278C-BB37-47D3-8D0B-4B43CD6E4739}"/>
              </a:ext>
            </a:extLst>
          </p:cNvPr>
          <p:cNvSpPr/>
          <p:nvPr/>
        </p:nvSpPr>
        <p:spPr>
          <a:xfrm>
            <a:off x="8790375" y="5069926"/>
            <a:ext cx="1626962" cy="5443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STUVW</a:t>
            </a:r>
          </a:p>
        </p:txBody>
      </p:sp>
      <p:cxnSp>
        <p:nvCxnSpPr>
          <p:cNvPr id="16" name="Google Shape;175;p21">
            <a:extLst>
              <a:ext uri="{FF2B5EF4-FFF2-40B4-BE49-F238E27FC236}">
                <a16:creationId xmlns:a16="http://schemas.microsoft.com/office/drawing/2014/main" id="{EB59580C-2D92-4567-A533-CE6089CB2C9F}"/>
              </a:ext>
            </a:extLst>
          </p:cNvPr>
          <p:cNvCxnSpPr>
            <a:cxnSpLocks/>
          </p:cNvCxnSpPr>
          <p:nvPr/>
        </p:nvCxnSpPr>
        <p:spPr>
          <a:xfrm flipV="1">
            <a:off x="1336162" y="4680516"/>
            <a:ext cx="9977685" cy="6813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BE3060B-3CED-4F80-80A2-E1A4C4541A71}"/>
              </a:ext>
            </a:extLst>
          </p:cNvPr>
          <p:cNvSpPr/>
          <p:nvPr/>
        </p:nvSpPr>
        <p:spPr>
          <a:xfrm>
            <a:off x="10835915" y="5069926"/>
            <a:ext cx="914199" cy="544395"/>
          </a:xfrm>
          <a:prstGeom prst="round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sz="2600" b="1" dirty="0">
                <a:solidFill>
                  <a:schemeClr val="bg1"/>
                </a:solidFill>
              </a:rPr>
              <a:t>XYZ</a:t>
            </a:r>
          </a:p>
        </p:txBody>
      </p:sp>
      <p:cxnSp>
        <p:nvCxnSpPr>
          <p:cNvPr id="33" name="Google Shape;176;p21">
            <a:extLst>
              <a:ext uri="{FF2B5EF4-FFF2-40B4-BE49-F238E27FC236}">
                <a16:creationId xmlns:a16="http://schemas.microsoft.com/office/drawing/2014/main" id="{558B03E7-8CFF-4510-9AC8-9A8D01894246}"/>
              </a:ext>
            </a:extLst>
          </p:cNvPr>
          <p:cNvCxnSpPr>
            <a:cxnSpLocks/>
          </p:cNvCxnSpPr>
          <p:nvPr/>
        </p:nvCxnSpPr>
        <p:spPr>
          <a:xfrm>
            <a:off x="1355896" y="4680516"/>
            <a:ext cx="0" cy="367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" name="Google Shape;144;p20">
            <a:extLst>
              <a:ext uri="{FF2B5EF4-FFF2-40B4-BE49-F238E27FC236}">
                <a16:creationId xmlns:a16="http://schemas.microsoft.com/office/drawing/2014/main" id="{0F3ED328-C68E-4E94-A874-A1F9185F5780}"/>
              </a:ext>
            </a:extLst>
          </p:cNvPr>
          <p:cNvSpPr txBox="1"/>
          <p:nvPr/>
        </p:nvSpPr>
        <p:spPr>
          <a:xfrm>
            <a:off x="839430" y="4541773"/>
            <a:ext cx="18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Rectangle: Single Corner Rounded 52">
            <a:extLst>
              <a:ext uri="{FF2B5EF4-FFF2-40B4-BE49-F238E27FC236}">
                <a16:creationId xmlns:a16="http://schemas.microsoft.com/office/drawing/2014/main" id="{9B6F2A61-2352-44AF-96D6-E03059E6CD36}"/>
              </a:ext>
            </a:extLst>
          </p:cNvPr>
          <p:cNvSpPr/>
          <p:nvPr/>
        </p:nvSpPr>
        <p:spPr>
          <a:xfrm>
            <a:off x="2100011" y="1346845"/>
            <a:ext cx="7503845" cy="55983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ABCDEFGHIJKLMNOPQRSTUVWXYZ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2D6AEDD-0614-4946-AFD1-A9F266E49ADC}"/>
              </a:ext>
            </a:extLst>
          </p:cNvPr>
          <p:cNvSpPr/>
          <p:nvPr/>
        </p:nvSpPr>
        <p:spPr>
          <a:xfrm>
            <a:off x="839430" y="2594104"/>
            <a:ext cx="1626962" cy="54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ABCDE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A6D6E8-7053-4FED-90BF-9D62FAFE8551}"/>
              </a:ext>
            </a:extLst>
          </p:cNvPr>
          <p:cNvSpPr/>
          <p:nvPr/>
        </p:nvSpPr>
        <p:spPr>
          <a:xfrm>
            <a:off x="2811468" y="2602923"/>
            <a:ext cx="1626962" cy="54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FGHIJ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967AAE-2427-418A-905D-9BC66CA50772}"/>
              </a:ext>
            </a:extLst>
          </p:cNvPr>
          <p:cNvSpPr/>
          <p:nvPr/>
        </p:nvSpPr>
        <p:spPr>
          <a:xfrm>
            <a:off x="4794054" y="2581635"/>
            <a:ext cx="1626962" cy="54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KLMNO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4DFC524-F94C-444F-B91B-DDEBC9BB3032}"/>
              </a:ext>
            </a:extLst>
          </p:cNvPr>
          <p:cNvSpPr/>
          <p:nvPr/>
        </p:nvSpPr>
        <p:spPr>
          <a:xfrm>
            <a:off x="6841310" y="2592436"/>
            <a:ext cx="1626962" cy="54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PQRST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6375A6-2789-4F20-811A-5CEDE2740505}"/>
              </a:ext>
            </a:extLst>
          </p:cNvPr>
          <p:cNvSpPr/>
          <p:nvPr/>
        </p:nvSpPr>
        <p:spPr>
          <a:xfrm>
            <a:off x="8899114" y="2594103"/>
            <a:ext cx="1626962" cy="54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UVWXY</a:t>
            </a:r>
          </a:p>
        </p:txBody>
      </p:sp>
      <p:cxnSp>
        <p:nvCxnSpPr>
          <p:cNvPr id="59" name="Google Shape;175;p21">
            <a:extLst>
              <a:ext uri="{FF2B5EF4-FFF2-40B4-BE49-F238E27FC236}">
                <a16:creationId xmlns:a16="http://schemas.microsoft.com/office/drawing/2014/main" id="{CB702AB8-670E-4200-BA87-C50FC69641B7}"/>
              </a:ext>
            </a:extLst>
          </p:cNvPr>
          <p:cNvCxnSpPr>
            <a:cxnSpLocks/>
          </p:cNvCxnSpPr>
          <p:nvPr/>
        </p:nvCxnSpPr>
        <p:spPr>
          <a:xfrm flipV="1">
            <a:off x="1336162" y="2214237"/>
            <a:ext cx="9977685" cy="6813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Google Shape;176;p21">
            <a:extLst>
              <a:ext uri="{FF2B5EF4-FFF2-40B4-BE49-F238E27FC236}">
                <a16:creationId xmlns:a16="http://schemas.microsoft.com/office/drawing/2014/main" id="{1400232B-B7FE-44EE-AE62-21FAA436A297}"/>
              </a:ext>
            </a:extLst>
          </p:cNvPr>
          <p:cNvCxnSpPr>
            <a:cxnSpLocks/>
          </p:cNvCxnSpPr>
          <p:nvPr/>
        </p:nvCxnSpPr>
        <p:spPr>
          <a:xfrm>
            <a:off x="5409600" y="1894780"/>
            <a:ext cx="0" cy="32627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: Single Corner Rounded 60">
            <a:extLst>
              <a:ext uri="{FF2B5EF4-FFF2-40B4-BE49-F238E27FC236}">
                <a16:creationId xmlns:a16="http://schemas.microsoft.com/office/drawing/2014/main" id="{9B7A2268-BA0F-435F-B87C-06AD7ACADE35}"/>
              </a:ext>
            </a:extLst>
          </p:cNvPr>
          <p:cNvSpPr/>
          <p:nvPr/>
        </p:nvSpPr>
        <p:spPr>
          <a:xfrm>
            <a:off x="10946370" y="2581636"/>
            <a:ext cx="570075" cy="54439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sz="2600" b="1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62" name="Google Shape;176;p21">
            <a:extLst>
              <a:ext uri="{FF2B5EF4-FFF2-40B4-BE49-F238E27FC236}">
                <a16:creationId xmlns:a16="http://schemas.microsoft.com/office/drawing/2014/main" id="{570B88D5-C8F2-44E7-8E51-B1BAA100F7C8}"/>
              </a:ext>
            </a:extLst>
          </p:cNvPr>
          <p:cNvCxnSpPr>
            <a:cxnSpLocks/>
          </p:cNvCxnSpPr>
          <p:nvPr/>
        </p:nvCxnSpPr>
        <p:spPr>
          <a:xfrm>
            <a:off x="1325361" y="2225038"/>
            <a:ext cx="0" cy="367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176;p21">
            <a:extLst>
              <a:ext uri="{FF2B5EF4-FFF2-40B4-BE49-F238E27FC236}">
                <a16:creationId xmlns:a16="http://schemas.microsoft.com/office/drawing/2014/main" id="{D740B034-EE19-4327-8B44-278A7235DC60}"/>
              </a:ext>
            </a:extLst>
          </p:cNvPr>
          <p:cNvCxnSpPr>
            <a:cxnSpLocks/>
          </p:cNvCxnSpPr>
          <p:nvPr/>
        </p:nvCxnSpPr>
        <p:spPr>
          <a:xfrm>
            <a:off x="7673866" y="2264495"/>
            <a:ext cx="0" cy="367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" name="Google Shape;176;p21">
            <a:extLst>
              <a:ext uri="{FF2B5EF4-FFF2-40B4-BE49-F238E27FC236}">
                <a16:creationId xmlns:a16="http://schemas.microsoft.com/office/drawing/2014/main" id="{A555A19A-5390-4D9F-9873-174678E15422}"/>
              </a:ext>
            </a:extLst>
          </p:cNvPr>
          <p:cNvCxnSpPr>
            <a:cxnSpLocks/>
          </p:cNvCxnSpPr>
          <p:nvPr/>
        </p:nvCxnSpPr>
        <p:spPr>
          <a:xfrm>
            <a:off x="5716969" y="2193739"/>
            <a:ext cx="0" cy="367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" name="Google Shape;176;p21">
            <a:extLst>
              <a:ext uri="{FF2B5EF4-FFF2-40B4-BE49-F238E27FC236}">
                <a16:creationId xmlns:a16="http://schemas.microsoft.com/office/drawing/2014/main" id="{17995A91-9E83-4910-8572-115DE0165B7D}"/>
              </a:ext>
            </a:extLst>
          </p:cNvPr>
          <p:cNvCxnSpPr>
            <a:cxnSpLocks/>
          </p:cNvCxnSpPr>
          <p:nvPr/>
        </p:nvCxnSpPr>
        <p:spPr>
          <a:xfrm>
            <a:off x="3555378" y="2235525"/>
            <a:ext cx="0" cy="367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" name="Google Shape;176;p21">
            <a:extLst>
              <a:ext uri="{FF2B5EF4-FFF2-40B4-BE49-F238E27FC236}">
                <a16:creationId xmlns:a16="http://schemas.microsoft.com/office/drawing/2014/main" id="{352AED37-33C9-40E4-A24B-6F5C2EC77C70}"/>
              </a:ext>
            </a:extLst>
          </p:cNvPr>
          <p:cNvCxnSpPr>
            <a:cxnSpLocks/>
          </p:cNvCxnSpPr>
          <p:nvPr/>
        </p:nvCxnSpPr>
        <p:spPr>
          <a:xfrm>
            <a:off x="9712595" y="2225038"/>
            <a:ext cx="0" cy="367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" name="Google Shape;176;p21">
            <a:extLst>
              <a:ext uri="{FF2B5EF4-FFF2-40B4-BE49-F238E27FC236}">
                <a16:creationId xmlns:a16="http://schemas.microsoft.com/office/drawing/2014/main" id="{CAF164FF-9C47-4573-970B-EF5CFF015676}"/>
              </a:ext>
            </a:extLst>
          </p:cNvPr>
          <p:cNvCxnSpPr>
            <a:cxnSpLocks/>
          </p:cNvCxnSpPr>
          <p:nvPr/>
        </p:nvCxnSpPr>
        <p:spPr>
          <a:xfrm>
            <a:off x="11313847" y="2214237"/>
            <a:ext cx="0" cy="367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" name="Google Shape;176;p21">
            <a:extLst>
              <a:ext uri="{FF2B5EF4-FFF2-40B4-BE49-F238E27FC236}">
                <a16:creationId xmlns:a16="http://schemas.microsoft.com/office/drawing/2014/main" id="{11B47DC5-101F-4333-93C8-D286404415CD}"/>
              </a:ext>
            </a:extLst>
          </p:cNvPr>
          <p:cNvCxnSpPr>
            <a:cxnSpLocks/>
          </p:cNvCxnSpPr>
          <p:nvPr/>
        </p:nvCxnSpPr>
        <p:spPr>
          <a:xfrm>
            <a:off x="3555378" y="4680516"/>
            <a:ext cx="0" cy="367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" name="Google Shape;176;p21">
            <a:extLst>
              <a:ext uri="{FF2B5EF4-FFF2-40B4-BE49-F238E27FC236}">
                <a16:creationId xmlns:a16="http://schemas.microsoft.com/office/drawing/2014/main" id="{3B43DBF3-5151-47A9-A3B7-58477CFB3475}"/>
              </a:ext>
            </a:extLst>
          </p:cNvPr>
          <p:cNvCxnSpPr>
            <a:cxnSpLocks/>
          </p:cNvCxnSpPr>
          <p:nvPr/>
        </p:nvCxnSpPr>
        <p:spPr>
          <a:xfrm>
            <a:off x="5564569" y="4680516"/>
            <a:ext cx="0" cy="367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" name="Google Shape;176;p21">
            <a:extLst>
              <a:ext uri="{FF2B5EF4-FFF2-40B4-BE49-F238E27FC236}">
                <a16:creationId xmlns:a16="http://schemas.microsoft.com/office/drawing/2014/main" id="{7273F371-4B5E-4681-A58E-3ECD42FBDFBE}"/>
              </a:ext>
            </a:extLst>
          </p:cNvPr>
          <p:cNvCxnSpPr>
            <a:cxnSpLocks/>
          </p:cNvCxnSpPr>
          <p:nvPr/>
        </p:nvCxnSpPr>
        <p:spPr>
          <a:xfrm>
            <a:off x="7610109" y="4680516"/>
            <a:ext cx="0" cy="367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176;p21">
            <a:extLst>
              <a:ext uri="{FF2B5EF4-FFF2-40B4-BE49-F238E27FC236}">
                <a16:creationId xmlns:a16="http://schemas.microsoft.com/office/drawing/2014/main" id="{EF97B863-2A80-4F1D-9221-593E9914698A}"/>
              </a:ext>
            </a:extLst>
          </p:cNvPr>
          <p:cNvCxnSpPr>
            <a:cxnSpLocks/>
          </p:cNvCxnSpPr>
          <p:nvPr/>
        </p:nvCxnSpPr>
        <p:spPr>
          <a:xfrm>
            <a:off x="9603856" y="4702528"/>
            <a:ext cx="0" cy="367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" name="Google Shape;176;p21">
            <a:extLst>
              <a:ext uri="{FF2B5EF4-FFF2-40B4-BE49-F238E27FC236}">
                <a16:creationId xmlns:a16="http://schemas.microsoft.com/office/drawing/2014/main" id="{B3B7E6DA-147B-4CF6-A0E8-501071220E8D}"/>
              </a:ext>
            </a:extLst>
          </p:cNvPr>
          <p:cNvCxnSpPr>
            <a:cxnSpLocks/>
          </p:cNvCxnSpPr>
          <p:nvPr/>
        </p:nvCxnSpPr>
        <p:spPr>
          <a:xfrm>
            <a:off x="11295033" y="4702528"/>
            <a:ext cx="0" cy="367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0185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15" grpId="0" animBg="1"/>
      <p:bldP spid="7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Single Corner Rounded 42">
            <a:extLst>
              <a:ext uri="{FF2B5EF4-FFF2-40B4-BE49-F238E27FC236}">
                <a16:creationId xmlns:a16="http://schemas.microsoft.com/office/drawing/2014/main" id="{498E7E84-30AB-41A2-B6EF-03654E85F2FB}"/>
              </a:ext>
            </a:extLst>
          </p:cNvPr>
          <p:cNvSpPr/>
          <p:nvPr/>
        </p:nvSpPr>
        <p:spPr>
          <a:xfrm>
            <a:off x="401216" y="3554963"/>
            <a:ext cx="11560629" cy="2481943"/>
          </a:xfrm>
          <a:prstGeom prst="round1Rect">
            <a:avLst>
              <a:gd name="adj" fmla="val 125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Google Shape;140;p20"/>
          <p:cNvSpPr txBox="1"/>
          <p:nvPr/>
        </p:nvSpPr>
        <p:spPr>
          <a:xfrm>
            <a:off x="561547" y="2112095"/>
            <a:ext cx="10599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561546" y="4920111"/>
            <a:ext cx="4902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87030" y="4389373"/>
            <a:ext cx="18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83975" y="210055"/>
            <a:ext cx="6012025" cy="763736"/>
          </a:xfrm>
          <a:prstGeom prst="rect">
            <a:avLst/>
          </a:prstGeom>
          <a:solidFill>
            <a:srgbClr val="BBD6EE"/>
          </a:solidFill>
          <a:ln>
            <a:noFill/>
          </a:ln>
          <a:effectLst>
            <a:outerShdw blurRad="50800" dist="50800" dir="5400000" algn="ctr" rotWithShape="0">
              <a:srgbClr val="8DA9DB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4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Length Chunking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74E0E316-E0DB-459E-84E1-8724BC8B618B}"/>
              </a:ext>
            </a:extLst>
          </p:cNvPr>
          <p:cNvSpPr/>
          <p:nvPr/>
        </p:nvSpPr>
        <p:spPr>
          <a:xfrm>
            <a:off x="2175840" y="3887897"/>
            <a:ext cx="8078503" cy="55983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ABCDEFGHIJK</a:t>
            </a:r>
            <a:r>
              <a:rPr lang="en-IN" sz="3200" b="1" dirty="0">
                <a:solidFill>
                  <a:srgbClr val="FFC000"/>
                </a:solidFill>
              </a:rPr>
              <a:t>$#</a:t>
            </a:r>
            <a:r>
              <a:rPr lang="en-IN" sz="3200" b="1" dirty="0"/>
              <a:t>LMNOPQRSTUVWXYZ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43DAA6-A0FF-4627-B8C6-D4F212B6C559}"/>
              </a:ext>
            </a:extLst>
          </p:cNvPr>
          <p:cNvSpPr/>
          <p:nvPr/>
        </p:nvSpPr>
        <p:spPr>
          <a:xfrm>
            <a:off x="871829" y="5048113"/>
            <a:ext cx="955863" cy="54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ABC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F4929-A2B5-4F56-AEBE-7756AE6F976A}"/>
              </a:ext>
            </a:extLst>
          </p:cNvPr>
          <p:cNvSpPr/>
          <p:nvPr/>
        </p:nvSpPr>
        <p:spPr>
          <a:xfrm>
            <a:off x="2541770" y="5072511"/>
            <a:ext cx="1896655" cy="54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DEFGHIJ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3214D1-427F-403F-9592-846DDA9F7747}"/>
              </a:ext>
            </a:extLst>
          </p:cNvPr>
          <p:cNvSpPr/>
          <p:nvPr/>
        </p:nvSpPr>
        <p:spPr>
          <a:xfrm>
            <a:off x="4751088" y="5069927"/>
            <a:ext cx="1626962" cy="5443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K</a:t>
            </a:r>
            <a:r>
              <a:rPr lang="en-IN" sz="2600" b="1" dirty="0">
                <a:solidFill>
                  <a:srgbClr val="FFC000"/>
                </a:solidFill>
              </a:rPr>
              <a:t>$#</a:t>
            </a:r>
            <a:r>
              <a:rPr lang="en-IN" sz="2600" b="1" dirty="0"/>
              <a:t>LMN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498B25-03F2-4E6A-8140-2317BE408E96}"/>
              </a:ext>
            </a:extLst>
          </p:cNvPr>
          <p:cNvSpPr/>
          <p:nvPr/>
        </p:nvSpPr>
        <p:spPr>
          <a:xfrm>
            <a:off x="6796628" y="5069927"/>
            <a:ext cx="1626962" cy="5443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OPQRST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E8278C-BB37-47D3-8D0B-4B43CD6E4739}"/>
              </a:ext>
            </a:extLst>
          </p:cNvPr>
          <p:cNvSpPr/>
          <p:nvPr/>
        </p:nvSpPr>
        <p:spPr>
          <a:xfrm>
            <a:off x="9301446" y="5069926"/>
            <a:ext cx="747624" cy="5443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UV</a:t>
            </a:r>
          </a:p>
        </p:txBody>
      </p:sp>
      <p:cxnSp>
        <p:nvCxnSpPr>
          <p:cNvPr id="16" name="Google Shape;175;p21">
            <a:extLst>
              <a:ext uri="{FF2B5EF4-FFF2-40B4-BE49-F238E27FC236}">
                <a16:creationId xmlns:a16="http://schemas.microsoft.com/office/drawing/2014/main" id="{EB59580C-2D92-4567-A533-CE6089CB2C9F}"/>
              </a:ext>
            </a:extLst>
          </p:cNvPr>
          <p:cNvCxnSpPr>
            <a:cxnSpLocks/>
          </p:cNvCxnSpPr>
          <p:nvPr/>
        </p:nvCxnSpPr>
        <p:spPr>
          <a:xfrm flipV="1">
            <a:off x="1336162" y="4680516"/>
            <a:ext cx="9977685" cy="6813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BE3060B-3CED-4F80-80A2-E1A4C4541A71}"/>
              </a:ext>
            </a:extLst>
          </p:cNvPr>
          <p:cNvSpPr/>
          <p:nvPr/>
        </p:nvSpPr>
        <p:spPr>
          <a:xfrm>
            <a:off x="10507001" y="5069926"/>
            <a:ext cx="1240236" cy="544395"/>
          </a:xfrm>
          <a:prstGeom prst="round1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sz="2600" b="1" dirty="0">
                <a:solidFill>
                  <a:schemeClr val="bg1"/>
                </a:solidFill>
              </a:rPr>
              <a:t>WXYZ</a:t>
            </a:r>
          </a:p>
        </p:txBody>
      </p:sp>
      <p:cxnSp>
        <p:nvCxnSpPr>
          <p:cNvPr id="33" name="Google Shape;176;p21">
            <a:extLst>
              <a:ext uri="{FF2B5EF4-FFF2-40B4-BE49-F238E27FC236}">
                <a16:creationId xmlns:a16="http://schemas.microsoft.com/office/drawing/2014/main" id="{558B03E7-8CFF-4510-9AC8-9A8D01894246}"/>
              </a:ext>
            </a:extLst>
          </p:cNvPr>
          <p:cNvCxnSpPr>
            <a:cxnSpLocks/>
          </p:cNvCxnSpPr>
          <p:nvPr/>
        </p:nvCxnSpPr>
        <p:spPr>
          <a:xfrm>
            <a:off x="1355896" y="4680516"/>
            <a:ext cx="0" cy="367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" name="Google Shape;144;p20">
            <a:extLst>
              <a:ext uri="{FF2B5EF4-FFF2-40B4-BE49-F238E27FC236}">
                <a16:creationId xmlns:a16="http://schemas.microsoft.com/office/drawing/2014/main" id="{0F3ED328-C68E-4E94-A874-A1F9185F5780}"/>
              </a:ext>
            </a:extLst>
          </p:cNvPr>
          <p:cNvSpPr txBox="1"/>
          <p:nvPr/>
        </p:nvSpPr>
        <p:spPr>
          <a:xfrm>
            <a:off x="839430" y="4541773"/>
            <a:ext cx="18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Rectangle: Single Corner Rounded 52">
            <a:extLst>
              <a:ext uri="{FF2B5EF4-FFF2-40B4-BE49-F238E27FC236}">
                <a16:creationId xmlns:a16="http://schemas.microsoft.com/office/drawing/2014/main" id="{9B6F2A61-2352-44AF-96D6-E03059E6CD36}"/>
              </a:ext>
            </a:extLst>
          </p:cNvPr>
          <p:cNvSpPr/>
          <p:nvPr/>
        </p:nvSpPr>
        <p:spPr>
          <a:xfrm>
            <a:off x="2100011" y="1346845"/>
            <a:ext cx="7503845" cy="55983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ABCDEFGHIJKLMNOPQRSTUVWXYZ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2D6AEDD-0614-4946-AFD1-A9F266E49ADC}"/>
              </a:ext>
            </a:extLst>
          </p:cNvPr>
          <p:cNvSpPr/>
          <p:nvPr/>
        </p:nvSpPr>
        <p:spPr>
          <a:xfrm>
            <a:off x="839430" y="2594104"/>
            <a:ext cx="961372" cy="54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ABC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A6D6E8-7053-4FED-90BF-9D62FAFE8551}"/>
              </a:ext>
            </a:extLst>
          </p:cNvPr>
          <p:cNvSpPr/>
          <p:nvPr/>
        </p:nvSpPr>
        <p:spPr>
          <a:xfrm>
            <a:off x="2541771" y="2602923"/>
            <a:ext cx="1896659" cy="54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DEFGHIJ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967AAE-2427-418A-905D-9BC66CA50772}"/>
              </a:ext>
            </a:extLst>
          </p:cNvPr>
          <p:cNvSpPr/>
          <p:nvPr/>
        </p:nvSpPr>
        <p:spPr>
          <a:xfrm>
            <a:off x="5019869" y="2581635"/>
            <a:ext cx="1241618" cy="54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KLMN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4DFC524-F94C-444F-B91B-DDEBC9BB3032}"/>
              </a:ext>
            </a:extLst>
          </p:cNvPr>
          <p:cNvSpPr/>
          <p:nvPr/>
        </p:nvSpPr>
        <p:spPr>
          <a:xfrm>
            <a:off x="6841310" y="2592436"/>
            <a:ext cx="1626962" cy="54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OPQRST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6375A6-2789-4F20-811A-5CEDE2740505}"/>
              </a:ext>
            </a:extLst>
          </p:cNvPr>
          <p:cNvSpPr/>
          <p:nvPr/>
        </p:nvSpPr>
        <p:spPr>
          <a:xfrm>
            <a:off x="9442584" y="2594103"/>
            <a:ext cx="709375" cy="54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/>
              <a:t>UV</a:t>
            </a:r>
          </a:p>
        </p:txBody>
      </p:sp>
      <p:cxnSp>
        <p:nvCxnSpPr>
          <p:cNvPr id="59" name="Google Shape;175;p21">
            <a:extLst>
              <a:ext uri="{FF2B5EF4-FFF2-40B4-BE49-F238E27FC236}">
                <a16:creationId xmlns:a16="http://schemas.microsoft.com/office/drawing/2014/main" id="{CB702AB8-670E-4200-BA87-C50FC69641B7}"/>
              </a:ext>
            </a:extLst>
          </p:cNvPr>
          <p:cNvCxnSpPr>
            <a:cxnSpLocks/>
          </p:cNvCxnSpPr>
          <p:nvPr/>
        </p:nvCxnSpPr>
        <p:spPr>
          <a:xfrm flipV="1">
            <a:off x="1336162" y="2214237"/>
            <a:ext cx="9977685" cy="6813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Google Shape;176;p21">
            <a:extLst>
              <a:ext uri="{FF2B5EF4-FFF2-40B4-BE49-F238E27FC236}">
                <a16:creationId xmlns:a16="http://schemas.microsoft.com/office/drawing/2014/main" id="{1400232B-B7FE-44EE-AE62-21FAA436A297}"/>
              </a:ext>
            </a:extLst>
          </p:cNvPr>
          <p:cNvCxnSpPr>
            <a:cxnSpLocks/>
          </p:cNvCxnSpPr>
          <p:nvPr/>
        </p:nvCxnSpPr>
        <p:spPr>
          <a:xfrm>
            <a:off x="5409600" y="1894780"/>
            <a:ext cx="0" cy="32627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: Single Corner Rounded 60">
            <a:extLst>
              <a:ext uri="{FF2B5EF4-FFF2-40B4-BE49-F238E27FC236}">
                <a16:creationId xmlns:a16="http://schemas.microsoft.com/office/drawing/2014/main" id="{9B7A2268-BA0F-435F-B87C-06AD7ACADE35}"/>
              </a:ext>
            </a:extLst>
          </p:cNvPr>
          <p:cNvSpPr/>
          <p:nvPr/>
        </p:nvSpPr>
        <p:spPr>
          <a:xfrm>
            <a:off x="10507000" y="2581636"/>
            <a:ext cx="1285349" cy="544395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sz="2600" b="1" dirty="0">
                <a:solidFill>
                  <a:schemeClr val="bg1"/>
                </a:solidFill>
              </a:rPr>
              <a:t>WXYZ</a:t>
            </a:r>
          </a:p>
        </p:txBody>
      </p:sp>
      <p:cxnSp>
        <p:nvCxnSpPr>
          <p:cNvPr id="62" name="Google Shape;176;p21">
            <a:extLst>
              <a:ext uri="{FF2B5EF4-FFF2-40B4-BE49-F238E27FC236}">
                <a16:creationId xmlns:a16="http://schemas.microsoft.com/office/drawing/2014/main" id="{570B88D5-C8F2-44E7-8E51-B1BAA100F7C8}"/>
              </a:ext>
            </a:extLst>
          </p:cNvPr>
          <p:cNvCxnSpPr>
            <a:cxnSpLocks/>
          </p:cNvCxnSpPr>
          <p:nvPr/>
        </p:nvCxnSpPr>
        <p:spPr>
          <a:xfrm>
            <a:off x="1325361" y="2225038"/>
            <a:ext cx="0" cy="367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176;p21">
            <a:extLst>
              <a:ext uri="{FF2B5EF4-FFF2-40B4-BE49-F238E27FC236}">
                <a16:creationId xmlns:a16="http://schemas.microsoft.com/office/drawing/2014/main" id="{D740B034-EE19-4327-8B44-278A7235DC60}"/>
              </a:ext>
            </a:extLst>
          </p:cNvPr>
          <p:cNvCxnSpPr>
            <a:cxnSpLocks/>
          </p:cNvCxnSpPr>
          <p:nvPr/>
        </p:nvCxnSpPr>
        <p:spPr>
          <a:xfrm>
            <a:off x="7673866" y="2264495"/>
            <a:ext cx="0" cy="367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" name="Google Shape;176;p21">
            <a:extLst>
              <a:ext uri="{FF2B5EF4-FFF2-40B4-BE49-F238E27FC236}">
                <a16:creationId xmlns:a16="http://schemas.microsoft.com/office/drawing/2014/main" id="{A555A19A-5390-4D9F-9873-174678E15422}"/>
              </a:ext>
            </a:extLst>
          </p:cNvPr>
          <p:cNvCxnSpPr>
            <a:cxnSpLocks/>
          </p:cNvCxnSpPr>
          <p:nvPr/>
        </p:nvCxnSpPr>
        <p:spPr>
          <a:xfrm>
            <a:off x="5716969" y="2193739"/>
            <a:ext cx="0" cy="367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" name="Google Shape;176;p21">
            <a:extLst>
              <a:ext uri="{FF2B5EF4-FFF2-40B4-BE49-F238E27FC236}">
                <a16:creationId xmlns:a16="http://schemas.microsoft.com/office/drawing/2014/main" id="{17995A91-9E83-4910-8572-115DE0165B7D}"/>
              </a:ext>
            </a:extLst>
          </p:cNvPr>
          <p:cNvCxnSpPr>
            <a:cxnSpLocks/>
          </p:cNvCxnSpPr>
          <p:nvPr/>
        </p:nvCxnSpPr>
        <p:spPr>
          <a:xfrm>
            <a:off x="3555378" y="2235525"/>
            <a:ext cx="0" cy="367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" name="Google Shape;176;p21">
            <a:extLst>
              <a:ext uri="{FF2B5EF4-FFF2-40B4-BE49-F238E27FC236}">
                <a16:creationId xmlns:a16="http://schemas.microsoft.com/office/drawing/2014/main" id="{352AED37-33C9-40E4-A24B-6F5C2EC77C70}"/>
              </a:ext>
            </a:extLst>
          </p:cNvPr>
          <p:cNvCxnSpPr>
            <a:cxnSpLocks/>
          </p:cNvCxnSpPr>
          <p:nvPr/>
        </p:nvCxnSpPr>
        <p:spPr>
          <a:xfrm>
            <a:off x="9712595" y="2225038"/>
            <a:ext cx="0" cy="367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" name="Google Shape;176;p21">
            <a:extLst>
              <a:ext uri="{FF2B5EF4-FFF2-40B4-BE49-F238E27FC236}">
                <a16:creationId xmlns:a16="http://schemas.microsoft.com/office/drawing/2014/main" id="{CAF164FF-9C47-4573-970B-EF5CFF015676}"/>
              </a:ext>
            </a:extLst>
          </p:cNvPr>
          <p:cNvCxnSpPr>
            <a:cxnSpLocks/>
          </p:cNvCxnSpPr>
          <p:nvPr/>
        </p:nvCxnSpPr>
        <p:spPr>
          <a:xfrm>
            <a:off x="11313847" y="2214237"/>
            <a:ext cx="0" cy="367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" name="Google Shape;176;p21">
            <a:extLst>
              <a:ext uri="{FF2B5EF4-FFF2-40B4-BE49-F238E27FC236}">
                <a16:creationId xmlns:a16="http://schemas.microsoft.com/office/drawing/2014/main" id="{11B47DC5-101F-4333-93C8-D286404415CD}"/>
              </a:ext>
            </a:extLst>
          </p:cNvPr>
          <p:cNvCxnSpPr>
            <a:cxnSpLocks/>
          </p:cNvCxnSpPr>
          <p:nvPr/>
        </p:nvCxnSpPr>
        <p:spPr>
          <a:xfrm>
            <a:off x="3555378" y="4680516"/>
            <a:ext cx="0" cy="367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" name="Google Shape;176;p21">
            <a:extLst>
              <a:ext uri="{FF2B5EF4-FFF2-40B4-BE49-F238E27FC236}">
                <a16:creationId xmlns:a16="http://schemas.microsoft.com/office/drawing/2014/main" id="{3B43DBF3-5151-47A9-A3B7-58477CFB3475}"/>
              </a:ext>
            </a:extLst>
          </p:cNvPr>
          <p:cNvCxnSpPr>
            <a:cxnSpLocks/>
          </p:cNvCxnSpPr>
          <p:nvPr/>
        </p:nvCxnSpPr>
        <p:spPr>
          <a:xfrm>
            <a:off x="5564569" y="4680516"/>
            <a:ext cx="0" cy="367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" name="Google Shape;176;p21">
            <a:extLst>
              <a:ext uri="{FF2B5EF4-FFF2-40B4-BE49-F238E27FC236}">
                <a16:creationId xmlns:a16="http://schemas.microsoft.com/office/drawing/2014/main" id="{7273F371-4B5E-4681-A58E-3ECD42FBDFBE}"/>
              </a:ext>
            </a:extLst>
          </p:cNvPr>
          <p:cNvCxnSpPr>
            <a:cxnSpLocks/>
          </p:cNvCxnSpPr>
          <p:nvPr/>
        </p:nvCxnSpPr>
        <p:spPr>
          <a:xfrm>
            <a:off x="7610109" y="4680516"/>
            <a:ext cx="0" cy="367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176;p21">
            <a:extLst>
              <a:ext uri="{FF2B5EF4-FFF2-40B4-BE49-F238E27FC236}">
                <a16:creationId xmlns:a16="http://schemas.microsoft.com/office/drawing/2014/main" id="{EF97B863-2A80-4F1D-9221-593E9914698A}"/>
              </a:ext>
            </a:extLst>
          </p:cNvPr>
          <p:cNvCxnSpPr>
            <a:cxnSpLocks/>
          </p:cNvCxnSpPr>
          <p:nvPr/>
        </p:nvCxnSpPr>
        <p:spPr>
          <a:xfrm>
            <a:off x="9603856" y="4702528"/>
            <a:ext cx="0" cy="367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" name="Google Shape;176;p21">
            <a:extLst>
              <a:ext uri="{FF2B5EF4-FFF2-40B4-BE49-F238E27FC236}">
                <a16:creationId xmlns:a16="http://schemas.microsoft.com/office/drawing/2014/main" id="{B3B7E6DA-147B-4CF6-A0E8-501071220E8D}"/>
              </a:ext>
            </a:extLst>
          </p:cNvPr>
          <p:cNvCxnSpPr>
            <a:cxnSpLocks/>
          </p:cNvCxnSpPr>
          <p:nvPr/>
        </p:nvCxnSpPr>
        <p:spPr>
          <a:xfrm>
            <a:off x="11295033" y="4702528"/>
            <a:ext cx="0" cy="367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2985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15" grpId="0" animBg="1"/>
      <p:bldP spid="7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925</Words>
  <Application>Microsoft Office PowerPoint</Application>
  <PresentationFormat>Widescreen</PresentationFormat>
  <Paragraphs>185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Rounded</vt:lpstr>
      <vt:lpstr>Calibri</vt:lpstr>
      <vt:lpstr>Noto Sans Symbols</vt:lpstr>
      <vt:lpstr>Office Theme</vt:lpstr>
      <vt:lpstr>PowerPoint Presentation</vt:lpstr>
      <vt:lpstr>Motivations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Shraddha</cp:lastModifiedBy>
  <cp:revision>62</cp:revision>
  <dcterms:modified xsi:type="dcterms:W3CDTF">2020-06-12T07:34:02Z</dcterms:modified>
</cp:coreProperties>
</file>