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sldIdLst>
    <p:sldId id="257" r:id="rId2"/>
    <p:sldId id="259" r:id="rId3"/>
    <p:sldId id="279" r:id="rId4"/>
    <p:sldId id="278" r:id="rId5"/>
    <p:sldId id="301" r:id="rId6"/>
    <p:sldId id="302" r:id="rId7"/>
    <p:sldId id="303" r:id="rId8"/>
    <p:sldId id="304" r:id="rId9"/>
    <p:sldId id="305" r:id="rId10"/>
    <p:sldId id="306" r:id="rId11"/>
    <p:sldId id="307"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9F3083-4852-4420-921F-05401EA18AE1}" v="180" dt="2022-11-30T19:32:43.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75"/>
    <p:restoredTop sz="94602"/>
  </p:normalViewPr>
  <p:slideViewPr>
    <p:cSldViewPr snapToGrid="0" snapToObjects="1" showGuides="1">
      <p:cViewPr varScale="1">
        <p:scale>
          <a:sx n="67" d="100"/>
          <a:sy n="67" d="100"/>
        </p:scale>
        <p:origin x="4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shanmukhi08@gmail.com" userId="a8c55e8b7593650e" providerId="LiveId" clId="{E09F3083-4852-4420-921F-05401EA18AE1}"/>
    <pc:docChg chg="undo custSel addSld delSld modSld sldOrd">
      <pc:chgData name="lavanyashanmukhi08@gmail.com" userId="a8c55e8b7593650e" providerId="LiveId" clId="{E09F3083-4852-4420-921F-05401EA18AE1}" dt="2022-11-30T20:09:50.704" v="5094" actId="20577"/>
      <pc:docMkLst>
        <pc:docMk/>
      </pc:docMkLst>
      <pc:sldChg chg="modSp mod">
        <pc:chgData name="lavanyashanmukhi08@gmail.com" userId="a8c55e8b7593650e" providerId="LiveId" clId="{E09F3083-4852-4420-921F-05401EA18AE1}" dt="2022-11-30T07:06:08.337" v="3453" actId="20577"/>
        <pc:sldMkLst>
          <pc:docMk/>
          <pc:sldMk cId="407818404" sldId="257"/>
        </pc:sldMkLst>
        <pc:spChg chg="mod">
          <ac:chgData name="lavanyashanmukhi08@gmail.com" userId="a8c55e8b7593650e" providerId="LiveId" clId="{E09F3083-4852-4420-921F-05401EA18AE1}" dt="2022-11-30T07:06:08.337" v="3453" actId="20577"/>
          <ac:spMkLst>
            <pc:docMk/>
            <pc:sldMk cId="407818404" sldId="257"/>
            <ac:spMk id="6" creationId="{1089AC9A-5D7D-5A4C-8605-7607252D4FA1}"/>
          </ac:spMkLst>
        </pc:spChg>
      </pc:sldChg>
      <pc:sldChg chg="del">
        <pc:chgData name="lavanyashanmukhi08@gmail.com" userId="a8c55e8b7593650e" providerId="LiveId" clId="{E09F3083-4852-4420-921F-05401EA18AE1}" dt="2022-11-28T23:15:20.898" v="793" actId="47"/>
        <pc:sldMkLst>
          <pc:docMk/>
          <pc:sldMk cId="565184169" sldId="258"/>
        </pc:sldMkLst>
      </pc:sldChg>
      <pc:sldChg chg="delSp modSp mod">
        <pc:chgData name="lavanyashanmukhi08@gmail.com" userId="a8c55e8b7593650e" providerId="LiveId" clId="{E09F3083-4852-4420-921F-05401EA18AE1}" dt="2022-11-30T06:05:42.824" v="2775" actId="113"/>
        <pc:sldMkLst>
          <pc:docMk/>
          <pc:sldMk cId="916806505" sldId="259"/>
        </pc:sldMkLst>
        <pc:spChg chg="mod">
          <ac:chgData name="lavanyashanmukhi08@gmail.com" userId="a8c55e8b7593650e" providerId="LiveId" clId="{E09F3083-4852-4420-921F-05401EA18AE1}" dt="2022-11-30T05:39:00.196" v="1370" actId="1076"/>
          <ac:spMkLst>
            <pc:docMk/>
            <pc:sldMk cId="916806505" sldId="259"/>
            <ac:spMk id="2" creationId="{6EFFE0B3-6566-3F48-9291-A6A8E30E2D62}"/>
          </ac:spMkLst>
        </pc:spChg>
        <pc:spChg chg="mod">
          <ac:chgData name="lavanyashanmukhi08@gmail.com" userId="a8c55e8b7593650e" providerId="LiveId" clId="{E09F3083-4852-4420-921F-05401EA18AE1}" dt="2022-11-30T06:05:42.824" v="2775" actId="113"/>
          <ac:spMkLst>
            <pc:docMk/>
            <pc:sldMk cId="916806505" sldId="259"/>
            <ac:spMk id="5" creationId="{C69252C7-A6C4-2849-AD0F-63A6BD9AFA47}"/>
          </ac:spMkLst>
        </pc:spChg>
        <pc:spChg chg="del mod">
          <ac:chgData name="lavanyashanmukhi08@gmail.com" userId="a8c55e8b7593650e" providerId="LiveId" clId="{E09F3083-4852-4420-921F-05401EA18AE1}" dt="2022-11-29T19:27:36.433" v="1343"/>
          <ac:spMkLst>
            <pc:docMk/>
            <pc:sldMk cId="916806505" sldId="259"/>
            <ac:spMk id="6" creationId="{1E50738D-7032-9E47-B0B9-7BBDC1E9132A}"/>
          </ac:spMkLst>
        </pc:spChg>
        <pc:spChg chg="del mod">
          <ac:chgData name="lavanyashanmukhi08@gmail.com" userId="a8c55e8b7593650e" providerId="LiveId" clId="{E09F3083-4852-4420-921F-05401EA18AE1}" dt="2022-11-29T19:27:36.433" v="1341" actId="478"/>
          <ac:spMkLst>
            <pc:docMk/>
            <pc:sldMk cId="916806505" sldId="259"/>
            <ac:spMk id="7" creationId="{9F853175-EF70-DC43-A2FF-9AF57465D425}"/>
          </ac:spMkLst>
        </pc:spChg>
      </pc:sldChg>
      <pc:sldChg chg="addSp delSp modSp mod ord setBg">
        <pc:chgData name="lavanyashanmukhi08@gmail.com" userId="a8c55e8b7593650e" providerId="LiveId" clId="{E09F3083-4852-4420-921F-05401EA18AE1}" dt="2022-11-30T06:24:22.171" v="3167" actId="20577"/>
        <pc:sldMkLst>
          <pc:docMk/>
          <pc:sldMk cId="2873966446" sldId="260"/>
        </pc:sldMkLst>
        <pc:spChg chg="mod">
          <ac:chgData name="lavanyashanmukhi08@gmail.com" userId="a8c55e8b7593650e" providerId="LiveId" clId="{E09F3083-4852-4420-921F-05401EA18AE1}" dt="2022-11-30T06:24:22.171" v="3167" actId="20577"/>
          <ac:spMkLst>
            <pc:docMk/>
            <pc:sldMk cId="2873966446" sldId="260"/>
            <ac:spMk id="2" creationId="{93BEC0A6-A5CE-914E-9A9E-BB0E40137093}"/>
          </ac:spMkLst>
        </pc:spChg>
        <pc:spChg chg="del mod">
          <ac:chgData name="lavanyashanmukhi08@gmail.com" userId="a8c55e8b7593650e" providerId="LiveId" clId="{E09F3083-4852-4420-921F-05401EA18AE1}" dt="2022-11-28T21:22:26.452" v="338" actId="3680"/>
          <ac:spMkLst>
            <pc:docMk/>
            <pc:sldMk cId="2873966446" sldId="260"/>
            <ac:spMk id="3" creationId="{38025F87-E395-E545-BB3A-BF62703CCBBB}"/>
          </ac:spMkLst>
        </pc:spChg>
        <pc:spChg chg="del mod">
          <ac:chgData name="lavanyashanmukhi08@gmail.com" userId="a8c55e8b7593650e" providerId="LiveId" clId="{E09F3083-4852-4420-921F-05401EA18AE1}" dt="2022-11-28T19:38:56.650" v="11" actId="478"/>
          <ac:spMkLst>
            <pc:docMk/>
            <pc:sldMk cId="2873966446" sldId="260"/>
            <ac:spMk id="4" creationId="{141D36D5-50E8-C945-95D9-AC162A32E5E9}"/>
          </ac:spMkLst>
        </pc:spChg>
        <pc:spChg chg="add del mod">
          <ac:chgData name="lavanyashanmukhi08@gmail.com" userId="a8c55e8b7593650e" providerId="LiveId" clId="{E09F3083-4852-4420-921F-05401EA18AE1}" dt="2022-11-30T06:10:36.119" v="2989" actId="21"/>
          <ac:spMkLst>
            <pc:docMk/>
            <pc:sldMk cId="2873966446" sldId="260"/>
            <ac:spMk id="4" creationId="{C168734B-736E-8FC8-992A-23EEF6B28554}"/>
          </ac:spMkLst>
        </pc:spChg>
        <pc:spChg chg="add del mod">
          <ac:chgData name="lavanyashanmukhi08@gmail.com" userId="a8c55e8b7593650e" providerId="LiveId" clId="{E09F3083-4852-4420-921F-05401EA18AE1}" dt="2022-11-28T21:25:12.103" v="350" actId="931"/>
          <ac:spMkLst>
            <pc:docMk/>
            <pc:sldMk cId="2873966446" sldId="260"/>
            <ac:spMk id="9" creationId="{CFED37FF-750B-E705-6F59-E198B1E90AB3}"/>
          </ac:spMkLst>
        </pc:spChg>
        <pc:spChg chg="mod ord">
          <ac:chgData name="lavanyashanmukhi08@gmail.com" userId="a8c55e8b7593650e" providerId="LiveId" clId="{E09F3083-4852-4420-921F-05401EA18AE1}" dt="2022-11-28T21:36:29.227" v="388" actId="26606"/>
          <ac:spMkLst>
            <pc:docMk/>
            <pc:sldMk cId="2873966446" sldId="260"/>
            <ac:spMk id="15" creationId="{A6790C53-F8BB-DF4A-8361-919F8B7F69D9}"/>
          </ac:spMkLst>
        </pc:spChg>
        <pc:spChg chg="add del">
          <ac:chgData name="lavanyashanmukhi08@gmail.com" userId="a8c55e8b7593650e" providerId="LiveId" clId="{E09F3083-4852-4420-921F-05401EA18AE1}" dt="2022-11-28T21:25:17.856" v="354" actId="26606"/>
          <ac:spMkLst>
            <pc:docMk/>
            <pc:sldMk cId="2873966446" sldId="260"/>
            <ac:spMk id="20" creationId="{D12DDE76-C203-4047-9998-63900085B5E8}"/>
          </ac:spMkLst>
        </pc:spChg>
        <pc:spChg chg="add del">
          <ac:chgData name="lavanyashanmukhi08@gmail.com" userId="a8c55e8b7593650e" providerId="LiveId" clId="{E09F3083-4852-4420-921F-05401EA18AE1}" dt="2022-11-28T21:25:45.807" v="362" actId="26606"/>
          <ac:spMkLst>
            <pc:docMk/>
            <pc:sldMk cId="2873966446" sldId="260"/>
            <ac:spMk id="22" creationId="{91E5A9A7-95C6-4F4F-B00E-C82E07FE62EF}"/>
          </ac:spMkLst>
        </pc:spChg>
        <pc:spChg chg="add del">
          <ac:chgData name="lavanyashanmukhi08@gmail.com" userId="a8c55e8b7593650e" providerId="LiveId" clId="{E09F3083-4852-4420-921F-05401EA18AE1}" dt="2022-11-28T21:25:45.807" v="362" actId="26606"/>
          <ac:spMkLst>
            <pc:docMk/>
            <pc:sldMk cId="2873966446" sldId="260"/>
            <ac:spMk id="23" creationId="{A8384FB5-9ADC-4DDC-881B-597D56F5B15D}"/>
          </ac:spMkLst>
        </pc:spChg>
        <pc:spChg chg="add del">
          <ac:chgData name="lavanyashanmukhi08@gmail.com" userId="a8c55e8b7593650e" providerId="LiveId" clId="{E09F3083-4852-4420-921F-05401EA18AE1}" dt="2022-11-28T21:25:45.807" v="362" actId="26606"/>
          <ac:spMkLst>
            <pc:docMk/>
            <pc:sldMk cId="2873966446" sldId="260"/>
            <ac:spMk id="24" creationId="{D07DD2DE-F619-49DD-B5E7-03A290FF4ED1}"/>
          </ac:spMkLst>
        </pc:spChg>
        <pc:spChg chg="add del">
          <ac:chgData name="lavanyashanmukhi08@gmail.com" userId="a8c55e8b7593650e" providerId="LiveId" clId="{E09F3083-4852-4420-921F-05401EA18AE1}" dt="2022-11-28T21:25:45.807" v="362" actId="26606"/>
          <ac:spMkLst>
            <pc:docMk/>
            <pc:sldMk cId="2873966446" sldId="260"/>
            <ac:spMk id="26" creationId="{85149191-5F60-4A28-AAFF-039F96B0F3EC}"/>
          </ac:spMkLst>
        </pc:spChg>
        <pc:spChg chg="add del">
          <ac:chgData name="lavanyashanmukhi08@gmail.com" userId="a8c55e8b7593650e" providerId="LiveId" clId="{E09F3083-4852-4420-921F-05401EA18AE1}" dt="2022-11-28T21:25:45.807" v="362" actId="26606"/>
          <ac:spMkLst>
            <pc:docMk/>
            <pc:sldMk cId="2873966446" sldId="260"/>
            <ac:spMk id="28" creationId="{F8260ED5-17F7-4158-B241-D51DD4CF1B7E}"/>
          </ac:spMkLst>
        </pc:spChg>
        <pc:spChg chg="add del">
          <ac:chgData name="lavanyashanmukhi08@gmail.com" userId="a8c55e8b7593650e" providerId="LiveId" clId="{E09F3083-4852-4420-921F-05401EA18AE1}" dt="2022-11-28T21:25:45.794" v="361" actId="26606"/>
          <ac:spMkLst>
            <pc:docMk/>
            <pc:sldMk cId="2873966446" sldId="260"/>
            <ac:spMk id="32" creationId="{F38DFD83-E661-F03E-880C-78A3B02CECB3}"/>
          </ac:spMkLst>
        </pc:spChg>
        <pc:spChg chg="add del">
          <ac:chgData name="lavanyashanmukhi08@gmail.com" userId="a8c55e8b7593650e" providerId="LiveId" clId="{E09F3083-4852-4420-921F-05401EA18AE1}" dt="2022-11-28T21:35:32.844" v="380" actId="26606"/>
          <ac:spMkLst>
            <pc:docMk/>
            <pc:sldMk cId="2873966446" sldId="260"/>
            <ac:spMk id="33" creationId="{A8384FB5-9ADC-4DDC-881B-597D56F5B15D}"/>
          </ac:spMkLst>
        </pc:spChg>
        <pc:spChg chg="add del">
          <ac:chgData name="lavanyashanmukhi08@gmail.com" userId="a8c55e8b7593650e" providerId="LiveId" clId="{E09F3083-4852-4420-921F-05401EA18AE1}" dt="2022-11-28T21:25:45.794" v="361" actId="26606"/>
          <ac:spMkLst>
            <pc:docMk/>
            <pc:sldMk cId="2873966446" sldId="260"/>
            <ac:spMk id="35" creationId="{B775CD93-9DF2-48CB-9F57-1BCA9A46C7FA}"/>
          </ac:spMkLst>
        </pc:spChg>
        <pc:spChg chg="add del">
          <ac:chgData name="lavanyashanmukhi08@gmail.com" userId="a8c55e8b7593650e" providerId="LiveId" clId="{E09F3083-4852-4420-921F-05401EA18AE1}" dt="2022-11-28T21:25:45.794" v="361" actId="26606"/>
          <ac:spMkLst>
            <pc:docMk/>
            <pc:sldMk cId="2873966446" sldId="260"/>
            <ac:spMk id="37" creationId="{E186B68C-84BC-4A6E-99D1-EE87483C1349}"/>
          </ac:spMkLst>
        </pc:spChg>
        <pc:spChg chg="add del">
          <ac:chgData name="lavanyashanmukhi08@gmail.com" userId="a8c55e8b7593650e" providerId="LiveId" clId="{E09F3083-4852-4420-921F-05401EA18AE1}" dt="2022-11-28T21:25:45.794" v="361" actId="26606"/>
          <ac:spMkLst>
            <pc:docMk/>
            <pc:sldMk cId="2873966446" sldId="260"/>
            <ac:spMk id="39" creationId="{6166C6D1-23AC-49C4-BA07-238E4E9F8CEB}"/>
          </ac:spMkLst>
        </pc:spChg>
        <pc:spChg chg="add del">
          <ac:chgData name="lavanyashanmukhi08@gmail.com" userId="a8c55e8b7593650e" providerId="LiveId" clId="{E09F3083-4852-4420-921F-05401EA18AE1}" dt="2022-11-28T21:25:45.794" v="361" actId="26606"/>
          <ac:spMkLst>
            <pc:docMk/>
            <pc:sldMk cId="2873966446" sldId="260"/>
            <ac:spMk id="41" creationId="{33A87B69-D1B1-4DA7-B224-F220FC5235E6}"/>
          </ac:spMkLst>
        </pc:spChg>
        <pc:spChg chg="add del">
          <ac:chgData name="lavanyashanmukhi08@gmail.com" userId="a8c55e8b7593650e" providerId="LiveId" clId="{E09F3083-4852-4420-921F-05401EA18AE1}" dt="2022-11-28T21:25:45.794" v="361" actId="26606"/>
          <ac:spMkLst>
            <pc:docMk/>
            <pc:sldMk cId="2873966446" sldId="260"/>
            <ac:spMk id="43" creationId="{1C091803-41C2-48E0-9228-5148460C7479}"/>
          </ac:spMkLst>
        </pc:spChg>
        <pc:spChg chg="add del">
          <ac:chgData name="lavanyashanmukhi08@gmail.com" userId="a8c55e8b7593650e" providerId="LiveId" clId="{E09F3083-4852-4420-921F-05401EA18AE1}" dt="2022-11-28T21:35:32.844" v="380" actId="26606"/>
          <ac:spMkLst>
            <pc:docMk/>
            <pc:sldMk cId="2873966446" sldId="260"/>
            <ac:spMk id="45" creationId="{91E5A9A7-95C6-4F4F-B00E-C82E07FE62EF}"/>
          </ac:spMkLst>
        </pc:spChg>
        <pc:spChg chg="add del">
          <ac:chgData name="lavanyashanmukhi08@gmail.com" userId="a8c55e8b7593650e" providerId="LiveId" clId="{E09F3083-4852-4420-921F-05401EA18AE1}" dt="2022-11-28T21:35:32.844" v="380" actId="26606"/>
          <ac:spMkLst>
            <pc:docMk/>
            <pc:sldMk cId="2873966446" sldId="260"/>
            <ac:spMk id="46" creationId="{D07DD2DE-F619-49DD-B5E7-03A290FF4ED1}"/>
          </ac:spMkLst>
        </pc:spChg>
        <pc:spChg chg="add del">
          <ac:chgData name="lavanyashanmukhi08@gmail.com" userId="a8c55e8b7593650e" providerId="LiveId" clId="{E09F3083-4852-4420-921F-05401EA18AE1}" dt="2022-11-28T21:35:32.844" v="380" actId="26606"/>
          <ac:spMkLst>
            <pc:docMk/>
            <pc:sldMk cId="2873966446" sldId="260"/>
            <ac:spMk id="47" creationId="{85149191-5F60-4A28-AAFF-039F96B0F3EC}"/>
          </ac:spMkLst>
        </pc:spChg>
        <pc:spChg chg="add del">
          <ac:chgData name="lavanyashanmukhi08@gmail.com" userId="a8c55e8b7593650e" providerId="LiveId" clId="{E09F3083-4852-4420-921F-05401EA18AE1}" dt="2022-11-28T21:35:32.844" v="380" actId="26606"/>
          <ac:spMkLst>
            <pc:docMk/>
            <pc:sldMk cId="2873966446" sldId="260"/>
            <ac:spMk id="48" creationId="{F8260ED5-17F7-4158-B241-D51DD4CF1B7E}"/>
          </ac:spMkLst>
        </pc:spChg>
        <pc:spChg chg="add del">
          <ac:chgData name="lavanyashanmukhi08@gmail.com" userId="a8c55e8b7593650e" providerId="LiveId" clId="{E09F3083-4852-4420-921F-05401EA18AE1}" dt="2022-11-28T21:35:11.173" v="375" actId="26606"/>
          <ac:spMkLst>
            <pc:docMk/>
            <pc:sldMk cId="2873966446" sldId="260"/>
            <ac:spMk id="52" creationId="{029EEA7E-54DF-FCB1-94B7-BB6850276BC8}"/>
          </ac:spMkLst>
        </pc:spChg>
        <pc:spChg chg="add del">
          <ac:chgData name="lavanyashanmukhi08@gmail.com" userId="a8c55e8b7593650e" providerId="LiveId" clId="{E09F3083-4852-4420-921F-05401EA18AE1}" dt="2022-11-28T21:35:12.833" v="377" actId="26606"/>
          <ac:spMkLst>
            <pc:docMk/>
            <pc:sldMk cId="2873966446" sldId="260"/>
            <ac:spMk id="53" creationId="{B9D7E975-9161-4F2D-AC53-69E1912F6B5D}"/>
          </ac:spMkLst>
        </pc:spChg>
        <pc:spChg chg="add del">
          <ac:chgData name="lavanyashanmukhi08@gmail.com" userId="a8c55e8b7593650e" providerId="LiveId" clId="{E09F3083-4852-4420-921F-05401EA18AE1}" dt="2022-11-28T21:35:11.173" v="375" actId="26606"/>
          <ac:spMkLst>
            <pc:docMk/>
            <pc:sldMk cId="2873966446" sldId="260"/>
            <ac:spMk id="55" creationId="{B775CD93-9DF2-48CB-9F57-1BCA9A46C7FA}"/>
          </ac:spMkLst>
        </pc:spChg>
        <pc:spChg chg="add del">
          <ac:chgData name="lavanyashanmukhi08@gmail.com" userId="a8c55e8b7593650e" providerId="LiveId" clId="{E09F3083-4852-4420-921F-05401EA18AE1}" dt="2022-11-28T21:35:11.173" v="375" actId="26606"/>
          <ac:spMkLst>
            <pc:docMk/>
            <pc:sldMk cId="2873966446" sldId="260"/>
            <ac:spMk id="57" creationId="{E186B68C-84BC-4A6E-99D1-EE87483C1349}"/>
          </ac:spMkLst>
        </pc:spChg>
        <pc:spChg chg="add del">
          <ac:chgData name="lavanyashanmukhi08@gmail.com" userId="a8c55e8b7593650e" providerId="LiveId" clId="{E09F3083-4852-4420-921F-05401EA18AE1}" dt="2022-11-28T21:35:11.173" v="375" actId="26606"/>
          <ac:spMkLst>
            <pc:docMk/>
            <pc:sldMk cId="2873966446" sldId="260"/>
            <ac:spMk id="59" creationId="{6166C6D1-23AC-49C4-BA07-238E4E9F8CEB}"/>
          </ac:spMkLst>
        </pc:spChg>
        <pc:spChg chg="add del">
          <ac:chgData name="lavanyashanmukhi08@gmail.com" userId="a8c55e8b7593650e" providerId="LiveId" clId="{E09F3083-4852-4420-921F-05401EA18AE1}" dt="2022-11-28T21:35:11.173" v="375" actId="26606"/>
          <ac:spMkLst>
            <pc:docMk/>
            <pc:sldMk cId="2873966446" sldId="260"/>
            <ac:spMk id="61" creationId="{33A87B69-D1B1-4DA7-B224-F220FC5235E6}"/>
          </ac:spMkLst>
        </pc:spChg>
        <pc:spChg chg="add del">
          <ac:chgData name="lavanyashanmukhi08@gmail.com" userId="a8c55e8b7593650e" providerId="LiveId" clId="{E09F3083-4852-4420-921F-05401EA18AE1}" dt="2022-11-28T21:35:11.173" v="375" actId="26606"/>
          <ac:spMkLst>
            <pc:docMk/>
            <pc:sldMk cId="2873966446" sldId="260"/>
            <ac:spMk id="63" creationId="{1C091803-41C2-48E0-9228-5148460C7479}"/>
          </ac:spMkLst>
        </pc:spChg>
        <pc:spChg chg="add del">
          <ac:chgData name="lavanyashanmukhi08@gmail.com" userId="a8c55e8b7593650e" providerId="LiveId" clId="{E09F3083-4852-4420-921F-05401EA18AE1}" dt="2022-11-28T21:35:12.833" v="377" actId="26606"/>
          <ac:spMkLst>
            <pc:docMk/>
            <pc:sldMk cId="2873966446" sldId="260"/>
            <ac:spMk id="65" creationId="{827DC2C4-B485-428A-BF4A-472D2967F47F}"/>
          </ac:spMkLst>
        </pc:spChg>
        <pc:spChg chg="add del">
          <ac:chgData name="lavanyashanmukhi08@gmail.com" userId="a8c55e8b7593650e" providerId="LiveId" clId="{E09F3083-4852-4420-921F-05401EA18AE1}" dt="2022-11-28T21:35:12.833" v="377" actId="26606"/>
          <ac:spMkLst>
            <pc:docMk/>
            <pc:sldMk cId="2873966446" sldId="260"/>
            <ac:spMk id="66" creationId="{463E6235-1649-4B47-9862-4026FC473B6F}"/>
          </ac:spMkLst>
        </pc:spChg>
        <pc:spChg chg="add del">
          <ac:chgData name="lavanyashanmukhi08@gmail.com" userId="a8c55e8b7593650e" providerId="LiveId" clId="{E09F3083-4852-4420-921F-05401EA18AE1}" dt="2022-11-28T21:35:32.844" v="379" actId="26606"/>
          <ac:spMkLst>
            <pc:docMk/>
            <pc:sldMk cId="2873966446" sldId="260"/>
            <ac:spMk id="68" creationId="{B775CD93-9DF2-48CB-9F57-1BCA9A46C7FA}"/>
          </ac:spMkLst>
        </pc:spChg>
        <pc:spChg chg="add del">
          <ac:chgData name="lavanyashanmukhi08@gmail.com" userId="a8c55e8b7593650e" providerId="LiveId" clId="{E09F3083-4852-4420-921F-05401EA18AE1}" dt="2022-11-28T21:35:32.844" v="379" actId="26606"/>
          <ac:spMkLst>
            <pc:docMk/>
            <pc:sldMk cId="2873966446" sldId="260"/>
            <ac:spMk id="69" creationId="{E186B68C-84BC-4A6E-99D1-EE87483C1349}"/>
          </ac:spMkLst>
        </pc:spChg>
        <pc:spChg chg="add del">
          <ac:chgData name="lavanyashanmukhi08@gmail.com" userId="a8c55e8b7593650e" providerId="LiveId" clId="{E09F3083-4852-4420-921F-05401EA18AE1}" dt="2022-11-28T21:35:32.844" v="379" actId="26606"/>
          <ac:spMkLst>
            <pc:docMk/>
            <pc:sldMk cId="2873966446" sldId="260"/>
            <ac:spMk id="70" creationId="{6166C6D1-23AC-49C4-BA07-238E4E9F8CEB}"/>
          </ac:spMkLst>
        </pc:spChg>
        <pc:spChg chg="add del">
          <ac:chgData name="lavanyashanmukhi08@gmail.com" userId="a8c55e8b7593650e" providerId="LiveId" clId="{E09F3083-4852-4420-921F-05401EA18AE1}" dt="2022-11-28T21:35:32.844" v="379" actId="26606"/>
          <ac:spMkLst>
            <pc:docMk/>
            <pc:sldMk cId="2873966446" sldId="260"/>
            <ac:spMk id="71" creationId="{33A87B69-D1B1-4DA7-B224-F220FC5235E6}"/>
          </ac:spMkLst>
        </pc:spChg>
        <pc:spChg chg="add del">
          <ac:chgData name="lavanyashanmukhi08@gmail.com" userId="a8c55e8b7593650e" providerId="LiveId" clId="{E09F3083-4852-4420-921F-05401EA18AE1}" dt="2022-11-28T21:35:32.844" v="379" actId="26606"/>
          <ac:spMkLst>
            <pc:docMk/>
            <pc:sldMk cId="2873966446" sldId="260"/>
            <ac:spMk id="72" creationId="{1C091803-41C2-48E0-9228-5148460C7479}"/>
          </ac:spMkLst>
        </pc:spChg>
        <pc:spChg chg="add del">
          <ac:chgData name="lavanyashanmukhi08@gmail.com" userId="a8c55e8b7593650e" providerId="LiveId" clId="{E09F3083-4852-4420-921F-05401EA18AE1}" dt="2022-11-28T21:35:32.844" v="379" actId="26606"/>
          <ac:spMkLst>
            <pc:docMk/>
            <pc:sldMk cId="2873966446" sldId="260"/>
            <ac:spMk id="73" creationId="{029EEA7E-54DF-FCB1-94B7-BB6850276BC8}"/>
          </ac:spMkLst>
        </pc:spChg>
        <pc:spChg chg="add del">
          <ac:chgData name="lavanyashanmukhi08@gmail.com" userId="a8c55e8b7593650e" providerId="LiveId" clId="{E09F3083-4852-4420-921F-05401EA18AE1}" dt="2022-11-28T21:36:29.227" v="388" actId="26606"/>
          <ac:spMkLst>
            <pc:docMk/>
            <pc:sldMk cId="2873966446" sldId="260"/>
            <ac:spMk id="75" creationId="{D12DDE76-C203-4047-9998-63900085B5E8}"/>
          </ac:spMkLst>
        </pc:spChg>
        <pc:spChg chg="add">
          <ac:chgData name="lavanyashanmukhi08@gmail.com" userId="a8c55e8b7593650e" providerId="LiveId" clId="{E09F3083-4852-4420-921F-05401EA18AE1}" dt="2022-11-28T21:36:29.227" v="388" actId="26606"/>
          <ac:spMkLst>
            <pc:docMk/>
            <pc:sldMk cId="2873966446" sldId="260"/>
            <ac:spMk id="80" creationId="{A8384FB5-9ADC-4DDC-881B-597D56F5B15D}"/>
          </ac:spMkLst>
        </pc:spChg>
        <pc:spChg chg="add">
          <ac:chgData name="lavanyashanmukhi08@gmail.com" userId="a8c55e8b7593650e" providerId="LiveId" clId="{E09F3083-4852-4420-921F-05401EA18AE1}" dt="2022-11-28T21:36:29.227" v="388" actId="26606"/>
          <ac:spMkLst>
            <pc:docMk/>
            <pc:sldMk cId="2873966446" sldId="260"/>
            <ac:spMk id="82" creationId="{91E5A9A7-95C6-4F4F-B00E-C82E07FE62EF}"/>
          </ac:spMkLst>
        </pc:spChg>
        <pc:spChg chg="add">
          <ac:chgData name="lavanyashanmukhi08@gmail.com" userId="a8c55e8b7593650e" providerId="LiveId" clId="{E09F3083-4852-4420-921F-05401EA18AE1}" dt="2022-11-28T21:36:29.227" v="388" actId="26606"/>
          <ac:spMkLst>
            <pc:docMk/>
            <pc:sldMk cId="2873966446" sldId="260"/>
            <ac:spMk id="84" creationId="{D07DD2DE-F619-49DD-B5E7-03A290FF4ED1}"/>
          </ac:spMkLst>
        </pc:spChg>
        <pc:spChg chg="add">
          <ac:chgData name="lavanyashanmukhi08@gmail.com" userId="a8c55e8b7593650e" providerId="LiveId" clId="{E09F3083-4852-4420-921F-05401EA18AE1}" dt="2022-11-28T21:36:29.227" v="388" actId="26606"/>
          <ac:spMkLst>
            <pc:docMk/>
            <pc:sldMk cId="2873966446" sldId="260"/>
            <ac:spMk id="86" creationId="{85149191-5F60-4A28-AAFF-039F96B0F3EC}"/>
          </ac:spMkLst>
        </pc:spChg>
        <pc:spChg chg="add">
          <ac:chgData name="lavanyashanmukhi08@gmail.com" userId="a8c55e8b7593650e" providerId="LiveId" clId="{E09F3083-4852-4420-921F-05401EA18AE1}" dt="2022-11-28T21:36:29.227" v="388" actId="26606"/>
          <ac:spMkLst>
            <pc:docMk/>
            <pc:sldMk cId="2873966446" sldId="260"/>
            <ac:spMk id="88" creationId="{F8260ED5-17F7-4158-B241-D51DD4CF1B7E}"/>
          </ac:spMkLst>
        </pc:spChg>
        <pc:graphicFrameChg chg="add del mod ord modGraphic">
          <ac:chgData name="lavanyashanmukhi08@gmail.com" userId="a8c55e8b7593650e" providerId="LiveId" clId="{E09F3083-4852-4420-921F-05401EA18AE1}" dt="2022-11-28T21:23:33.741" v="348" actId="478"/>
          <ac:graphicFrameMkLst>
            <pc:docMk/>
            <pc:sldMk cId="2873966446" sldId="260"/>
            <ac:graphicFrameMk id="7" creationId="{8339383D-38F9-F37C-9799-93FBAFAED314}"/>
          </ac:graphicFrameMkLst>
        </pc:graphicFrameChg>
        <pc:picChg chg="add del mod ord">
          <ac:chgData name="lavanyashanmukhi08@gmail.com" userId="a8c55e8b7593650e" providerId="LiveId" clId="{E09F3083-4852-4420-921F-05401EA18AE1}" dt="2022-11-30T06:10:36.119" v="2989" actId="21"/>
          <ac:picMkLst>
            <pc:docMk/>
            <pc:sldMk cId="2873966446" sldId="260"/>
            <ac:picMk id="11" creationId="{ECECBE39-A171-2B55-7E8F-1534D7BEA4CB}"/>
          </ac:picMkLst>
        </pc:picChg>
      </pc:sldChg>
      <pc:sldChg chg="addSp delSp modSp mod">
        <pc:chgData name="lavanyashanmukhi08@gmail.com" userId="a8c55e8b7593650e" providerId="LiveId" clId="{E09F3083-4852-4420-921F-05401EA18AE1}" dt="2022-11-30T19:36:03.680" v="5075" actId="20577"/>
        <pc:sldMkLst>
          <pc:docMk/>
          <pc:sldMk cId="1082579568" sldId="261"/>
        </pc:sldMkLst>
        <pc:spChg chg="add del mod">
          <ac:chgData name="lavanyashanmukhi08@gmail.com" userId="a8c55e8b7593650e" providerId="LiveId" clId="{E09F3083-4852-4420-921F-05401EA18AE1}" dt="2022-11-30T06:22:30.009" v="3120" actId="478"/>
          <ac:spMkLst>
            <pc:docMk/>
            <pc:sldMk cId="1082579568" sldId="261"/>
            <ac:spMk id="4" creationId="{2932E214-35EC-855B-7408-FC14AE2DD9EF}"/>
          </ac:spMkLst>
        </pc:spChg>
        <pc:spChg chg="mod">
          <ac:chgData name="lavanyashanmukhi08@gmail.com" userId="a8c55e8b7593650e" providerId="LiveId" clId="{E09F3083-4852-4420-921F-05401EA18AE1}" dt="2022-11-30T19:36:03.680" v="5075" actId="20577"/>
          <ac:spMkLst>
            <pc:docMk/>
            <pc:sldMk cId="1082579568" sldId="261"/>
            <ac:spMk id="12" creationId="{A5A6BD9C-352C-594C-84C3-B534C6BE8173}"/>
          </ac:spMkLst>
        </pc:spChg>
        <pc:spChg chg="mod">
          <ac:chgData name="lavanyashanmukhi08@gmail.com" userId="a8c55e8b7593650e" providerId="LiveId" clId="{E09F3083-4852-4420-921F-05401EA18AE1}" dt="2022-11-28T23:29:34.549" v="853" actId="20577"/>
          <ac:spMkLst>
            <pc:docMk/>
            <pc:sldMk cId="1082579568" sldId="261"/>
            <ac:spMk id="13" creationId="{384880BB-377B-F24A-A7CA-B308CACEC9E0}"/>
          </ac:spMkLst>
        </pc:spChg>
        <pc:spChg chg="del mod">
          <ac:chgData name="lavanyashanmukhi08@gmail.com" userId="a8c55e8b7593650e" providerId="LiveId" clId="{E09F3083-4852-4420-921F-05401EA18AE1}" dt="2022-11-29T00:20:37.383" v="1108" actId="931"/>
          <ac:spMkLst>
            <pc:docMk/>
            <pc:sldMk cId="1082579568" sldId="261"/>
            <ac:spMk id="14" creationId="{48B0953F-74D7-0140-8C86-93FC4F66A37B}"/>
          </ac:spMkLst>
        </pc:spChg>
        <pc:spChg chg="mod">
          <ac:chgData name="lavanyashanmukhi08@gmail.com" userId="a8c55e8b7593650e" providerId="LiveId" clId="{E09F3083-4852-4420-921F-05401EA18AE1}" dt="2022-11-28T23:29:40.891" v="866" actId="20577"/>
          <ac:spMkLst>
            <pc:docMk/>
            <pc:sldMk cId="1082579568" sldId="261"/>
            <ac:spMk id="15" creationId="{E0F9A328-ECA9-CC4E-B0A6-FA23EEE9998F}"/>
          </ac:spMkLst>
        </pc:spChg>
        <pc:spChg chg="del mod">
          <ac:chgData name="lavanyashanmukhi08@gmail.com" userId="a8c55e8b7593650e" providerId="LiveId" clId="{E09F3083-4852-4420-921F-05401EA18AE1}" dt="2022-11-29T00:21:01.456" v="1115" actId="931"/>
          <ac:spMkLst>
            <pc:docMk/>
            <pc:sldMk cId="1082579568" sldId="261"/>
            <ac:spMk id="16" creationId="{2EBC524D-C050-3F4A-88E2-E7EBEEE90AF0}"/>
          </ac:spMkLst>
        </pc:spChg>
        <pc:picChg chg="add del mod">
          <ac:chgData name="lavanyashanmukhi08@gmail.com" userId="a8c55e8b7593650e" providerId="LiveId" clId="{E09F3083-4852-4420-921F-05401EA18AE1}" dt="2022-11-30T06:22:47.478" v="3121" actId="14826"/>
          <ac:picMkLst>
            <pc:docMk/>
            <pc:sldMk cId="1082579568" sldId="261"/>
            <ac:picMk id="3" creationId="{F5D825BD-92FC-2384-B0D4-6B7B0EF5B897}"/>
          </ac:picMkLst>
        </pc:picChg>
        <pc:picChg chg="add mod">
          <ac:chgData name="lavanyashanmukhi08@gmail.com" userId="a8c55e8b7593650e" providerId="LiveId" clId="{E09F3083-4852-4420-921F-05401EA18AE1}" dt="2022-11-29T03:50:50.924" v="1121" actId="14100"/>
          <ac:picMkLst>
            <pc:docMk/>
            <pc:sldMk cId="1082579568" sldId="261"/>
            <ac:picMk id="5" creationId="{0D782885-9C2C-B09A-9C16-841E3E3FC416}"/>
          </ac:picMkLst>
        </pc:picChg>
      </pc:sldChg>
      <pc:sldChg chg="addSp delSp modSp mod">
        <pc:chgData name="lavanyashanmukhi08@gmail.com" userId="a8c55e8b7593650e" providerId="LiveId" clId="{E09F3083-4852-4420-921F-05401EA18AE1}" dt="2022-11-30T18:26:33.906" v="4206" actId="14100"/>
        <pc:sldMkLst>
          <pc:docMk/>
          <pc:sldMk cId="3397677549" sldId="266"/>
        </pc:sldMkLst>
        <pc:spChg chg="mod">
          <ac:chgData name="lavanyashanmukhi08@gmail.com" userId="a8c55e8b7593650e" providerId="LiveId" clId="{E09F3083-4852-4420-921F-05401EA18AE1}" dt="2022-11-30T07:07:17.103" v="3458" actId="1076"/>
          <ac:spMkLst>
            <pc:docMk/>
            <pc:sldMk cId="3397677549" sldId="266"/>
            <ac:spMk id="2" creationId="{88DBE833-A922-5747-A36B-4314D3116822}"/>
          </ac:spMkLst>
        </pc:spChg>
        <pc:spChg chg="add del mod">
          <ac:chgData name="lavanyashanmukhi08@gmail.com" userId="a8c55e8b7593650e" providerId="LiveId" clId="{E09F3083-4852-4420-921F-05401EA18AE1}" dt="2022-11-28T19:50:14.656" v="20" actId="931"/>
          <ac:spMkLst>
            <pc:docMk/>
            <pc:sldMk cId="3397677549" sldId="266"/>
            <ac:spMk id="7" creationId="{4DC012D6-3E62-8BAB-8E49-9FD54FC250EA}"/>
          </ac:spMkLst>
        </pc:spChg>
        <pc:spChg chg="add mod">
          <ac:chgData name="lavanyashanmukhi08@gmail.com" userId="a8c55e8b7593650e" providerId="LiveId" clId="{E09F3083-4852-4420-921F-05401EA18AE1}" dt="2022-11-28T19:48:14.932" v="14" actId="571"/>
          <ac:spMkLst>
            <pc:docMk/>
            <pc:sldMk cId="3397677549" sldId="266"/>
            <ac:spMk id="9" creationId="{C36B3DCE-4D62-3B6C-DB16-67455612D2F4}"/>
          </ac:spMkLst>
        </pc:spChg>
        <pc:spChg chg="add del mod">
          <ac:chgData name="lavanyashanmukhi08@gmail.com" userId="a8c55e8b7593650e" providerId="LiveId" clId="{E09F3083-4852-4420-921F-05401EA18AE1}" dt="2022-11-28T19:53:23.148" v="28" actId="931"/>
          <ac:spMkLst>
            <pc:docMk/>
            <pc:sldMk cId="3397677549" sldId="266"/>
            <ac:spMk id="14" creationId="{DF1927A5-0739-AAC8-0C20-B305FD33A425}"/>
          </ac:spMkLst>
        </pc:spChg>
        <pc:picChg chg="del mod">
          <ac:chgData name="lavanyashanmukhi08@gmail.com" userId="a8c55e8b7593650e" providerId="LiveId" clId="{E09F3083-4852-4420-921F-05401EA18AE1}" dt="2022-11-28T19:48:04.051" v="12" actId="478"/>
          <ac:picMkLst>
            <pc:docMk/>
            <pc:sldMk cId="3397677549" sldId="266"/>
            <ac:picMk id="5" creationId="{D6F614F4-ADD2-ECB1-2865-E0BA4D503215}"/>
          </ac:picMkLst>
        </pc:picChg>
        <pc:picChg chg="add del mod">
          <ac:chgData name="lavanyashanmukhi08@gmail.com" userId="a8c55e8b7593650e" providerId="LiveId" clId="{E09F3083-4852-4420-921F-05401EA18AE1}" dt="2022-11-28T19:53:02.608" v="25" actId="478"/>
          <ac:picMkLst>
            <pc:docMk/>
            <pc:sldMk cId="3397677549" sldId="266"/>
            <ac:picMk id="11" creationId="{9E0F91F0-2B62-1813-A99C-DA578298FDE5}"/>
          </ac:picMkLst>
        </pc:picChg>
        <pc:picChg chg="add mod">
          <ac:chgData name="lavanyashanmukhi08@gmail.com" userId="a8c55e8b7593650e" providerId="LiveId" clId="{E09F3083-4852-4420-921F-05401EA18AE1}" dt="2022-11-30T18:26:33.906" v="4206" actId="14100"/>
          <ac:picMkLst>
            <pc:docMk/>
            <pc:sldMk cId="3397677549" sldId="266"/>
            <ac:picMk id="16" creationId="{79B77785-09BB-B3EC-A292-10CEFB034911}"/>
          </ac:picMkLst>
        </pc:picChg>
      </pc:sldChg>
      <pc:sldChg chg="addSp delSp modSp del mod setBg setClrOvrMap">
        <pc:chgData name="lavanyashanmukhi08@gmail.com" userId="a8c55e8b7593650e" providerId="LiveId" clId="{E09F3083-4852-4420-921F-05401EA18AE1}" dt="2022-11-28T22:36:15.547" v="643" actId="2696"/>
        <pc:sldMkLst>
          <pc:docMk/>
          <pc:sldMk cId="671732486" sldId="267"/>
        </pc:sldMkLst>
        <pc:spChg chg="del mod">
          <ac:chgData name="lavanyashanmukhi08@gmail.com" userId="a8c55e8b7593650e" providerId="LiveId" clId="{E09F3083-4852-4420-921F-05401EA18AE1}" dt="2022-11-28T22:22:10.937" v="473" actId="931"/>
          <ac:spMkLst>
            <pc:docMk/>
            <pc:sldMk cId="671732486" sldId="267"/>
            <ac:spMk id="3" creationId="{4229366B-9DFE-0244-A864-A3ECC8897F6F}"/>
          </ac:spMkLst>
        </pc:spChg>
        <pc:spChg chg="mod ord">
          <ac:chgData name="lavanyashanmukhi08@gmail.com" userId="a8c55e8b7593650e" providerId="LiveId" clId="{E09F3083-4852-4420-921F-05401EA18AE1}" dt="2022-11-28T22:32:49.707" v="590" actId="26606"/>
          <ac:spMkLst>
            <pc:docMk/>
            <pc:sldMk cId="671732486" sldId="267"/>
            <ac:spMk id="9" creationId="{3AC14BE6-0C46-714B-B7A3-48A9E49BAF81}"/>
          </ac:spMkLst>
        </pc:spChg>
        <pc:spChg chg="add del mod">
          <ac:chgData name="lavanyashanmukhi08@gmail.com" userId="a8c55e8b7593650e" providerId="LiveId" clId="{E09F3083-4852-4420-921F-05401EA18AE1}" dt="2022-11-28T21:26:47.109" v="370" actId="931"/>
          <ac:spMkLst>
            <pc:docMk/>
            <pc:sldMk cId="671732486" sldId="267"/>
            <ac:spMk id="11" creationId="{4BDC0EBF-3E64-5E0F-7E5C-1B466B13F8E8}"/>
          </ac:spMkLst>
        </pc:spChg>
        <pc:spChg chg="del mod">
          <ac:chgData name="lavanyashanmukhi08@gmail.com" userId="a8c55e8b7593650e" providerId="LiveId" clId="{E09F3083-4852-4420-921F-05401EA18AE1}" dt="2022-11-28T21:45:48.275" v="402"/>
          <ac:spMkLst>
            <pc:docMk/>
            <pc:sldMk cId="671732486" sldId="267"/>
            <ac:spMk id="14" creationId="{767C01DD-707F-4742-B0A0-9274A977492A}"/>
          </ac:spMkLst>
        </pc:spChg>
        <pc:spChg chg="del">
          <ac:chgData name="lavanyashanmukhi08@gmail.com" userId="a8c55e8b7593650e" providerId="LiveId" clId="{E09F3083-4852-4420-921F-05401EA18AE1}" dt="2022-11-28T21:45:35.350" v="398" actId="478"/>
          <ac:spMkLst>
            <pc:docMk/>
            <pc:sldMk cId="671732486" sldId="267"/>
            <ac:spMk id="15" creationId="{E4E363DF-78BF-7047-827C-B91CD97363E6}"/>
          </ac:spMkLst>
        </pc:spChg>
        <pc:spChg chg="add del mod">
          <ac:chgData name="lavanyashanmukhi08@gmail.com" userId="a8c55e8b7593650e" providerId="LiveId" clId="{E09F3083-4852-4420-921F-05401EA18AE1}" dt="2022-11-28T22:22:35.260" v="481" actId="478"/>
          <ac:spMkLst>
            <pc:docMk/>
            <pc:sldMk cId="671732486" sldId="267"/>
            <ac:spMk id="23" creationId="{0A697EC2-97AD-2060-F7C4-E41AFE70CCB8}"/>
          </ac:spMkLst>
        </pc:spChg>
        <pc:spChg chg="add del mod">
          <ac:chgData name="lavanyashanmukhi08@gmail.com" userId="a8c55e8b7593650e" providerId="LiveId" clId="{E09F3083-4852-4420-921F-05401EA18AE1}" dt="2022-11-28T22:22:40.870" v="484" actId="478"/>
          <ac:spMkLst>
            <pc:docMk/>
            <pc:sldMk cId="671732486" sldId="267"/>
            <ac:spMk id="25" creationId="{5723B5F0-FF23-5F62-CC5E-1BA2A01BC2F0}"/>
          </ac:spMkLst>
        </pc:spChg>
        <pc:spChg chg="add del mod">
          <ac:chgData name="lavanyashanmukhi08@gmail.com" userId="a8c55e8b7593650e" providerId="LiveId" clId="{E09F3083-4852-4420-921F-05401EA18AE1}" dt="2022-11-28T22:28:25.785" v="571" actId="478"/>
          <ac:spMkLst>
            <pc:docMk/>
            <pc:sldMk cId="671732486" sldId="267"/>
            <ac:spMk id="31" creationId="{BAC177A5-BB70-B73A-98DF-357D77BF16CA}"/>
          </ac:spMkLst>
        </pc:spChg>
        <pc:spChg chg="add del">
          <ac:chgData name="lavanyashanmukhi08@gmail.com" userId="a8c55e8b7593650e" providerId="LiveId" clId="{E09F3083-4852-4420-921F-05401EA18AE1}" dt="2022-11-28T22:26:04.648" v="541" actId="26606"/>
          <ac:spMkLst>
            <pc:docMk/>
            <pc:sldMk cId="671732486" sldId="267"/>
            <ac:spMk id="32" creationId="{D12DDE76-C203-4047-9998-63900085B5E8}"/>
          </ac:spMkLst>
        </pc:spChg>
        <pc:spChg chg="add del">
          <ac:chgData name="lavanyashanmukhi08@gmail.com" userId="a8c55e8b7593650e" providerId="LiveId" clId="{E09F3083-4852-4420-921F-05401EA18AE1}" dt="2022-11-28T22:27:00.451" v="553" actId="26606"/>
          <ac:spMkLst>
            <pc:docMk/>
            <pc:sldMk cId="671732486" sldId="267"/>
            <ac:spMk id="34" creationId="{33E72FA3-BD00-444A-AD9B-E6C3D069CDE3}"/>
          </ac:spMkLst>
        </pc:spChg>
        <pc:spChg chg="add del mod">
          <ac:chgData name="lavanyashanmukhi08@gmail.com" userId="a8c55e8b7593650e" providerId="LiveId" clId="{E09F3083-4852-4420-921F-05401EA18AE1}" dt="2022-11-28T22:28:45.464" v="577" actId="26606"/>
          <ac:spMkLst>
            <pc:docMk/>
            <pc:sldMk cId="671732486" sldId="267"/>
            <ac:spMk id="35" creationId="{9C90B31E-4C87-F367-476E-05486236ACC9}"/>
          </ac:spMkLst>
        </pc:spChg>
        <pc:spChg chg="add del mod ord">
          <ac:chgData name="lavanyashanmukhi08@gmail.com" userId="a8c55e8b7593650e" providerId="LiveId" clId="{E09F3083-4852-4420-921F-05401EA18AE1}" dt="2022-11-28T22:33:15.605" v="595" actId="931"/>
          <ac:spMkLst>
            <pc:docMk/>
            <pc:sldMk cId="671732486" sldId="267"/>
            <ac:spMk id="37" creationId="{D75231EF-D471-92FA-08B0-E79B7FC29D13}"/>
          </ac:spMkLst>
        </pc:spChg>
        <pc:spChg chg="add del">
          <ac:chgData name="lavanyashanmukhi08@gmail.com" userId="a8c55e8b7593650e" providerId="LiveId" clId="{E09F3083-4852-4420-921F-05401EA18AE1}" dt="2022-11-28T22:26:54.229" v="550" actId="26606"/>
          <ac:spMkLst>
            <pc:docMk/>
            <pc:sldMk cId="671732486" sldId="267"/>
            <ac:spMk id="39" creationId="{42285737-90EE-47DC-AC80-8AE156B11969}"/>
          </ac:spMkLst>
        </pc:spChg>
        <pc:spChg chg="add del">
          <ac:chgData name="lavanyashanmukhi08@gmail.com" userId="a8c55e8b7593650e" providerId="LiveId" clId="{E09F3083-4852-4420-921F-05401EA18AE1}" dt="2022-11-28T22:27:00.443" v="552" actId="26606"/>
          <ac:spMkLst>
            <pc:docMk/>
            <pc:sldMk cId="671732486" sldId="267"/>
            <ac:spMk id="43" creationId="{9DBC4630-03DA-474F-BBCB-BA3AE6B317A4}"/>
          </ac:spMkLst>
        </pc:spChg>
        <pc:spChg chg="add del">
          <ac:chgData name="lavanyashanmukhi08@gmail.com" userId="a8c55e8b7593650e" providerId="LiveId" clId="{E09F3083-4852-4420-921F-05401EA18AE1}" dt="2022-11-28T22:27:00.443" v="552" actId="26606"/>
          <ac:spMkLst>
            <pc:docMk/>
            <pc:sldMk cId="671732486" sldId="267"/>
            <ac:spMk id="45" creationId="{1208BC59-C84F-483F-80CD-FAEC74229B97}"/>
          </ac:spMkLst>
        </pc:spChg>
        <pc:spChg chg="add del">
          <ac:chgData name="lavanyashanmukhi08@gmail.com" userId="a8c55e8b7593650e" providerId="LiveId" clId="{E09F3083-4852-4420-921F-05401EA18AE1}" dt="2022-11-28T22:27:00.443" v="552" actId="26606"/>
          <ac:spMkLst>
            <pc:docMk/>
            <pc:sldMk cId="671732486" sldId="267"/>
            <ac:spMk id="47" creationId="{A1DABD52-05DF-4F31-AFB9-B330D8BE46FD}"/>
          </ac:spMkLst>
        </pc:spChg>
        <pc:spChg chg="add del">
          <ac:chgData name="lavanyashanmukhi08@gmail.com" userId="a8c55e8b7593650e" providerId="LiveId" clId="{E09F3083-4852-4420-921F-05401EA18AE1}" dt="2022-11-28T22:27:00.443" v="552" actId="26606"/>
          <ac:spMkLst>
            <pc:docMk/>
            <pc:sldMk cId="671732486" sldId="267"/>
            <ac:spMk id="49" creationId="{78418A25-6EAC-4140-BFE6-284E1925B5EE}"/>
          </ac:spMkLst>
        </pc:spChg>
        <pc:spChg chg="add del">
          <ac:chgData name="lavanyashanmukhi08@gmail.com" userId="a8c55e8b7593650e" providerId="LiveId" clId="{E09F3083-4852-4420-921F-05401EA18AE1}" dt="2022-11-28T22:27:00.443" v="552" actId="26606"/>
          <ac:spMkLst>
            <pc:docMk/>
            <pc:sldMk cId="671732486" sldId="267"/>
            <ac:spMk id="50" creationId="{2E2D6188-24E5-426A-BB2A-3FA2D6B9C3EF}"/>
          </ac:spMkLst>
        </pc:spChg>
        <pc:spChg chg="add del">
          <ac:chgData name="lavanyashanmukhi08@gmail.com" userId="a8c55e8b7593650e" providerId="LiveId" clId="{E09F3083-4852-4420-921F-05401EA18AE1}" dt="2022-11-28T22:27:00.443" v="552" actId="26606"/>
          <ac:spMkLst>
            <pc:docMk/>
            <pc:sldMk cId="671732486" sldId="267"/>
            <ac:spMk id="51" creationId="{6B9D64DB-4D5C-4A91-B45F-F301E3174F9F}"/>
          </ac:spMkLst>
        </pc:spChg>
        <pc:spChg chg="add del">
          <ac:chgData name="lavanyashanmukhi08@gmail.com" userId="a8c55e8b7593650e" providerId="LiveId" clId="{E09F3083-4852-4420-921F-05401EA18AE1}" dt="2022-11-28T22:27:00.443" v="552" actId="26606"/>
          <ac:spMkLst>
            <pc:docMk/>
            <pc:sldMk cId="671732486" sldId="267"/>
            <ac:spMk id="52" creationId="{F6E384F5-137A-40B1-97F0-694CC6ECD59C}"/>
          </ac:spMkLst>
        </pc:spChg>
        <pc:spChg chg="add del">
          <ac:chgData name="lavanyashanmukhi08@gmail.com" userId="a8c55e8b7593650e" providerId="LiveId" clId="{E09F3083-4852-4420-921F-05401EA18AE1}" dt="2022-11-28T22:27:00.443" v="552" actId="26606"/>
          <ac:spMkLst>
            <pc:docMk/>
            <pc:sldMk cId="671732486" sldId="267"/>
            <ac:spMk id="53" creationId="{8E4F04B5-4D4A-4F70-8549-384AF535134B}"/>
          </ac:spMkLst>
        </pc:spChg>
        <pc:spChg chg="add mod">
          <ac:chgData name="lavanyashanmukhi08@gmail.com" userId="a8c55e8b7593650e" providerId="LiveId" clId="{E09F3083-4852-4420-921F-05401EA18AE1}" dt="2022-11-28T22:33:28.330" v="600" actId="478"/>
          <ac:spMkLst>
            <pc:docMk/>
            <pc:sldMk cId="671732486" sldId="267"/>
            <ac:spMk id="54" creationId="{A085F34D-4044-704D-A05C-B8FCFA120A9C}"/>
          </ac:spMkLst>
        </pc:spChg>
        <pc:spChg chg="add del">
          <ac:chgData name="lavanyashanmukhi08@gmail.com" userId="a8c55e8b7593650e" providerId="LiveId" clId="{E09F3083-4852-4420-921F-05401EA18AE1}" dt="2022-11-28T22:27:00.443" v="552" actId="26606"/>
          <ac:spMkLst>
            <pc:docMk/>
            <pc:sldMk cId="671732486" sldId="267"/>
            <ac:spMk id="55" creationId="{0D14DB62-3EB3-452E-89EE-30B0CDB0C8F4}"/>
          </ac:spMkLst>
        </pc:spChg>
        <pc:spChg chg="add del">
          <ac:chgData name="lavanyashanmukhi08@gmail.com" userId="a8c55e8b7593650e" providerId="LiveId" clId="{E09F3083-4852-4420-921F-05401EA18AE1}" dt="2022-11-28T22:27:00.443" v="552" actId="26606"/>
          <ac:spMkLst>
            <pc:docMk/>
            <pc:sldMk cId="671732486" sldId="267"/>
            <ac:spMk id="57" creationId="{CB14CE1B-4BC5-4EF2-BE3D-05E4F580B3DB}"/>
          </ac:spMkLst>
        </pc:spChg>
        <pc:spChg chg="add del">
          <ac:chgData name="lavanyashanmukhi08@gmail.com" userId="a8c55e8b7593650e" providerId="LiveId" clId="{E09F3083-4852-4420-921F-05401EA18AE1}" dt="2022-11-28T22:28:45.464" v="577" actId="26606"/>
          <ac:spMkLst>
            <pc:docMk/>
            <pc:sldMk cId="671732486" sldId="267"/>
            <ac:spMk id="67" creationId="{33E72FA3-BD00-444A-AD9B-E6C3D069CDE3}"/>
          </ac:spMkLst>
        </pc:spChg>
        <pc:spChg chg="add del">
          <ac:chgData name="lavanyashanmukhi08@gmail.com" userId="a8c55e8b7593650e" providerId="LiveId" clId="{E09F3083-4852-4420-921F-05401EA18AE1}" dt="2022-11-28T22:29:18.285" v="581" actId="26606"/>
          <ac:spMkLst>
            <pc:docMk/>
            <pc:sldMk cId="671732486" sldId="267"/>
            <ac:spMk id="83" creationId="{96918796-2918-40D6-BE3A-4600C47FCD42}"/>
          </ac:spMkLst>
        </pc:spChg>
        <pc:spChg chg="add del">
          <ac:chgData name="lavanyashanmukhi08@gmail.com" userId="a8c55e8b7593650e" providerId="LiveId" clId="{E09F3083-4852-4420-921F-05401EA18AE1}" dt="2022-11-28T22:32:49.707" v="590" actId="26606"/>
          <ac:spMkLst>
            <pc:docMk/>
            <pc:sldMk cId="671732486" sldId="267"/>
            <ac:spMk id="85" creationId="{72018E1B-E0B9-4440-AFF3-4112E50A2763}"/>
          </ac:spMkLst>
        </pc:spChg>
        <pc:spChg chg="add del">
          <ac:chgData name="lavanyashanmukhi08@gmail.com" userId="a8c55e8b7593650e" providerId="LiveId" clId="{E09F3083-4852-4420-921F-05401EA18AE1}" dt="2022-11-28T22:32:49.700" v="589" actId="26606"/>
          <ac:spMkLst>
            <pc:docMk/>
            <pc:sldMk cId="671732486" sldId="267"/>
            <ac:spMk id="90" creationId="{94BFCCA4-109C-4B21-816E-144FE75C38EE}"/>
          </ac:spMkLst>
        </pc:spChg>
        <pc:spChg chg="add del">
          <ac:chgData name="lavanyashanmukhi08@gmail.com" userId="a8c55e8b7593650e" providerId="LiveId" clId="{E09F3083-4852-4420-921F-05401EA18AE1}" dt="2022-11-28T22:32:49.700" v="589" actId="26606"/>
          <ac:spMkLst>
            <pc:docMk/>
            <pc:sldMk cId="671732486" sldId="267"/>
            <ac:spMk id="92" creationId="{0059B5C0-FEC8-4370-AF45-02E3AEF6FA6D}"/>
          </ac:spMkLst>
        </pc:spChg>
        <pc:spChg chg="add">
          <ac:chgData name="lavanyashanmukhi08@gmail.com" userId="a8c55e8b7593650e" providerId="LiveId" clId="{E09F3083-4852-4420-921F-05401EA18AE1}" dt="2022-11-28T22:32:49.707" v="590" actId="26606"/>
          <ac:spMkLst>
            <pc:docMk/>
            <pc:sldMk cId="671732486" sldId="267"/>
            <ac:spMk id="94" creationId="{90795B4D-5022-4A7F-A01D-8D880B7CDBE6}"/>
          </ac:spMkLst>
        </pc:spChg>
        <pc:spChg chg="add">
          <ac:chgData name="lavanyashanmukhi08@gmail.com" userId="a8c55e8b7593650e" providerId="LiveId" clId="{E09F3083-4852-4420-921F-05401EA18AE1}" dt="2022-11-28T22:32:49.707" v="590" actId="26606"/>
          <ac:spMkLst>
            <pc:docMk/>
            <pc:sldMk cId="671732486" sldId="267"/>
            <ac:spMk id="95" creationId="{003713C1-2FB2-413B-BF91-3AE41726FB7A}"/>
          </ac:spMkLst>
        </pc:spChg>
        <pc:spChg chg="add">
          <ac:chgData name="lavanyashanmukhi08@gmail.com" userId="a8c55e8b7593650e" providerId="LiveId" clId="{E09F3083-4852-4420-921F-05401EA18AE1}" dt="2022-11-28T22:32:49.707" v="590" actId="26606"/>
          <ac:spMkLst>
            <pc:docMk/>
            <pc:sldMk cId="671732486" sldId="267"/>
            <ac:spMk id="96" creationId="{AFD19018-DE7C-4796-ADF2-AD2EB0FC0D9C}"/>
          </ac:spMkLst>
        </pc:spChg>
        <pc:spChg chg="add">
          <ac:chgData name="lavanyashanmukhi08@gmail.com" userId="a8c55e8b7593650e" providerId="LiveId" clId="{E09F3083-4852-4420-921F-05401EA18AE1}" dt="2022-11-28T22:32:49.707" v="590" actId="26606"/>
          <ac:spMkLst>
            <pc:docMk/>
            <pc:sldMk cId="671732486" sldId="267"/>
            <ac:spMk id="97" creationId="{1CAB92A9-A23E-4C58-BF68-EDCB6F12A53E}"/>
          </ac:spMkLst>
        </pc:spChg>
        <pc:spChg chg="add">
          <ac:chgData name="lavanyashanmukhi08@gmail.com" userId="a8c55e8b7593650e" providerId="LiveId" clId="{E09F3083-4852-4420-921F-05401EA18AE1}" dt="2022-11-28T22:32:49.707" v="590" actId="26606"/>
          <ac:spMkLst>
            <pc:docMk/>
            <pc:sldMk cId="671732486" sldId="267"/>
            <ac:spMk id="98" creationId="{B1A0A2C2-4F85-44AF-8708-8DCA4B550CB8}"/>
          </ac:spMkLst>
        </pc:spChg>
        <pc:grpChg chg="add del">
          <ac:chgData name="lavanyashanmukhi08@gmail.com" userId="a8c55e8b7593650e" providerId="LiveId" clId="{E09F3083-4852-4420-921F-05401EA18AE1}" dt="2022-11-28T22:26:54.229" v="550" actId="26606"/>
          <ac:grpSpMkLst>
            <pc:docMk/>
            <pc:sldMk cId="671732486" sldId="267"/>
            <ac:grpSpMk id="41" creationId="{B57BDC17-F1B3-455F-BBF1-680AA1F25C06}"/>
          </ac:grpSpMkLst>
        </pc:grpChg>
        <pc:picChg chg="del">
          <ac:chgData name="lavanyashanmukhi08@gmail.com" userId="a8c55e8b7593650e" providerId="LiveId" clId="{E09F3083-4852-4420-921F-05401EA18AE1}" dt="2022-11-28T21:26:42.805" v="369" actId="478"/>
          <ac:picMkLst>
            <pc:docMk/>
            <pc:sldMk cId="671732486" sldId="267"/>
            <ac:picMk id="8" creationId="{EE1EDC18-E3FA-C2B5-2CDB-7FF7C6C2C0DB}"/>
          </ac:picMkLst>
        </pc:picChg>
        <pc:picChg chg="add del mod ord">
          <ac:chgData name="lavanyashanmukhi08@gmail.com" userId="a8c55e8b7593650e" providerId="LiveId" clId="{E09F3083-4852-4420-921F-05401EA18AE1}" dt="2022-11-28T22:28:27.563" v="572" actId="478"/>
          <ac:picMkLst>
            <pc:docMk/>
            <pc:sldMk cId="671732486" sldId="267"/>
            <ac:picMk id="16" creationId="{8B108EF8-A21D-7B43-824A-FACC0B176262}"/>
          </ac:picMkLst>
        </pc:picChg>
        <pc:picChg chg="add del mod ord">
          <ac:chgData name="lavanyashanmukhi08@gmail.com" userId="a8c55e8b7593650e" providerId="LiveId" clId="{E09F3083-4852-4420-921F-05401EA18AE1}" dt="2022-11-28T22:32:49.707" v="590" actId="26606"/>
          <ac:picMkLst>
            <pc:docMk/>
            <pc:sldMk cId="671732486" sldId="267"/>
            <ac:picMk id="17" creationId="{758F5B45-4962-3E8F-6E22-D3A70F5F65E8}"/>
          </ac:picMkLst>
        </pc:picChg>
        <pc:picChg chg="add del mod ord">
          <ac:chgData name="lavanyashanmukhi08@gmail.com" userId="a8c55e8b7593650e" providerId="LiveId" clId="{E09F3083-4852-4420-921F-05401EA18AE1}" dt="2022-11-28T22:29:27.194" v="584" actId="478"/>
          <ac:picMkLst>
            <pc:docMk/>
            <pc:sldMk cId="671732486" sldId="267"/>
            <ac:picMk id="19" creationId="{441F4CFD-5CF7-08FF-22E3-91F77D3BC42F}"/>
          </ac:picMkLst>
        </pc:picChg>
        <pc:picChg chg="add mod ord">
          <ac:chgData name="lavanyashanmukhi08@gmail.com" userId="a8c55e8b7593650e" providerId="LiveId" clId="{E09F3083-4852-4420-921F-05401EA18AE1}" dt="2022-11-28T22:32:49.707" v="590" actId="26606"/>
          <ac:picMkLst>
            <pc:docMk/>
            <pc:sldMk cId="671732486" sldId="267"/>
            <ac:picMk id="21" creationId="{410725F3-0981-5AA3-34E9-7DBC27E66F43}"/>
          </ac:picMkLst>
        </pc:picChg>
        <pc:picChg chg="add mod ord">
          <ac:chgData name="lavanyashanmukhi08@gmail.com" userId="a8c55e8b7593650e" providerId="LiveId" clId="{E09F3083-4852-4420-921F-05401EA18AE1}" dt="2022-11-28T22:32:49.707" v="590" actId="26606"/>
          <ac:picMkLst>
            <pc:docMk/>
            <pc:sldMk cId="671732486" sldId="267"/>
            <ac:picMk id="27" creationId="{8AE592A5-D41C-7B40-25DF-E6C29161A723}"/>
          </ac:picMkLst>
        </pc:picChg>
        <pc:picChg chg="add del mod ord">
          <ac:chgData name="lavanyashanmukhi08@gmail.com" userId="a8c55e8b7593650e" providerId="LiveId" clId="{E09F3083-4852-4420-921F-05401EA18AE1}" dt="2022-11-28T22:33:05.249" v="594" actId="478"/>
          <ac:picMkLst>
            <pc:docMk/>
            <pc:sldMk cId="671732486" sldId="267"/>
            <ac:picMk id="29" creationId="{0C4F853B-0E3A-5C6F-DD90-4978A5D93EF0}"/>
          </ac:picMkLst>
        </pc:picChg>
        <pc:picChg chg="add del mod">
          <ac:chgData name="lavanyashanmukhi08@gmail.com" userId="a8c55e8b7593650e" providerId="LiveId" clId="{E09F3083-4852-4420-921F-05401EA18AE1}" dt="2022-11-28T22:33:28.330" v="600" actId="478"/>
          <ac:picMkLst>
            <pc:docMk/>
            <pc:sldMk cId="671732486" sldId="267"/>
            <ac:picMk id="40" creationId="{387A6CDA-29B1-85F9-73A5-6DC2D7DFB71C}"/>
          </ac:picMkLst>
        </pc:picChg>
        <pc:cxnChg chg="add del">
          <ac:chgData name="lavanyashanmukhi08@gmail.com" userId="a8c55e8b7593650e" providerId="LiveId" clId="{E09F3083-4852-4420-921F-05401EA18AE1}" dt="2022-11-28T22:28:13.474" v="569" actId="26606"/>
          <ac:cxnSpMkLst>
            <pc:docMk/>
            <pc:sldMk cId="671732486" sldId="267"/>
            <ac:cxnSpMk id="59" creationId="{DC034BB4-8B50-4484-85C4-0CE4699284D7}"/>
          </ac:cxnSpMkLst>
        </pc:cxnChg>
        <pc:cxnChg chg="add del">
          <ac:chgData name="lavanyashanmukhi08@gmail.com" userId="a8c55e8b7593650e" providerId="LiveId" clId="{E09F3083-4852-4420-921F-05401EA18AE1}" dt="2022-11-28T22:28:13.474" v="569" actId="26606"/>
          <ac:cxnSpMkLst>
            <pc:docMk/>
            <pc:sldMk cId="671732486" sldId="267"/>
            <ac:cxnSpMk id="60" creationId="{81B200F7-B57A-4824-BB91-B6624450A5AC}"/>
          </ac:cxnSpMkLst>
        </pc:cxnChg>
        <pc:cxnChg chg="add del">
          <ac:chgData name="lavanyashanmukhi08@gmail.com" userId="a8c55e8b7593650e" providerId="LiveId" clId="{E09F3083-4852-4420-921F-05401EA18AE1}" dt="2022-11-28T22:28:13.474" v="569" actId="26606"/>
          <ac:cxnSpMkLst>
            <pc:docMk/>
            <pc:sldMk cId="671732486" sldId="267"/>
            <ac:cxnSpMk id="61" creationId="{1902062F-7F47-41E5-8574-2D1492D58ED3}"/>
          </ac:cxnSpMkLst>
        </pc:cxnChg>
        <pc:cxnChg chg="add del">
          <ac:chgData name="lavanyashanmukhi08@gmail.com" userId="a8c55e8b7593650e" providerId="LiveId" clId="{E09F3083-4852-4420-921F-05401EA18AE1}" dt="2022-11-28T22:28:13.474" v="569" actId="26606"/>
          <ac:cxnSpMkLst>
            <pc:docMk/>
            <pc:sldMk cId="671732486" sldId="267"/>
            <ac:cxnSpMk id="62" creationId="{FA92245C-961F-47D5-9691-272D28692D45}"/>
          </ac:cxnSpMkLst>
        </pc:cxnChg>
        <pc:cxnChg chg="add del">
          <ac:chgData name="lavanyashanmukhi08@gmail.com" userId="a8c55e8b7593650e" providerId="LiveId" clId="{E09F3083-4852-4420-921F-05401EA18AE1}" dt="2022-11-28T22:29:18.293" v="582" actId="26606"/>
          <ac:cxnSpMkLst>
            <pc:docMk/>
            <pc:sldMk cId="671732486" sldId="267"/>
            <ac:cxnSpMk id="72" creationId="{DC034BB4-8B50-4484-85C4-0CE4699284D7}"/>
          </ac:cxnSpMkLst>
        </pc:cxnChg>
        <pc:cxnChg chg="add del">
          <ac:chgData name="lavanyashanmukhi08@gmail.com" userId="a8c55e8b7593650e" providerId="LiveId" clId="{E09F3083-4852-4420-921F-05401EA18AE1}" dt="2022-11-28T22:29:18.293" v="582" actId="26606"/>
          <ac:cxnSpMkLst>
            <pc:docMk/>
            <pc:sldMk cId="671732486" sldId="267"/>
            <ac:cxnSpMk id="74" creationId="{81B200F7-B57A-4824-BB91-B6624450A5AC}"/>
          </ac:cxnSpMkLst>
        </pc:cxnChg>
        <pc:cxnChg chg="add del">
          <ac:chgData name="lavanyashanmukhi08@gmail.com" userId="a8c55e8b7593650e" providerId="LiveId" clId="{E09F3083-4852-4420-921F-05401EA18AE1}" dt="2022-11-28T22:29:18.293" v="582" actId="26606"/>
          <ac:cxnSpMkLst>
            <pc:docMk/>
            <pc:sldMk cId="671732486" sldId="267"/>
            <ac:cxnSpMk id="76" creationId="{1902062F-7F47-41E5-8574-2D1492D58ED3}"/>
          </ac:cxnSpMkLst>
        </pc:cxnChg>
        <pc:cxnChg chg="add del">
          <ac:chgData name="lavanyashanmukhi08@gmail.com" userId="a8c55e8b7593650e" providerId="LiveId" clId="{E09F3083-4852-4420-921F-05401EA18AE1}" dt="2022-11-28T22:29:18.293" v="582" actId="26606"/>
          <ac:cxnSpMkLst>
            <pc:docMk/>
            <pc:sldMk cId="671732486" sldId="267"/>
            <ac:cxnSpMk id="78" creationId="{FA92245C-961F-47D5-9691-272D28692D45}"/>
          </ac:cxnSpMkLst>
        </pc:cxnChg>
      </pc:sldChg>
      <pc:sldChg chg="addSp delSp modSp mod ord setBg">
        <pc:chgData name="lavanyashanmukhi08@gmail.com" userId="a8c55e8b7593650e" providerId="LiveId" clId="{E09F3083-4852-4420-921F-05401EA18AE1}" dt="2022-11-30T19:36:23.869" v="5081"/>
        <pc:sldMkLst>
          <pc:docMk/>
          <pc:sldMk cId="2801579389" sldId="268"/>
        </pc:sldMkLst>
        <pc:spChg chg="mod">
          <ac:chgData name="lavanyashanmukhi08@gmail.com" userId="a8c55e8b7593650e" providerId="LiveId" clId="{E09F3083-4852-4420-921F-05401EA18AE1}" dt="2022-11-30T17:50:34.289" v="3862" actId="26606"/>
          <ac:spMkLst>
            <pc:docMk/>
            <pc:sldMk cId="2801579389" sldId="268"/>
            <ac:spMk id="2" creationId="{5C8F0397-2A2F-FA44-A11D-5385B5FC3F64}"/>
          </ac:spMkLst>
        </pc:spChg>
        <pc:spChg chg="del mod">
          <ac:chgData name="lavanyashanmukhi08@gmail.com" userId="a8c55e8b7593650e" providerId="LiveId" clId="{E09F3083-4852-4420-921F-05401EA18AE1}" dt="2022-11-30T17:41:48.943" v="3734" actId="931"/>
          <ac:spMkLst>
            <pc:docMk/>
            <pc:sldMk cId="2801579389" sldId="268"/>
            <ac:spMk id="3" creationId="{3CA49974-DF4B-1F47-B7B0-A6B56256146F}"/>
          </ac:spMkLst>
        </pc:spChg>
        <pc:spChg chg="del">
          <ac:chgData name="lavanyashanmukhi08@gmail.com" userId="a8c55e8b7593650e" providerId="LiveId" clId="{E09F3083-4852-4420-921F-05401EA18AE1}" dt="2022-11-28T23:30:40.649" v="867" actId="478"/>
          <ac:spMkLst>
            <pc:docMk/>
            <pc:sldMk cId="2801579389" sldId="268"/>
            <ac:spMk id="4" creationId="{B1F17BA3-23C4-3B4E-85C3-A81B0EA38005}"/>
          </ac:spMkLst>
        </pc:spChg>
        <pc:spChg chg="del">
          <ac:chgData name="lavanyashanmukhi08@gmail.com" userId="a8c55e8b7593650e" providerId="LiveId" clId="{E09F3083-4852-4420-921F-05401EA18AE1}" dt="2022-11-28T23:30:42.840" v="868" actId="478"/>
          <ac:spMkLst>
            <pc:docMk/>
            <pc:sldMk cId="2801579389" sldId="268"/>
            <ac:spMk id="5" creationId="{6A8BDB67-79C3-4445-AFFB-FB6745C31282}"/>
          </ac:spMkLst>
        </pc:spChg>
        <pc:spChg chg="add mod">
          <ac:chgData name="lavanyashanmukhi08@gmail.com" userId="a8c55e8b7593650e" providerId="LiveId" clId="{E09F3083-4852-4420-921F-05401EA18AE1}" dt="2022-11-30T17:53:06.300" v="3885" actId="207"/>
          <ac:spMkLst>
            <pc:docMk/>
            <pc:sldMk cId="2801579389" sldId="268"/>
            <ac:spMk id="5" creationId="{AA1D140B-C97A-6C2D-EB82-708F7B8BB80D}"/>
          </ac:spMkLst>
        </pc:spChg>
        <pc:spChg chg="del">
          <ac:chgData name="lavanyashanmukhi08@gmail.com" userId="a8c55e8b7593650e" providerId="LiveId" clId="{E09F3083-4852-4420-921F-05401EA18AE1}" dt="2022-11-28T23:30:44.695" v="869" actId="478"/>
          <ac:spMkLst>
            <pc:docMk/>
            <pc:sldMk cId="2801579389" sldId="268"/>
            <ac:spMk id="6" creationId="{69A0A1A5-BB4E-934D-B1EF-313FE656F60F}"/>
          </ac:spMkLst>
        </pc:spChg>
        <pc:spChg chg="add del">
          <ac:chgData name="lavanyashanmukhi08@gmail.com" userId="a8c55e8b7593650e" providerId="LiveId" clId="{E09F3083-4852-4420-921F-05401EA18AE1}" dt="2022-11-30T17:50:34.289" v="3862" actId="26606"/>
          <ac:spMkLst>
            <pc:docMk/>
            <pc:sldMk cId="2801579389" sldId="268"/>
            <ac:spMk id="12" creationId="{81AEB8A9-B768-4E30-BA55-D919E6687343}"/>
          </ac:spMkLst>
        </pc:spChg>
        <pc:picChg chg="add mod ord">
          <ac:chgData name="lavanyashanmukhi08@gmail.com" userId="a8c55e8b7593650e" providerId="LiveId" clId="{E09F3083-4852-4420-921F-05401EA18AE1}" dt="2022-11-30T17:53:28.897" v="3887" actId="14100"/>
          <ac:picMkLst>
            <pc:docMk/>
            <pc:sldMk cId="2801579389" sldId="268"/>
            <ac:picMk id="7" creationId="{B5B791B5-F0A9-5707-D491-35B50DC583F1}"/>
          </ac:picMkLst>
        </pc:picChg>
      </pc:sldChg>
      <pc:sldChg chg="del">
        <pc:chgData name="lavanyashanmukhi08@gmail.com" userId="a8c55e8b7593650e" providerId="LiveId" clId="{E09F3083-4852-4420-921F-05401EA18AE1}" dt="2022-11-28T23:32:08.792" v="1001" actId="2696"/>
        <pc:sldMkLst>
          <pc:docMk/>
          <pc:sldMk cId="1508258539" sldId="269"/>
        </pc:sldMkLst>
      </pc:sldChg>
      <pc:sldChg chg="addSp modSp mod">
        <pc:chgData name="lavanyashanmukhi08@gmail.com" userId="a8c55e8b7593650e" providerId="LiveId" clId="{E09F3083-4852-4420-921F-05401EA18AE1}" dt="2022-11-30T19:36:08.433" v="5079" actId="20577"/>
        <pc:sldMkLst>
          <pc:docMk/>
          <pc:sldMk cId="2921135351" sldId="270"/>
        </pc:sldMkLst>
        <pc:spChg chg="mod">
          <ac:chgData name="lavanyashanmukhi08@gmail.com" userId="a8c55e8b7593650e" providerId="LiveId" clId="{E09F3083-4852-4420-921F-05401EA18AE1}" dt="2022-11-30T19:36:08.433" v="5079" actId="20577"/>
          <ac:spMkLst>
            <pc:docMk/>
            <pc:sldMk cId="2921135351" sldId="270"/>
            <ac:spMk id="2" creationId="{CD8FCB22-2DC7-E144-8B90-49F436AB4F01}"/>
          </ac:spMkLst>
        </pc:spChg>
        <pc:spChg chg="mod">
          <ac:chgData name="lavanyashanmukhi08@gmail.com" userId="a8c55e8b7593650e" providerId="LiveId" clId="{E09F3083-4852-4420-921F-05401EA18AE1}" dt="2022-11-30T17:55:57.162" v="3911" actId="20577"/>
          <ac:spMkLst>
            <pc:docMk/>
            <pc:sldMk cId="2921135351" sldId="270"/>
            <ac:spMk id="3" creationId="{6009897C-A3BC-2848-B684-A4F3D9EAC8F1}"/>
          </ac:spMkLst>
        </pc:spChg>
        <pc:spChg chg="add mod">
          <ac:chgData name="lavanyashanmukhi08@gmail.com" userId="a8c55e8b7593650e" providerId="LiveId" clId="{E09F3083-4852-4420-921F-05401EA18AE1}" dt="2022-11-30T06:21:46.949" v="3118" actId="14100"/>
          <ac:spMkLst>
            <pc:docMk/>
            <pc:sldMk cId="2921135351" sldId="270"/>
            <ac:spMk id="4" creationId="{5157D4C3-A8A4-D5B3-7CEC-769540633F94}"/>
          </ac:spMkLst>
        </pc:spChg>
        <pc:graphicFrameChg chg="mod">
          <ac:chgData name="lavanyashanmukhi08@gmail.com" userId="a8c55e8b7593650e" providerId="LiveId" clId="{E09F3083-4852-4420-921F-05401EA18AE1}" dt="2022-11-30T17:56:14.498" v="3914"/>
          <ac:graphicFrameMkLst>
            <pc:docMk/>
            <pc:sldMk cId="2921135351" sldId="270"/>
            <ac:graphicFrameMk id="5" creationId="{6B0A2837-0078-2944-BE87-47D25AA35388}"/>
          </ac:graphicFrameMkLst>
        </pc:graphicFrameChg>
      </pc:sldChg>
      <pc:sldChg chg="addSp delSp modSp del mod">
        <pc:chgData name="lavanyashanmukhi08@gmail.com" userId="a8c55e8b7593650e" providerId="LiveId" clId="{E09F3083-4852-4420-921F-05401EA18AE1}" dt="2022-11-30T07:03:25.024" v="3428" actId="47"/>
        <pc:sldMkLst>
          <pc:docMk/>
          <pc:sldMk cId="278288693" sldId="273"/>
        </pc:sldMkLst>
        <pc:spChg chg="mod">
          <ac:chgData name="lavanyashanmukhi08@gmail.com" userId="a8c55e8b7593650e" providerId="LiveId" clId="{E09F3083-4852-4420-921F-05401EA18AE1}" dt="2022-11-29T04:24:01.700" v="1246" actId="20577"/>
          <ac:spMkLst>
            <pc:docMk/>
            <pc:sldMk cId="278288693" sldId="273"/>
            <ac:spMk id="2" creationId="{322C1FBC-6C22-3741-A1E5-5765F3279957}"/>
          </ac:spMkLst>
        </pc:spChg>
        <pc:spChg chg="mod">
          <ac:chgData name="lavanyashanmukhi08@gmail.com" userId="a8c55e8b7593650e" providerId="LiveId" clId="{E09F3083-4852-4420-921F-05401EA18AE1}" dt="2022-11-30T06:50:19.803" v="3211" actId="20577"/>
          <ac:spMkLst>
            <pc:docMk/>
            <pc:sldMk cId="278288693" sldId="273"/>
            <ac:spMk id="3" creationId="{F400F1EF-FBD9-C849-BEB9-91B7DFEA7C35}"/>
          </ac:spMkLst>
        </pc:spChg>
        <pc:spChg chg="add del">
          <ac:chgData name="lavanyashanmukhi08@gmail.com" userId="a8c55e8b7593650e" providerId="LiveId" clId="{E09F3083-4852-4420-921F-05401EA18AE1}" dt="2022-11-30T06:20:08.104" v="3099" actId="478"/>
          <ac:spMkLst>
            <pc:docMk/>
            <pc:sldMk cId="278288693" sldId="273"/>
            <ac:spMk id="5" creationId="{9BDE9D2E-69F7-9140-89C4-6979918DC69B}"/>
          </ac:spMkLst>
        </pc:spChg>
        <pc:spChg chg="add del">
          <ac:chgData name="lavanyashanmukhi08@gmail.com" userId="a8c55e8b7593650e" providerId="LiveId" clId="{E09F3083-4852-4420-921F-05401EA18AE1}" dt="2022-11-30T06:20:08.104" v="3099" actId="478"/>
          <ac:spMkLst>
            <pc:docMk/>
            <pc:sldMk cId="278288693" sldId="273"/>
            <ac:spMk id="6" creationId="{CFBFB34A-A05F-AA43-9D54-5B8821DD6CB0}"/>
          </ac:spMkLst>
        </pc:spChg>
        <pc:spChg chg="add del">
          <ac:chgData name="lavanyashanmukhi08@gmail.com" userId="a8c55e8b7593650e" providerId="LiveId" clId="{E09F3083-4852-4420-921F-05401EA18AE1}" dt="2022-11-30T06:20:08.104" v="3099" actId="478"/>
          <ac:spMkLst>
            <pc:docMk/>
            <pc:sldMk cId="278288693" sldId="273"/>
            <ac:spMk id="7" creationId="{71CF67B5-F769-E94C-B848-2E3B98329910}"/>
          </ac:spMkLst>
        </pc:spChg>
        <pc:spChg chg="add del">
          <ac:chgData name="lavanyashanmukhi08@gmail.com" userId="a8c55e8b7593650e" providerId="LiveId" clId="{E09F3083-4852-4420-921F-05401EA18AE1}" dt="2022-11-30T06:20:08.104" v="3099" actId="478"/>
          <ac:spMkLst>
            <pc:docMk/>
            <pc:sldMk cId="278288693" sldId="273"/>
            <ac:spMk id="8" creationId="{9B806999-D028-AD46-89EB-9C7635F5FE37}"/>
          </ac:spMkLst>
        </pc:spChg>
        <pc:spChg chg="add del">
          <ac:chgData name="lavanyashanmukhi08@gmail.com" userId="a8c55e8b7593650e" providerId="LiveId" clId="{E09F3083-4852-4420-921F-05401EA18AE1}" dt="2022-11-30T06:20:08.104" v="3099" actId="478"/>
          <ac:spMkLst>
            <pc:docMk/>
            <pc:sldMk cId="278288693" sldId="273"/>
            <ac:spMk id="9" creationId="{94A6161E-7249-7D4C-A36D-9DB44C24C5F8}"/>
          </ac:spMkLst>
        </pc:spChg>
        <pc:spChg chg="add del">
          <ac:chgData name="lavanyashanmukhi08@gmail.com" userId="a8c55e8b7593650e" providerId="LiveId" clId="{E09F3083-4852-4420-921F-05401EA18AE1}" dt="2022-11-30T06:20:08.104" v="3099" actId="478"/>
          <ac:spMkLst>
            <pc:docMk/>
            <pc:sldMk cId="278288693" sldId="273"/>
            <ac:spMk id="10" creationId="{38AB8107-02E2-0745-B0EA-F119BBD971C3}"/>
          </ac:spMkLst>
        </pc:spChg>
        <pc:spChg chg="add del">
          <ac:chgData name="lavanyashanmukhi08@gmail.com" userId="a8c55e8b7593650e" providerId="LiveId" clId="{E09F3083-4852-4420-921F-05401EA18AE1}" dt="2022-11-30T06:20:08.104" v="3099" actId="478"/>
          <ac:spMkLst>
            <pc:docMk/>
            <pc:sldMk cId="278288693" sldId="273"/>
            <ac:spMk id="11" creationId="{8A6C9DA1-B6E4-5045-8F84-1B7D9CE4BA17}"/>
          </ac:spMkLst>
        </pc:spChg>
        <pc:spChg chg="add del">
          <ac:chgData name="lavanyashanmukhi08@gmail.com" userId="a8c55e8b7593650e" providerId="LiveId" clId="{E09F3083-4852-4420-921F-05401EA18AE1}" dt="2022-11-30T06:20:08.104" v="3099" actId="478"/>
          <ac:spMkLst>
            <pc:docMk/>
            <pc:sldMk cId="278288693" sldId="273"/>
            <ac:spMk id="12" creationId="{3F6A784E-285A-CC44-9AC8-8FE835DDE76C}"/>
          </ac:spMkLst>
        </pc:spChg>
        <pc:spChg chg="add del">
          <ac:chgData name="lavanyashanmukhi08@gmail.com" userId="a8c55e8b7593650e" providerId="LiveId" clId="{E09F3083-4852-4420-921F-05401EA18AE1}" dt="2022-11-30T06:20:08.104" v="3099" actId="478"/>
          <ac:spMkLst>
            <pc:docMk/>
            <pc:sldMk cId="278288693" sldId="273"/>
            <ac:spMk id="13" creationId="{11D14EF2-FFC6-2947-B8C0-A27BE38188FE}"/>
          </ac:spMkLst>
        </pc:spChg>
        <pc:spChg chg="add del">
          <ac:chgData name="lavanyashanmukhi08@gmail.com" userId="a8c55e8b7593650e" providerId="LiveId" clId="{E09F3083-4852-4420-921F-05401EA18AE1}" dt="2022-11-30T06:20:08.104" v="3099" actId="478"/>
          <ac:spMkLst>
            <pc:docMk/>
            <pc:sldMk cId="278288693" sldId="273"/>
            <ac:spMk id="14" creationId="{907C430C-F359-5F4A-B347-866B0A511F8B}"/>
          </ac:spMkLst>
        </pc:spChg>
        <pc:spChg chg="add del mod">
          <ac:chgData name="lavanyashanmukhi08@gmail.com" userId="a8c55e8b7593650e" providerId="LiveId" clId="{E09F3083-4852-4420-921F-05401EA18AE1}" dt="2022-11-30T06:50:20.496" v="3212" actId="1076"/>
          <ac:spMkLst>
            <pc:docMk/>
            <pc:sldMk cId="278288693" sldId="273"/>
            <ac:spMk id="15" creationId="{363285DE-D895-744F-B0B6-B8623D9E1032}"/>
          </ac:spMkLst>
        </pc:spChg>
        <pc:spChg chg="add del">
          <ac:chgData name="lavanyashanmukhi08@gmail.com" userId="a8c55e8b7593650e" providerId="LiveId" clId="{E09F3083-4852-4420-921F-05401EA18AE1}" dt="2022-11-30T06:20:08.104" v="3099" actId="478"/>
          <ac:spMkLst>
            <pc:docMk/>
            <pc:sldMk cId="278288693" sldId="273"/>
            <ac:spMk id="16" creationId="{910FB3F0-A4C5-464E-864B-64C1EA2B939F}"/>
          </ac:spMkLst>
        </pc:spChg>
        <pc:spChg chg="add del">
          <ac:chgData name="lavanyashanmukhi08@gmail.com" userId="a8c55e8b7593650e" providerId="LiveId" clId="{E09F3083-4852-4420-921F-05401EA18AE1}" dt="2022-11-30T06:20:08.104" v="3099" actId="478"/>
          <ac:spMkLst>
            <pc:docMk/>
            <pc:sldMk cId="278288693" sldId="273"/>
            <ac:spMk id="17" creationId="{FA82DCA1-D7DF-DF47-AC5F-26E137CC39C5}"/>
          </ac:spMkLst>
        </pc:spChg>
        <pc:spChg chg="add del">
          <ac:chgData name="lavanyashanmukhi08@gmail.com" userId="a8c55e8b7593650e" providerId="LiveId" clId="{E09F3083-4852-4420-921F-05401EA18AE1}" dt="2022-11-30T06:20:08.104" v="3099" actId="478"/>
          <ac:spMkLst>
            <pc:docMk/>
            <pc:sldMk cId="278288693" sldId="273"/>
            <ac:spMk id="18" creationId="{EB2527A9-D503-F44F-9228-02CB4636EA13}"/>
          </ac:spMkLst>
        </pc:spChg>
        <pc:spChg chg="add del">
          <ac:chgData name="lavanyashanmukhi08@gmail.com" userId="a8c55e8b7593650e" providerId="LiveId" clId="{E09F3083-4852-4420-921F-05401EA18AE1}" dt="2022-11-30T06:20:08.104" v="3099" actId="478"/>
          <ac:spMkLst>
            <pc:docMk/>
            <pc:sldMk cId="278288693" sldId="273"/>
            <ac:spMk id="19" creationId="{53DAD49D-F570-C842-B5F9-8D206900D93F}"/>
          </ac:spMkLst>
        </pc:spChg>
        <pc:spChg chg="add del">
          <ac:chgData name="lavanyashanmukhi08@gmail.com" userId="a8c55e8b7593650e" providerId="LiveId" clId="{E09F3083-4852-4420-921F-05401EA18AE1}" dt="2022-11-30T06:20:08.104" v="3099" actId="478"/>
          <ac:spMkLst>
            <pc:docMk/>
            <pc:sldMk cId="278288693" sldId="273"/>
            <ac:spMk id="20" creationId="{21AD636D-3E00-2649-AB2A-A09015288144}"/>
          </ac:spMkLst>
        </pc:spChg>
        <pc:spChg chg="add del">
          <ac:chgData name="lavanyashanmukhi08@gmail.com" userId="a8c55e8b7593650e" providerId="LiveId" clId="{E09F3083-4852-4420-921F-05401EA18AE1}" dt="2022-11-30T06:20:08.104" v="3099" actId="478"/>
          <ac:spMkLst>
            <pc:docMk/>
            <pc:sldMk cId="278288693" sldId="273"/>
            <ac:spMk id="21" creationId="{01283700-49F1-354C-B109-F449BC6133A7}"/>
          </ac:spMkLst>
        </pc:spChg>
        <pc:spChg chg="add del">
          <ac:chgData name="lavanyashanmukhi08@gmail.com" userId="a8c55e8b7593650e" providerId="LiveId" clId="{E09F3083-4852-4420-921F-05401EA18AE1}" dt="2022-11-30T06:20:08.104" v="3099" actId="478"/>
          <ac:spMkLst>
            <pc:docMk/>
            <pc:sldMk cId="278288693" sldId="273"/>
            <ac:spMk id="22" creationId="{54434CB3-D0C6-3148-9BF5-56F6A3E556EA}"/>
          </ac:spMkLst>
        </pc:spChg>
        <pc:spChg chg="add del">
          <ac:chgData name="lavanyashanmukhi08@gmail.com" userId="a8c55e8b7593650e" providerId="LiveId" clId="{E09F3083-4852-4420-921F-05401EA18AE1}" dt="2022-11-30T06:20:08.104" v="3099" actId="478"/>
          <ac:spMkLst>
            <pc:docMk/>
            <pc:sldMk cId="278288693" sldId="273"/>
            <ac:spMk id="23" creationId="{2185A9C0-E982-0540-9D52-E3216DA502E7}"/>
          </ac:spMkLst>
        </pc:spChg>
        <pc:spChg chg="add del">
          <ac:chgData name="lavanyashanmukhi08@gmail.com" userId="a8c55e8b7593650e" providerId="LiveId" clId="{E09F3083-4852-4420-921F-05401EA18AE1}" dt="2022-11-30T06:20:08.104" v="3099" actId="478"/>
          <ac:spMkLst>
            <pc:docMk/>
            <pc:sldMk cId="278288693" sldId="273"/>
            <ac:spMk id="24" creationId="{36217621-8E80-874B-8555-D928285BFB9A}"/>
          </ac:spMkLst>
        </pc:spChg>
        <pc:spChg chg="add del">
          <ac:chgData name="lavanyashanmukhi08@gmail.com" userId="a8c55e8b7593650e" providerId="LiveId" clId="{E09F3083-4852-4420-921F-05401EA18AE1}" dt="2022-11-30T06:20:08.104" v="3099" actId="478"/>
          <ac:spMkLst>
            <pc:docMk/>
            <pc:sldMk cId="278288693" sldId="273"/>
            <ac:spMk id="25" creationId="{C43651E4-D3BB-924C-961E-6B7CF6EEB9D7}"/>
          </ac:spMkLst>
        </pc:spChg>
        <pc:spChg chg="add del">
          <ac:chgData name="lavanyashanmukhi08@gmail.com" userId="a8c55e8b7593650e" providerId="LiveId" clId="{E09F3083-4852-4420-921F-05401EA18AE1}" dt="2022-11-30T06:20:08.104" v="3099" actId="478"/>
          <ac:spMkLst>
            <pc:docMk/>
            <pc:sldMk cId="278288693" sldId="273"/>
            <ac:spMk id="26" creationId="{FB72489E-43FA-214D-89DD-29783C169B7E}"/>
          </ac:spMkLst>
        </pc:spChg>
        <pc:spChg chg="add del">
          <ac:chgData name="lavanyashanmukhi08@gmail.com" userId="a8c55e8b7593650e" providerId="LiveId" clId="{E09F3083-4852-4420-921F-05401EA18AE1}" dt="2022-11-30T06:20:08.104" v="3099" actId="478"/>
          <ac:spMkLst>
            <pc:docMk/>
            <pc:sldMk cId="278288693" sldId="273"/>
            <ac:spMk id="27" creationId="{DBB1A76D-86CE-0746-9C98-10DE6C936E34}"/>
          </ac:spMkLst>
        </pc:spChg>
        <pc:spChg chg="add del">
          <ac:chgData name="lavanyashanmukhi08@gmail.com" userId="a8c55e8b7593650e" providerId="LiveId" clId="{E09F3083-4852-4420-921F-05401EA18AE1}" dt="2022-11-30T06:20:08.104" v="3099" actId="478"/>
          <ac:spMkLst>
            <pc:docMk/>
            <pc:sldMk cId="278288693" sldId="273"/>
            <ac:spMk id="28" creationId="{333F25FD-E1DA-8E46-9645-190E6B89D556}"/>
          </ac:spMkLst>
        </pc:spChg>
        <pc:spChg chg="add del">
          <ac:chgData name="lavanyashanmukhi08@gmail.com" userId="a8c55e8b7593650e" providerId="LiveId" clId="{E09F3083-4852-4420-921F-05401EA18AE1}" dt="2022-11-30T06:20:08.104" v="3099" actId="478"/>
          <ac:spMkLst>
            <pc:docMk/>
            <pc:sldMk cId="278288693" sldId="273"/>
            <ac:spMk id="29" creationId="{73A3EBB2-6E6E-0640-B422-827B358BA212}"/>
          </ac:spMkLst>
        </pc:spChg>
        <pc:spChg chg="add del">
          <ac:chgData name="lavanyashanmukhi08@gmail.com" userId="a8c55e8b7593650e" providerId="LiveId" clId="{E09F3083-4852-4420-921F-05401EA18AE1}" dt="2022-11-30T06:20:08.104" v="3099" actId="478"/>
          <ac:spMkLst>
            <pc:docMk/>
            <pc:sldMk cId="278288693" sldId="273"/>
            <ac:spMk id="30" creationId="{9CD85998-D01D-5941-92A3-4119FA76E3CA}"/>
          </ac:spMkLst>
        </pc:spChg>
        <pc:spChg chg="add del">
          <ac:chgData name="lavanyashanmukhi08@gmail.com" userId="a8c55e8b7593650e" providerId="LiveId" clId="{E09F3083-4852-4420-921F-05401EA18AE1}" dt="2022-11-30T06:20:08.104" v="3099" actId="478"/>
          <ac:spMkLst>
            <pc:docMk/>
            <pc:sldMk cId="278288693" sldId="273"/>
            <ac:spMk id="31" creationId="{1E869F00-C5E9-C24D-8B9F-D6E89843D1DE}"/>
          </ac:spMkLst>
        </pc:spChg>
        <pc:spChg chg="add del">
          <ac:chgData name="lavanyashanmukhi08@gmail.com" userId="a8c55e8b7593650e" providerId="LiveId" clId="{E09F3083-4852-4420-921F-05401EA18AE1}" dt="2022-11-30T06:20:08.104" v="3099" actId="478"/>
          <ac:spMkLst>
            <pc:docMk/>
            <pc:sldMk cId="278288693" sldId="273"/>
            <ac:spMk id="32" creationId="{48E77232-BC14-D348-A653-B17495DC0BF8}"/>
          </ac:spMkLst>
        </pc:spChg>
        <pc:spChg chg="del">
          <ac:chgData name="lavanyashanmukhi08@gmail.com" userId="a8c55e8b7593650e" providerId="LiveId" clId="{E09F3083-4852-4420-921F-05401EA18AE1}" dt="2022-11-30T06:19:56.676" v="3097" actId="478"/>
          <ac:spMkLst>
            <pc:docMk/>
            <pc:sldMk cId="278288693" sldId="273"/>
            <ac:spMk id="33" creationId="{D2F593D8-FE4E-EA4D-B9F5-CC39BDD00EA3}"/>
          </ac:spMkLst>
        </pc:spChg>
        <pc:spChg chg="add del">
          <ac:chgData name="lavanyashanmukhi08@gmail.com" userId="a8c55e8b7593650e" providerId="LiveId" clId="{E09F3083-4852-4420-921F-05401EA18AE1}" dt="2022-11-30T06:20:08.104" v="3099" actId="478"/>
          <ac:spMkLst>
            <pc:docMk/>
            <pc:sldMk cId="278288693" sldId="273"/>
            <ac:spMk id="34" creationId="{624D40D6-3CF1-EB4A-BF32-9312E85436B2}"/>
          </ac:spMkLst>
        </pc:spChg>
        <pc:spChg chg="add del">
          <ac:chgData name="lavanyashanmukhi08@gmail.com" userId="a8c55e8b7593650e" providerId="LiveId" clId="{E09F3083-4852-4420-921F-05401EA18AE1}" dt="2022-11-30T06:20:08.104" v="3099" actId="478"/>
          <ac:spMkLst>
            <pc:docMk/>
            <pc:sldMk cId="278288693" sldId="273"/>
            <ac:spMk id="35" creationId="{83F3C210-03AE-BA4C-90A3-385B0032D17E}"/>
          </ac:spMkLst>
        </pc:spChg>
        <pc:spChg chg="add del">
          <ac:chgData name="lavanyashanmukhi08@gmail.com" userId="a8c55e8b7593650e" providerId="LiveId" clId="{E09F3083-4852-4420-921F-05401EA18AE1}" dt="2022-11-30T06:20:08.104" v="3099" actId="478"/>
          <ac:spMkLst>
            <pc:docMk/>
            <pc:sldMk cId="278288693" sldId="273"/>
            <ac:spMk id="36" creationId="{ACE28768-CB21-5647-9498-A1FA170479D4}"/>
          </ac:spMkLst>
        </pc:spChg>
        <pc:spChg chg="add del">
          <ac:chgData name="lavanyashanmukhi08@gmail.com" userId="a8c55e8b7593650e" providerId="LiveId" clId="{E09F3083-4852-4420-921F-05401EA18AE1}" dt="2022-11-30T06:20:08.104" v="3099" actId="478"/>
          <ac:spMkLst>
            <pc:docMk/>
            <pc:sldMk cId="278288693" sldId="273"/>
            <ac:spMk id="37" creationId="{AB3AEF61-F46E-9D40-97C6-F55C2A1A9E7D}"/>
          </ac:spMkLst>
        </pc:spChg>
        <pc:spChg chg="add del">
          <ac:chgData name="lavanyashanmukhi08@gmail.com" userId="a8c55e8b7593650e" providerId="LiveId" clId="{E09F3083-4852-4420-921F-05401EA18AE1}" dt="2022-11-30T06:20:08.104" v="3099" actId="478"/>
          <ac:spMkLst>
            <pc:docMk/>
            <pc:sldMk cId="278288693" sldId="273"/>
            <ac:spMk id="38" creationId="{3DCFADD0-E47F-5041-84E8-14FB2D43ABAA}"/>
          </ac:spMkLst>
        </pc:spChg>
        <pc:spChg chg="add del">
          <ac:chgData name="lavanyashanmukhi08@gmail.com" userId="a8c55e8b7593650e" providerId="LiveId" clId="{E09F3083-4852-4420-921F-05401EA18AE1}" dt="2022-11-30T06:20:08.104" v="3099" actId="478"/>
          <ac:spMkLst>
            <pc:docMk/>
            <pc:sldMk cId="278288693" sldId="273"/>
            <ac:spMk id="39" creationId="{F2061BC8-845F-4A4E-8C81-1FB31576B071}"/>
          </ac:spMkLst>
        </pc:spChg>
        <pc:spChg chg="add del">
          <ac:chgData name="lavanyashanmukhi08@gmail.com" userId="a8c55e8b7593650e" providerId="LiveId" clId="{E09F3083-4852-4420-921F-05401EA18AE1}" dt="2022-11-30T06:20:08.104" v="3099" actId="478"/>
          <ac:spMkLst>
            <pc:docMk/>
            <pc:sldMk cId="278288693" sldId="273"/>
            <ac:spMk id="40" creationId="{7FF654E9-6180-0B46-8C97-7D896E1A2112}"/>
          </ac:spMkLst>
        </pc:spChg>
        <pc:spChg chg="add del">
          <ac:chgData name="lavanyashanmukhi08@gmail.com" userId="a8c55e8b7593650e" providerId="LiveId" clId="{E09F3083-4852-4420-921F-05401EA18AE1}" dt="2022-11-30T06:20:08.104" v="3099" actId="478"/>
          <ac:spMkLst>
            <pc:docMk/>
            <pc:sldMk cId="278288693" sldId="273"/>
            <ac:spMk id="41" creationId="{87A2BA54-D3E0-1B40-9E9A-580B7E67DAB5}"/>
          </ac:spMkLst>
        </pc:spChg>
        <pc:spChg chg="add del">
          <ac:chgData name="lavanyashanmukhi08@gmail.com" userId="a8c55e8b7593650e" providerId="LiveId" clId="{E09F3083-4852-4420-921F-05401EA18AE1}" dt="2022-11-30T06:20:08.104" v="3099" actId="478"/>
          <ac:spMkLst>
            <pc:docMk/>
            <pc:sldMk cId="278288693" sldId="273"/>
            <ac:spMk id="42" creationId="{365DBA54-EC0E-8948-9E8C-259ED2BAC3A1}"/>
          </ac:spMkLst>
        </pc:spChg>
        <pc:spChg chg="add del">
          <ac:chgData name="lavanyashanmukhi08@gmail.com" userId="a8c55e8b7593650e" providerId="LiveId" clId="{E09F3083-4852-4420-921F-05401EA18AE1}" dt="2022-11-30T06:20:08.104" v="3099" actId="478"/>
          <ac:spMkLst>
            <pc:docMk/>
            <pc:sldMk cId="278288693" sldId="273"/>
            <ac:spMk id="43" creationId="{CF969215-0521-BF44-93A9-D3584B7DDF38}"/>
          </ac:spMkLst>
        </pc:spChg>
        <pc:spChg chg="add del">
          <ac:chgData name="lavanyashanmukhi08@gmail.com" userId="a8c55e8b7593650e" providerId="LiveId" clId="{E09F3083-4852-4420-921F-05401EA18AE1}" dt="2022-11-30T06:20:08.104" v="3099" actId="478"/>
          <ac:spMkLst>
            <pc:docMk/>
            <pc:sldMk cId="278288693" sldId="273"/>
            <ac:spMk id="44" creationId="{62C57ADC-92E9-2142-B01C-01DB7C26C84B}"/>
          </ac:spMkLst>
        </pc:spChg>
        <pc:spChg chg="add del mod">
          <ac:chgData name="lavanyashanmukhi08@gmail.com" userId="a8c55e8b7593650e" providerId="LiveId" clId="{E09F3083-4852-4420-921F-05401EA18AE1}" dt="2022-11-30T06:20:34.225" v="3100" actId="14100"/>
          <ac:spMkLst>
            <pc:docMk/>
            <pc:sldMk cId="278288693" sldId="273"/>
            <ac:spMk id="51" creationId="{0B19E967-3583-1343-8D0C-667227E78B4E}"/>
          </ac:spMkLst>
        </pc:spChg>
        <pc:spChg chg="add del">
          <ac:chgData name="lavanyashanmukhi08@gmail.com" userId="a8c55e8b7593650e" providerId="LiveId" clId="{E09F3083-4852-4420-921F-05401EA18AE1}" dt="2022-11-30T06:20:08.104" v="3099" actId="478"/>
          <ac:spMkLst>
            <pc:docMk/>
            <pc:sldMk cId="278288693" sldId="273"/>
            <ac:spMk id="52" creationId="{758D83C1-A549-814F-BC73-425EBE48D70A}"/>
          </ac:spMkLst>
        </pc:spChg>
        <pc:cxnChg chg="add del">
          <ac:chgData name="lavanyashanmukhi08@gmail.com" userId="a8c55e8b7593650e" providerId="LiveId" clId="{E09F3083-4852-4420-921F-05401EA18AE1}" dt="2022-11-30T06:20:08.104" v="3099" actId="478"/>
          <ac:cxnSpMkLst>
            <pc:docMk/>
            <pc:sldMk cId="278288693" sldId="273"/>
            <ac:cxnSpMk id="45" creationId="{4718694D-5CAE-3C42-AB92-4BDF9CF942B2}"/>
          </ac:cxnSpMkLst>
        </pc:cxnChg>
        <pc:cxnChg chg="add del">
          <ac:chgData name="lavanyashanmukhi08@gmail.com" userId="a8c55e8b7593650e" providerId="LiveId" clId="{E09F3083-4852-4420-921F-05401EA18AE1}" dt="2022-11-30T06:20:08.104" v="3099" actId="478"/>
          <ac:cxnSpMkLst>
            <pc:docMk/>
            <pc:sldMk cId="278288693" sldId="273"/>
            <ac:cxnSpMk id="46" creationId="{F82CF64B-345F-6B48-8E44-245D562E57B2}"/>
          </ac:cxnSpMkLst>
        </pc:cxnChg>
        <pc:cxnChg chg="add del">
          <ac:chgData name="lavanyashanmukhi08@gmail.com" userId="a8c55e8b7593650e" providerId="LiveId" clId="{E09F3083-4852-4420-921F-05401EA18AE1}" dt="2022-11-30T06:20:08.104" v="3099" actId="478"/>
          <ac:cxnSpMkLst>
            <pc:docMk/>
            <pc:sldMk cId="278288693" sldId="273"/>
            <ac:cxnSpMk id="47" creationId="{E63AD7B4-6D52-0542-B894-3238FBDA33B0}"/>
          </ac:cxnSpMkLst>
        </pc:cxnChg>
        <pc:cxnChg chg="add del">
          <ac:chgData name="lavanyashanmukhi08@gmail.com" userId="a8c55e8b7593650e" providerId="LiveId" clId="{E09F3083-4852-4420-921F-05401EA18AE1}" dt="2022-11-30T06:20:08.104" v="3099" actId="478"/>
          <ac:cxnSpMkLst>
            <pc:docMk/>
            <pc:sldMk cId="278288693" sldId="273"/>
            <ac:cxnSpMk id="48" creationId="{BED61590-D2D9-8E47-8C98-B074E0E94AAD}"/>
          </ac:cxnSpMkLst>
        </pc:cxnChg>
        <pc:cxnChg chg="add del">
          <ac:chgData name="lavanyashanmukhi08@gmail.com" userId="a8c55e8b7593650e" providerId="LiveId" clId="{E09F3083-4852-4420-921F-05401EA18AE1}" dt="2022-11-30T06:20:08.104" v="3099" actId="478"/>
          <ac:cxnSpMkLst>
            <pc:docMk/>
            <pc:sldMk cId="278288693" sldId="273"/>
            <ac:cxnSpMk id="49" creationId="{9E02BE5A-4754-AF4D-A9F4-6ED3AA2BD06C}"/>
          </ac:cxnSpMkLst>
        </pc:cxnChg>
        <pc:cxnChg chg="add del">
          <ac:chgData name="lavanyashanmukhi08@gmail.com" userId="a8c55e8b7593650e" providerId="LiveId" clId="{E09F3083-4852-4420-921F-05401EA18AE1}" dt="2022-11-30T06:20:08.104" v="3099" actId="478"/>
          <ac:cxnSpMkLst>
            <pc:docMk/>
            <pc:sldMk cId="278288693" sldId="273"/>
            <ac:cxnSpMk id="50" creationId="{A7F550CC-C669-AE46-A5CC-167E426D6DA6}"/>
          </ac:cxnSpMkLst>
        </pc:cxnChg>
        <pc:cxnChg chg="add del">
          <ac:chgData name="lavanyashanmukhi08@gmail.com" userId="a8c55e8b7593650e" providerId="LiveId" clId="{E09F3083-4852-4420-921F-05401EA18AE1}" dt="2022-11-30T06:20:08.104" v="3099" actId="478"/>
          <ac:cxnSpMkLst>
            <pc:docMk/>
            <pc:sldMk cId="278288693" sldId="273"/>
            <ac:cxnSpMk id="53" creationId="{E4197515-7AD4-B947-8FDF-78C7AD596A5B}"/>
          </ac:cxnSpMkLst>
        </pc:cxnChg>
        <pc:cxnChg chg="add del">
          <ac:chgData name="lavanyashanmukhi08@gmail.com" userId="a8c55e8b7593650e" providerId="LiveId" clId="{E09F3083-4852-4420-921F-05401EA18AE1}" dt="2022-11-30T06:20:08.104" v="3099" actId="478"/>
          <ac:cxnSpMkLst>
            <pc:docMk/>
            <pc:sldMk cId="278288693" sldId="273"/>
            <ac:cxnSpMk id="54" creationId="{0A8A677A-F10A-3C40-B1E9-C04496F92E00}"/>
          </ac:cxnSpMkLst>
        </pc:cxnChg>
      </pc:sldChg>
      <pc:sldChg chg="del">
        <pc:chgData name="lavanyashanmukhi08@gmail.com" userId="a8c55e8b7593650e" providerId="LiveId" clId="{E09F3083-4852-4420-921F-05401EA18AE1}" dt="2022-11-30T07:05:26.542" v="3448" actId="2696"/>
        <pc:sldMkLst>
          <pc:docMk/>
          <pc:sldMk cId="3244201261" sldId="274"/>
        </pc:sldMkLst>
      </pc:sldChg>
      <pc:sldChg chg="modSp add del mod">
        <pc:chgData name="lavanyashanmukhi08@gmail.com" userId="a8c55e8b7593650e" providerId="LiveId" clId="{E09F3083-4852-4420-921F-05401EA18AE1}" dt="2022-11-28T21:26:25.708" v="368" actId="2696"/>
        <pc:sldMkLst>
          <pc:docMk/>
          <pc:sldMk cId="696765089" sldId="275"/>
        </pc:sldMkLst>
        <pc:spChg chg="mod">
          <ac:chgData name="lavanyashanmukhi08@gmail.com" userId="a8c55e8b7593650e" providerId="LiveId" clId="{E09F3083-4852-4420-921F-05401EA18AE1}" dt="2022-11-28T20:33:22.495" v="221" actId="5793"/>
          <ac:spMkLst>
            <pc:docMk/>
            <pc:sldMk cId="696765089" sldId="275"/>
            <ac:spMk id="3" creationId="{38025F87-E395-E545-BB3A-BF62703CCBBB}"/>
          </ac:spMkLst>
        </pc:spChg>
      </pc:sldChg>
      <pc:sldChg chg="addSp delSp modSp add del mod setBg">
        <pc:chgData name="lavanyashanmukhi08@gmail.com" userId="a8c55e8b7593650e" providerId="LiveId" clId="{E09F3083-4852-4420-921F-05401EA18AE1}" dt="2022-11-30T06:16:01.920" v="3038" actId="47"/>
        <pc:sldMkLst>
          <pc:docMk/>
          <pc:sldMk cId="3362764986" sldId="275"/>
        </pc:sldMkLst>
        <pc:spChg chg="add del">
          <ac:chgData name="lavanyashanmukhi08@gmail.com" userId="a8c55e8b7593650e" providerId="LiveId" clId="{E09F3083-4852-4420-921F-05401EA18AE1}" dt="2022-11-30T06:11:42.191" v="2995" actId="11529"/>
          <ac:spMkLst>
            <pc:docMk/>
            <pc:sldMk cId="3362764986" sldId="275"/>
            <ac:spMk id="2" creationId="{A152B0D9-7F65-2900-0D0A-CA840F98321D}"/>
          </ac:spMkLst>
        </pc:spChg>
        <pc:spChg chg="del">
          <ac:chgData name="lavanyashanmukhi08@gmail.com" userId="a8c55e8b7593650e" providerId="LiveId" clId="{E09F3083-4852-4420-921F-05401EA18AE1}" dt="2022-11-28T22:36:35.891" v="644" actId="931"/>
          <ac:spMkLst>
            <pc:docMk/>
            <pc:sldMk cId="3362764986" sldId="275"/>
            <ac:spMk id="3" creationId="{4229366B-9DFE-0244-A864-A3ECC8897F6F}"/>
          </ac:spMkLst>
        </pc:spChg>
        <pc:spChg chg="add mod">
          <ac:chgData name="lavanyashanmukhi08@gmail.com" userId="a8c55e8b7593650e" providerId="LiveId" clId="{E09F3083-4852-4420-921F-05401EA18AE1}" dt="2022-11-30T06:15:06.771" v="3024" actId="21"/>
          <ac:spMkLst>
            <pc:docMk/>
            <pc:sldMk cId="3362764986" sldId="275"/>
            <ac:spMk id="5" creationId="{9575EAEE-F390-5227-33B2-11017FBC6022}"/>
          </ac:spMkLst>
        </pc:spChg>
        <pc:spChg chg="mod ord">
          <ac:chgData name="lavanyashanmukhi08@gmail.com" userId="a8c55e8b7593650e" providerId="LiveId" clId="{E09F3083-4852-4420-921F-05401EA18AE1}" dt="2022-11-30T06:13:33.003" v="3016" actId="26606"/>
          <ac:spMkLst>
            <pc:docMk/>
            <pc:sldMk cId="3362764986" sldId="275"/>
            <ac:spMk id="9" creationId="{3AC14BE6-0C46-714B-B7A3-48A9E49BAF81}"/>
          </ac:spMkLst>
        </pc:spChg>
        <pc:spChg chg="add del mod">
          <ac:chgData name="lavanyashanmukhi08@gmail.com" userId="a8c55e8b7593650e" providerId="LiveId" clId="{E09F3083-4852-4420-921F-05401EA18AE1}" dt="2022-11-28T22:37:19.605" v="660" actId="931"/>
          <ac:spMkLst>
            <pc:docMk/>
            <pc:sldMk cId="3362764986" sldId="275"/>
            <ac:spMk id="13" creationId="{F9A5A4CB-534F-9BA2-A4DB-6CD6390F9CA5}"/>
          </ac:spMkLst>
        </pc:spChg>
        <pc:spChg chg="add del mod">
          <ac:chgData name="lavanyashanmukhi08@gmail.com" userId="a8c55e8b7593650e" providerId="LiveId" clId="{E09F3083-4852-4420-921F-05401EA18AE1}" dt="2022-11-28T22:37:28.995" v="664" actId="931"/>
          <ac:spMkLst>
            <pc:docMk/>
            <pc:sldMk cId="3362764986" sldId="275"/>
            <ac:spMk id="19" creationId="{175FA472-F1AD-F0FF-2070-523228BC6D5C}"/>
          </ac:spMkLst>
        </pc:spChg>
        <pc:spChg chg="add del mod">
          <ac:chgData name="lavanyashanmukhi08@gmail.com" userId="a8c55e8b7593650e" providerId="LiveId" clId="{E09F3083-4852-4420-921F-05401EA18AE1}" dt="2022-11-28T22:37:40.192" v="668" actId="931"/>
          <ac:spMkLst>
            <pc:docMk/>
            <pc:sldMk cId="3362764986" sldId="275"/>
            <ac:spMk id="23" creationId="{A11E508D-B414-0277-4A63-95CA161EF08B}"/>
          </ac:spMkLst>
        </pc:spChg>
        <pc:spChg chg="add del mod">
          <ac:chgData name="lavanyashanmukhi08@gmail.com" userId="a8c55e8b7593650e" providerId="LiveId" clId="{E09F3083-4852-4420-921F-05401EA18AE1}" dt="2022-11-28T22:37:48.764" v="672" actId="931"/>
          <ac:spMkLst>
            <pc:docMk/>
            <pc:sldMk cId="3362764986" sldId="275"/>
            <ac:spMk id="27" creationId="{ECA7DF08-F161-7510-E545-88952EECB040}"/>
          </ac:spMkLst>
        </pc:spChg>
        <pc:spChg chg="add del mod">
          <ac:chgData name="lavanyashanmukhi08@gmail.com" userId="a8c55e8b7593650e" providerId="LiveId" clId="{E09F3083-4852-4420-921F-05401EA18AE1}" dt="2022-11-28T22:37:56.355" v="678" actId="26606"/>
          <ac:spMkLst>
            <pc:docMk/>
            <pc:sldMk cId="3362764986" sldId="275"/>
            <ac:spMk id="31" creationId="{12A8433C-6F01-2917-4C3F-4D209E4EC9C2}"/>
          </ac:spMkLst>
        </pc:spChg>
        <pc:spChg chg="add del">
          <ac:chgData name="lavanyashanmukhi08@gmail.com" userId="a8c55e8b7593650e" providerId="LiveId" clId="{E09F3083-4852-4420-921F-05401EA18AE1}" dt="2022-11-28T22:37:56.346" v="677" actId="26606"/>
          <ac:spMkLst>
            <pc:docMk/>
            <pc:sldMk cId="3362764986" sldId="275"/>
            <ac:spMk id="36" creationId="{201C88F9-E440-45DE-A776-9609EB590BF5}"/>
          </ac:spMkLst>
        </pc:spChg>
        <pc:spChg chg="add del">
          <ac:chgData name="lavanyashanmukhi08@gmail.com" userId="a8c55e8b7593650e" providerId="LiveId" clId="{E09F3083-4852-4420-921F-05401EA18AE1}" dt="2022-11-28T22:39:06.415" v="700" actId="26606"/>
          <ac:spMkLst>
            <pc:docMk/>
            <pc:sldMk cId="3362764986" sldId="275"/>
            <ac:spMk id="38" creationId="{33E72FA3-BD00-444A-AD9B-E6C3D069CDE3}"/>
          </ac:spMkLst>
        </pc:spChg>
        <pc:spChg chg="add del">
          <ac:chgData name="lavanyashanmukhi08@gmail.com" userId="a8c55e8b7593650e" providerId="LiveId" clId="{E09F3083-4852-4420-921F-05401EA18AE1}" dt="2022-11-28T22:38:37.875" v="693" actId="26606"/>
          <ac:spMkLst>
            <pc:docMk/>
            <pc:sldMk cId="3362764986" sldId="275"/>
            <ac:spMk id="44" creationId="{1486A1FB-BD35-4FEB-91EB-B2F5055B23F6}"/>
          </ac:spMkLst>
        </pc:spChg>
        <pc:spChg chg="add del">
          <ac:chgData name="lavanyashanmukhi08@gmail.com" userId="a8c55e8b7593650e" providerId="LiveId" clId="{E09F3083-4852-4420-921F-05401EA18AE1}" dt="2022-11-28T22:38:37.875" v="693" actId="26606"/>
          <ac:spMkLst>
            <pc:docMk/>
            <pc:sldMk cId="3362764986" sldId="275"/>
            <ac:spMk id="46" creationId="{32863260-465E-4A9B-98CA-77693B32C207}"/>
          </ac:spMkLst>
        </pc:spChg>
        <pc:spChg chg="add del">
          <ac:chgData name="lavanyashanmukhi08@gmail.com" userId="a8c55e8b7593650e" providerId="LiveId" clId="{E09F3083-4852-4420-921F-05401EA18AE1}" dt="2022-11-28T22:39:01.975" v="695" actId="26606"/>
          <ac:spMkLst>
            <pc:docMk/>
            <pc:sldMk cId="3362764986" sldId="275"/>
            <ac:spMk id="52" creationId="{8F8AAABF-193E-4661-945E-C429586E1A42}"/>
          </ac:spMkLst>
        </pc:spChg>
        <pc:spChg chg="add del">
          <ac:chgData name="lavanyashanmukhi08@gmail.com" userId="a8c55e8b7593650e" providerId="LiveId" clId="{E09F3083-4852-4420-921F-05401EA18AE1}" dt="2022-11-28T22:39:05.486" v="697" actId="26606"/>
          <ac:spMkLst>
            <pc:docMk/>
            <pc:sldMk cId="3362764986" sldId="275"/>
            <ac:spMk id="54" creationId="{4845A0EE-C4C8-4AE1-B3C6-1261368AC036}"/>
          </ac:spMkLst>
        </pc:spChg>
        <pc:spChg chg="add del">
          <ac:chgData name="lavanyashanmukhi08@gmail.com" userId="a8c55e8b7593650e" providerId="LiveId" clId="{E09F3083-4852-4420-921F-05401EA18AE1}" dt="2022-11-28T22:39:06.412" v="699" actId="26606"/>
          <ac:spMkLst>
            <pc:docMk/>
            <pc:sldMk cId="3362764986" sldId="275"/>
            <ac:spMk id="56" creationId="{1486A1FB-BD35-4FEB-91EB-B2F5055B23F6}"/>
          </ac:spMkLst>
        </pc:spChg>
        <pc:spChg chg="add del">
          <ac:chgData name="lavanyashanmukhi08@gmail.com" userId="a8c55e8b7593650e" providerId="LiveId" clId="{E09F3083-4852-4420-921F-05401EA18AE1}" dt="2022-11-28T22:39:06.412" v="699" actId="26606"/>
          <ac:spMkLst>
            <pc:docMk/>
            <pc:sldMk cId="3362764986" sldId="275"/>
            <ac:spMk id="57" creationId="{32863260-465E-4A9B-98CA-77693B32C207}"/>
          </ac:spMkLst>
        </pc:spChg>
        <pc:spChg chg="add del">
          <ac:chgData name="lavanyashanmukhi08@gmail.com" userId="a8c55e8b7593650e" providerId="LiveId" clId="{E09F3083-4852-4420-921F-05401EA18AE1}" dt="2022-11-28T22:39:33.625" v="704" actId="26606"/>
          <ac:spMkLst>
            <pc:docMk/>
            <pc:sldMk cId="3362764986" sldId="275"/>
            <ac:spMk id="61" creationId="{8F8AAABF-193E-4661-945E-C429586E1A42}"/>
          </ac:spMkLst>
        </pc:spChg>
        <pc:spChg chg="add del">
          <ac:chgData name="lavanyashanmukhi08@gmail.com" userId="a8c55e8b7593650e" providerId="LiveId" clId="{E09F3083-4852-4420-921F-05401EA18AE1}" dt="2022-11-28T22:39:33.615" v="703" actId="26606"/>
          <ac:spMkLst>
            <pc:docMk/>
            <pc:sldMk cId="3362764986" sldId="275"/>
            <ac:spMk id="66" creationId="{42285737-90EE-47DC-AC80-8AE156B11969}"/>
          </ac:spMkLst>
        </pc:spChg>
        <pc:spChg chg="add del">
          <ac:chgData name="lavanyashanmukhi08@gmail.com" userId="a8c55e8b7593650e" providerId="LiveId" clId="{E09F3083-4852-4420-921F-05401EA18AE1}" dt="2022-11-30T06:08:42.050" v="2920" actId="26606"/>
          <ac:spMkLst>
            <pc:docMk/>
            <pc:sldMk cId="3362764986" sldId="275"/>
            <ac:spMk id="76" creationId="{D12DDE76-C203-4047-9998-63900085B5E8}"/>
          </ac:spMkLst>
        </pc:spChg>
        <pc:spChg chg="add del">
          <ac:chgData name="lavanyashanmukhi08@gmail.com" userId="a8c55e8b7593650e" providerId="LiveId" clId="{E09F3083-4852-4420-921F-05401EA18AE1}" dt="2022-11-30T06:13:33.003" v="3016" actId="26606"/>
          <ac:spMkLst>
            <pc:docMk/>
            <pc:sldMk cId="3362764986" sldId="275"/>
            <ac:spMk id="81" creationId="{4845A0EE-C4C8-4AE1-B3C6-1261368AC036}"/>
          </ac:spMkLst>
        </pc:spChg>
        <pc:spChg chg="add">
          <ac:chgData name="lavanyashanmukhi08@gmail.com" userId="a8c55e8b7593650e" providerId="LiveId" clId="{E09F3083-4852-4420-921F-05401EA18AE1}" dt="2022-11-30T06:13:33.003" v="3016" actId="26606"/>
          <ac:spMkLst>
            <pc:docMk/>
            <pc:sldMk cId="3362764986" sldId="275"/>
            <ac:spMk id="83" creationId="{73DE2CFE-42F2-48F0-8706-5264E012B10C}"/>
          </ac:spMkLst>
        </pc:spChg>
        <pc:spChg chg="add del">
          <ac:chgData name="lavanyashanmukhi08@gmail.com" userId="a8c55e8b7593650e" providerId="LiveId" clId="{E09F3083-4852-4420-921F-05401EA18AE1}" dt="2022-11-30T06:11:17.878" v="2992" actId="26606"/>
          <ac:spMkLst>
            <pc:docMk/>
            <pc:sldMk cId="3362764986" sldId="275"/>
            <ac:spMk id="86" creationId="{73DE2CFE-42F2-48F0-8706-5264E012B10C}"/>
          </ac:spMkLst>
        </pc:spChg>
        <pc:spChg chg="add del">
          <ac:chgData name="lavanyashanmukhi08@gmail.com" userId="a8c55e8b7593650e" providerId="LiveId" clId="{E09F3083-4852-4420-921F-05401EA18AE1}" dt="2022-11-30T06:11:42.869" v="2996" actId="26606"/>
          <ac:spMkLst>
            <pc:docMk/>
            <pc:sldMk cId="3362764986" sldId="275"/>
            <ac:spMk id="88" creationId="{A5711A0E-A428-4ED1-96CB-33D69FD842E4}"/>
          </ac:spMkLst>
        </pc:spChg>
        <pc:grpChg chg="add del">
          <ac:chgData name="lavanyashanmukhi08@gmail.com" userId="a8c55e8b7593650e" providerId="LiveId" clId="{E09F3083-4852-4420-921F-05401EA18AE1}" dt="2022-11-28T22:39:33.615" v="703" actId="26606"/>
          <ac:grpSpMkLst>
            <pc:docMk/>
            <pc:sldMk cId="3362764986" sldId="275"/>
            <ac:grpSpMk id="68" creationId="{B57BDC17-F1B3-455F-BBF1-680AA1F25C06}"/>
          </ac:grpSpMkLst>
        </pc:grpChg>
        <pc:picChg chg="add del mod ord">
          <ac:chgData name="lavanyashanmukhi08@gmail.com" userId="a8c55e8b7593650e" providerId="LiveId" clId="{E09F3083-4852-4420-921F-05401EA18AE1}" dt="2022-11-30T06:15:06.771" v="3024" actId="21"/>
          <ac:picMkLst>
            <pc:docMk/>
            <pc:sldMk cId="3362764986" sldId="275"/>
            <ac:picMk id="4" creationId="{5437D75D-A2E9-AA9C-764B-B5639863EB35}"/>
          </ac:picMkLst>
        </pc:picChg>
        <pc:picChg chg="add del mod ord">
          <ac:chgData name="lavanyashanmukhi08@gmail.com" userId="a8c55e8b7593650e" providerId="LiveId" clId="{E09F3083-4852-4420-921F-05401EA18AE1}" dt="2022-11-30T06:15:06.771" v="3024" actId="21"/>
          <ac:picMkLst>
            <pc:docMk/>
            <pc:sldMk cId="3362764986" sldId="275"/>
            <ac:picMk id="6" creationId="{1BBFAD47-35E5-F2DC-ED3F-1578B703BE36}"/>
          </ac:picMkLst>
        </pc:picChg>
        <pc:picChg chg="add del mod ord">
          <ac:chgData name="lavanyashanmukhi08@gmail.com" userId="a8c55e8b7593650e" providerId="LiveId" clId="{E09F3083-4852-4420-921F-05401EA18AE1}" dt="2022-11-30T06:15:06.771" v="3024" actId="21"/>
          <ac:picMkLst>
            <pc:docMk/>
            <pc:sldMk cId="3362764986" sldId="275"/>
            <ac:picMk id="8" creationId="{0EA959E6-9837-00C4-C1AF-CFE5D0063CFD}"/>
          </ac:picMkLst>
        </pc:picChg>
        <pc:picChg chg="add del mod ord">
          <ac:chgData name="lavanyashanmukhi08@gmail.com" userId="a8c55e8b7593650e" providerId="LiveId" clId="{E09F3083-4852-4420-921F-05401EA18AE1}" dt="2022-11-30T06:14:55.569" v="3022" actId="21"/>
          <ac:picMkLst>
            <pc:docMk/>
            <pc:sldMk cId="3362764986" sldId="275"/>
            <ac:picMk id="11" creationId="{1E7FBCF6-A86C-3D79-67E3-F978B5C58ADC}"/>
          </ac:picMkLst>
        </pc:picChg>
        <pc:picChg chg="add del mod">
          <ac:chgData name="lavanyashanmukhi08@gmail.com" userId="a8c55e8b7593650e" providerId="LiveId" clId="{E09F3083-4852-4420-921F-05401EA18AE1}" dt="2022-11-28T22:37:24.185" v="663" actId="478"/>
          <ac:picMkLst>
            <pc:docMk/>
            <pc:sldMk cId="3362764986" sldId="275"/>
            <ac:picMk id="15" creationId="{E29E45E1-B73B-7550-02C9-2C9F95C075BB}"/>
          </ac:picMkLst>
        </pc:picChg>
        <pc:picChg chg="del mod">
          <ac:chgData name="lavanyashanmukhi08@gmail.com" userId="a8c55e8b7593650e" providerId="LiveId" clId="{E09F3083-4852-4420-921F-05401EA18AE1}" dt="2022-11-28T22:37:12.791" v="659" actId="478"/>
          <ac:picMkLst>
            <pc:docMk/>
            <pc:sldMk cId="3362764986" sldId="275"/>
            <ac:picMk id="16" creationId="{8B108EF8-A21D-7B43-824A-FACC0B176262}"/>
          </ac:picMkLst>
        </pc:picChg>
        <pc:picChg chg="del mod">
          <ac:chgData name="lavanyashanmukhi08@gmail.com" userId="a8c55e8b7593650e" providerId="LiveId" clId="{E09F3083-4852-4420-921F-05401EA18AE1}" dt="2022-11-28T22:38:02.395" v="679" actId="478"/>
          <ac:picMkLst>
            <pc:docMk/>
            <pc:sldMk cId="3362764986" sldId="275"/>
            <ac:picMk id="17" creationId="{758F5B45-4962-3E8F-6E22-D3A70F5F65E8}"/>
          </ac:picMkLst>
        </pc:picChg>
        <pc:picChg chg="add del mod">
          <ac:chgData name="lavanyashanmukhi08@gmail.com" userId="a8c55e8b7593650e" providerId="LiveId" clId="{E09F3083-4852-4420-921F-05401EA18AE1}" dt="2022-11-28T22:37:30.646" v="667" actId="478"/>
          <ac:picMkLst>
            <pc:docMk/>
            <pc:sldMk cId="3362764986" sldId="275"/>
            <ac:picMk id="21" creationId="{D3777A94-967C-4903-1B93-B20D5A500D3B}"/>
          </ac:picMkLst>
        </pc:picChg>
        <pc:picChg chg="add del mod">
          <ac:chgData name="lavanyashanmukhi08@gmail.com" userId="a8c55e8b7593650e" providerId="LiveId" clId="{E09F3083-4852-4420-921F-05401EA18AE1}" dt="2022-11-28T22:37:42.956" v="671" actId="478"/>
          <ac:picMkLst>
            <pc:docMk/>
            <pc:sldMk cId="3362764986" sldId="275"/>
            <ac:picMk id="25" creationId="{3FE5CD7E-53ED-6E80-3F66-55C1A64273D4}"/>
          </ac:picMkLst>
        </pc:picChg>
        <pc:picChg chg="add del mod">
          <ac:chgData name="lavanyashanmukhi08@gmail.com" userId="a8c55e8b7593650e" providerId="LiveId" clId="{E09F3083-4852-4420-921F-05401EA18AE1}" dt="2022-11-28T22:37:50.725" v="675" actId="478"/>
          <ac:picMkLst>
            <pc:docMk/>
            <pc:sldMk cId="3362764986" sldId="275"/>
            <ac:picMk id="29" creationId="{DCAEA511-7022-5D42-15BE-C6F773C68759}"/>
          </ac:picMkLst>
        </pc:picChg>
        <pc:picChg chg="add del mod">
          <ac:chgData name="lavanyashanmukhi08@gmail.com" userId="a8c55e8b7593650e" providerId="LiveId" clId="{E09F3083-4852-4420-921F-05401EA18AE1}" dt="2022-11-30T06:15:06.771" v="3024" actId="21"/>
          <ac:picMkLst>
            <pc:docMk/>
            <pc:sldMk cId="3362764986" sldId="275"/>
            <ac:picMk id="33" creationId="{44F9D41F-970D-B3A9-93E0-DA47B8ECD3AF}"/>
          </ac:picMkLst>
        </pc:picChg>
        <pc:picChg chg="add del mod ord">
          <ac:chgData name="lavanyashanmukhi08@gmail.com" userId="a8c55e8b7593650e" providerId="LiveId" clId="{E09F3083-4852-4420-921F-05401EA18AE1}" dt="2022-11-30T06:14:48.502" v="3020" actId="21"/>
          <ac:picMkLst>
            <pc:docMk/>
            <pc:sldMk cId="3362764986" sldId="275"/>
            <ac:picMk id="35" creationId="{072F24F6-5CB8-3C9A-740C-502E6C2B0757}"/>
          </ac:picMkLst>
        </pc:picChg>
        <pc:picChg chg="add del mod ord">
          <ac:chgData name="lavanyashanmukhi08@gmail.com" userId="a8c55e8b7593650e" providerId="LiveId" clId="{E09F3083-4852-4420-921F-05401EA18AE1}" dt="2022-11-30T06:15:06.771" v="3024" actId="21"/>
          <ac:picMkLst>
            <pc:docMk/>
            <pc:sldMk cId="3362764986" sldId="275"/>
            <ac:picMk id="39" creationId="{3AC1ABA3-8FED-720C-1A80-2F9FAEA750EC}"/>
          </ac:picMkLst>
        </pc:picChg>
        <pc:cxnChg chg="add del">
          <ac:chgData name="lavanyashanmukhi08@gmail.com" userId="a8c55e8b7593650e" providerId="LiveId" clId="{E09F3083-4852-4420-921F-05401EA18AE1}" dt="2022-11-28T22:38:37.875" v="693" actId="26606"/>
          <ac:cxnSpMkLst>
            <pc:docMk/>
            <pc:sldMk cId="3362764986" sldId="275"/>
            <ac:cxnSpMk id="48" creationId="{7C53DECA-A5E8-4D5D-B13F-D6AD333809F9}"/>
          </ac:cxnSpMkLst>
        </pc:cxnChg>
        <pc:cxnChg chg="add del">
          <ac:chgData name="lavanyashanmukhi08@gmail.com" userId="a8c55e8b7593650e" providerId="LiveId" clId="{E09F3083-4852-4420-921F-05401EA18AE1}" dt="2022-11-28T22:38:37.875" v="693" actId="26606"/>
          <ac:cxnSpMkLst>
            <pc:docMk/>
            <pc:sldMk cId="3362764986" sldId="275"/>
            <ac:cxnSpMk id="50" creationId="{C0B7D759-A40B-4440-8F92-5C4DE42253A7}"/>
          </ac:cxnSpMkLst>
        </pc:cxnChg>
        <pc:cxnChg chg="add del">
          <ac:chgData name="lavanyashanmukhi08@gmail.com" userId="a8c55e8b7593650e" providerId="LiveId" clId="{E09F3083-4852-4420-921F-05401EA18AE1}" dt="2022-11-28T22:39:06.412" v="699" actId="26606"/>
          <ac:cxnSpMkLst>
            <pc:docMk/>
            <pc:sldMk cId="3362764986" sldId="275"/>
            <ac:cxnSpMk id="58" creationId="{7C53DECA-A5E8-4D5D-B13F-D6AD333809F9}"/>
          </ac:cxnSpMkLst>
        </pc:cxnChg>
        <pc:cxnChg chg="add del">
          <ac:chgData name="lavanyashanmukhi08@gmail.com" userId="a8c55e8b7593650e" providerId="LiveId" clId="{E09F3083-4852-4420-921F-05401EA18AE1}" dt="2022-11-28T22:39:06.412" v="699" actId="26606"/>
          <ac:cxnSpMkLst>
            <pc:docMk/>
            <pc:sldMk cId="3362764986" sldId="275"/>
            <ac:cxnSpMk id="59" creationId="{C0B7D759-A40B-4440-8F92-5C4DE42253A7}"/>
          </ac:cxnSpMkLst>
        </pc:cxnChg>
      </pc:sldChg>
      <pc:sldChg chg="addSp delSp modSp add del mod ord setBg">
        <pc:chgData name="lavanyashanmukhi08@gmail.com" userId="a8c55e8b7593650e" providerId="LiveId" clId="{E09F3083-4852-4420-921F-05401EA18AE1}" dt="2022-11-30T06:18:47.989" v="3089" actId="47"/>
        <pc:sldMkLst>
          <pc:docMk/>
          <pc:sldMk cId="3031646083" sldId="276"/>
        </pc:sldMkLst>
        <pc:spChg chg="add del">
          <ac:chgData name="lavanyashanmukhi08@gmail.com" userId="a8c55e8b7593650e" providerId="LiveId" clId="{E09F3083-4852-4420-921F-05401EA18AE1}" dt="2022-11-28T22:34:00.497" v="601" actId="931"/>
          <ac:spMkLst>
            <pc:docMk/>
            <pc:sldMk cId="3031646083" sldId="276"/>
            <ac:spMk id="3" creationId="{4229366B-9DFE-0244-A864-A3ECC8897F6F}"/>
          </ac:spMkLst>
        </pc:spChg>
        <pc:spChg chg="add mod">
          <ac:chgData name="lavanyashanmukhi08@gmail.com" userId="a8c55e8b7593650e" providerId="LiveId" clId="{E09F3083-4852-4420-921F-05401EA18AE1}" dt="2022-11-30T06:17:55.436" v="3061" actId="21"/>
          <ac:spMkLst>
            <pc:docMk/>
            <pc:sldMk cId="3031646083" sldId="276"/>
            <ac:spMk id="3" creationId="{BDB7EEB2-D25D-60BE-A767-A2A7A8A87E7C}"/>
          </ac:spMkLst>
        </pc:spChg>
        <pc:spChg chg="add del mod">
          <ac:chgData name="lavanyashanmukhi08@gmail.com" userId="a8c55e8b7593650e" providerId="LiveId" clId="{E09F3083-4852-4420-921F-05401EA18AE1}" dt="2022-11-28T22:23:32.483" v="497" actId="478"/>
          <ac:spMkLst>
            <pc:docMk/>
            <pc:sldMk cId="3031646083" sldId="276"/>
            <ac:spMk id="4" creationId="{880050B0-0110-4FE4-4208-4899BABEFF2F}"/>
          </ac:spMkLst>
        </pc:spChg>
        <pc:spChg chg="add mod">
          <ac:chgData name="lavanyashanmukhi08@gmail.com" userId="a8c55e8b7593650e" providerId="LiveId" clId="{E09F3083-4852-4420-921F-05401EA18AE1}" dt="2022-11-30T06:17:55.436" v="3061" actId="21"/>
          <ac:spMkLst>
            <pc:docMk/>
            <pc:sldMk cId="3031646083" sldId="276"/>
            <ac:spMk id="5" creationId="{10423852-185E-1339-0C41-0EAAB5BBB908}"/>
          </ac:spMkLst>
        </pc:spChg>
        <pc:spChg chg="add del mod">
          <ac:chgData name="lavanyashanmukhi08@gmail.com" userId="a8c55e8b7593650e" providerId="LiveId" clId="{E09F3083-4852-4420-921F-05401EA18AE1}" dt="2022-11-28T22:23:40.180" v="499" actId="478"/>
          <ac:spMkLst>
            <pc:docMk/>
            <pc:sldMk cId="3031646083" sldId="276"/>
            <ac:spMk id="6" creationId="{B9216505-84C9-424F-BE26-A0AD622DF6D7}"/>
          </ac:spMkLst>
        </pc:spChg>
        <pc:spChg chg="mod ord">
          <ac:chgData name="lavanyashanmukhi08@gmail.com" userId="a8c55e8b7593650e" providerId="LiveId" clId="{E09F3083-4852-4420-921F-05401EA18AE1}" dt="2022-11-30T06:07:33.009" v="2896" actId="20577"/>
          <ac:spMkLst>
            <pc:docMk/>
            <pc:sldMk cId="3031646083" sldId="276"/>
            <ac:spMk id="9" creationId="{3AC14BE6-0C46-714B-B7A3-48A9E49BAF81}"/>
          </ac:spMkLst>
        </pc:spChg>
        <pc:spChg chg="add del mod">
          <ac:chgData name="lavanyashanmukhi08@gmail.com" userId="a8c55e8b7593650e" providerId="LiveId" clId="{E09F3083-4852-4420-921F-05401EA18AE1}" dt="2022-11-28T22:34:26.013" v="611" actId="931"/>
          <ac:spMkLst>
            <pc:docMk/>
            <pc:sldMk cId="3031646083" sldId="276"/>
            <ac:spMk id="20" creationId="{F5AFD7E8-87A5-3764-BCE7-FB9331F7AC88}"/>
          </ac:spMkLst>
        </pc:spChg>
        <pc:spChg chg="add del mod">
          <ac:chgData name="lavanyashanmukhi08@gmail.com" userId="a8c55e8b7593650e" providerId="LiveId" clId="{E09F3083-4852-4420-921F-05401EA18AE1}" dt="2022-11-28T22:34:36.373" v="616" actId="931"/>
          <ac:spMkLst>
            <pc:docMk/>
            <pc:sldMk cId="3031646083" sldId="276"/>
            <ac:spMk id="24" creationId="{D493E792-1465-975F-535C-1124DCB7319F}"/>
          </ac:spMkLst>
        </pc:spChg>
        <pc:spChg chg="add del">
          <ac:chgData name="lavanyashanmukhi08@gmail.com" userId="a8c55e8b7593650e" providerId="LiveId" clId="{E09F3083-4852-4420-921F-05401EA18AE1}" dt="2022-11-28T22:35:28.016" v="633" actId="26606"/>
          <ac:spMkLst>
            <pc:docMk/>
            <pc:sldMk cId="3031646083" sldId="276"/>
            <ac:spMk id="33" creationId="{73DE2CFE-42F2-48F0-8706-5264E012B10C}"/>
          </ac:spMkLst>
        </pc:spChg>
        <pc:spChg chg="add del">
          <ac:chgData name="lavanyashanmukhi08@gmail.com" userId="a8c55e8b7593650e" providerId="LiveId" clId="{E09F3083-4852-4420-921F-05401EA18AE1}" dt="2022-11-28T22:36:04.975" v="642" actId="26606"/>
          <ac:spMkLst>
            <pc:docMk/>
            <pc:sldMk cId="3031646083" sldId="276"/>
            <ac:spMk id="38" creationId="{73DE2CFE-42F2-48F0-8706-5264E012B10C}"/>
          </ac:spMkLst>
        </pc:spChg>
        <pc:spChg chg="add del">
          <ac:chgData name="lavanyashanmukhi08@gmail.com" userId="a8c55e8b7593650e" providerId="LiveId" clId="{E09F3083-4852-4420-921F-05401EA18AE1}" dt="2022-11-28T22:36:04.974" v="641" actId="26606"/>
          <ac:spMkLst>
            <pc:docMk/>
            <pc:sldMk cId="3031646083" sldId="276"/>
            <ac:spMk id="43" creationId="{73DE2CFE-42F2-48F0-8706-5264E012B10C}"/>
          </ac:spMkLst>
        </pc:spChg>
        <pc:spChg chg="add del">
          <ac:chgData name="lavanyashanmukhi08@gmail.com" userId="a8c55e8b7593650e" providerId="LiveId" clId="{E09F3083-4852-4420-921F-05401EA18AE1}" dt="2022-11-28T22:52:09.201" v="792" actId="26606"/>
          <ac:spMkLst>
            <pc:docMk/>
            <pc:sldMk cId="3031646083" sldId="276"/>
            <ac:spMk id="45" creationId="{D12DDE76-C203-4047-9998-63900085B5E8}"/>
          </ac:spMkLst>
        </pc:spChg>
        <pc:spChg chg="add del">
          <ac:chgData name="lavanyashanmukhi08@gmail.com" userId="a8c55e8b7593650e" providerId="LiveId" clId="{E09F3083-4852-4420-921F-05401EA18AE1}" dt="2022-11-28T22:52:09.201" v="791" actId="26606"/>
          <ac:spMkLst>
            <pc:docMk/>
            <pc:sldMk cId="3031646083" sldId="276"/>
            <ac:spMk id="50" creationId="{72018E1B-E0B9-4440-AFF3-4112E50A2763}"/>
          </ac:spMkLst>
        </pc:spChg>
        <pc:spChg chg="add">
          <ac:chgData name="lavanyashanmukhi08@gmail.com" userId="a8c55e8b7593650e" providerId="LiveId" clId="{E09F3083-4852-4420-921F-05401EA18AE1}" dt="2022-11-28T22:52:09.201" v="792" actId="26606"/>
          <ac:spMkLst>
            <pc:docMk/>
            <pc:sldMk cId="3031646083" sldId="276"/>
            <ac:spMk id="52" creationId="{D12DDE76-C203-4047-9998-63900085B5E8}"/>
          </ac:spMkLst>
        </pc:spChg>
        <pc:graphicFrameChg chg="add del mod ord modGraphic">
          <ac:chgData name="lavanyashanmukhi08@gmail.com" userId="a8c55e8b7593650e" providerId="LiveId" clId="{E09F3083-4852-4420-921F-05401EA18AE1}" dt="2022-11-28T22:25:34.125" v="538" actId="3680"/>
          <ac:graphicFrameMkLst>
            <pc:docMk/>
            <pc:sldMk cId="3031646083" sldId="276"/>
            <ac:graphicFrameMk id="7" creationId="{34646201-BB1A-39ED-8086-4761CFEFCD99}"/>
          </ac:graphicFrameMkLst>
        </pc:graphicFrameChg>
        <pc:picChg chg="add del mod">
          <ac:chgData name="lavanyashanmukhi08@gmail.com" userId="a8c55e8b7593650e" providerId="LiveId" clId="{E09F3083-4852-4420-921F-05401EA18AE1}" dt="2022-11-28T22:25:30.276" v="532" actId="931"/>
          <ac:picMkLst>
            <pc:docMk/>
            <pc:sldMk cId="3031646083" sldId="276"/>
            <ac:picMk id="10" creationId="{A210CA9B-B79C-FA84-DDFE-65A12E09E1F3}"/>
          </ac:picMkLst>
        </pc:picChg>
        <pc:picChg chg="add del mod">
          <ac:chgData name="lavanyashanmukhi08@gmail.com" userId="a8c55e8b7593650e" providerId="LiveId" clId="{E09F3083-4852-4420-921F-05401EA18AE1}" dt="2022-11-28T22:25:28.005" v="527" actId="931"/>
          <ac:picMkLst>
            <pc:docMk/>
            <pc:sldMk cId="3031646083" sldId="276"/>
            <ac:picMk id="12" creationId="{E1ABB7A3-133A-58CD-22FD-B3DF7F443474}"/>
          </ac:picMkLst>
        </pc:picChg>
        <pc:picChg chg="add del mod ord">
          <ac:chgData name="lavanyashanmukhi08@gmail.com" userId="a8c55e8b7593650e" providerId="LiveId" clId="{E09F3083-4852-4420-921F-05401EA18AE1}" dt="2022-11-30T06:17:55.436" v="3061" actId="21"/>
          <ac:picMkLst>
            <pc:docMk/>
            <pc:sldMk cId="3031646083" sldId="276"/>
            <ac:picMk id="14" creationId="{C3A6F099-D340-E325-D20A-42CC4BDFED76}"/>
          </ac:picMkLst>
        </pc:picChg>
        <pc:picChg chg="add del mod">
          <ac:chgData name="lavanyashanmukhi08@gmail.com" userId="a8c55e8b7593650e" providerId="LiveId" clId="{E09F3083-4852-4420-921F-05401EA18AE1}" dt="2022-11-28T22:34:20.217" v="610" actId="478"/>
          <ac:picMkLst>
            <pc:docMk/>
            <pc:sldMk cId="3031646083" sldId="276"/>
            <ac:picMk id="16" creationId="{8B108EF8-A21D-7B43-824A-FACC0B176262}"/>
          </ac:picMkLst>
        </pc:picChg>
        <pc:picChg chg="add del">
          <ac:chgData name="lavanyashanmukhi08@gmail.com" userId="a8c55e8b7593650e" providerId="LiveId" clId="{E09F3083-4852-4420-921F-05401EA18AE1}" dt="2022-11-28T22:34:42.315" v="620" actId="478"/>
          <ac:picMkLst>
            <pc:docMk/>
            <pc:sldMk cId="3031646083" sldId="276"/>
            <ac:picMk id="17" creationId="{758F5B45-4962-3E8F-6E22-D3A70F5F65E8}"/>
          </ac:picMkLst>
        </pc:picChg>
        <pc:picChg chg="add del mod ord">
          <ac:chgData name="lavanyashanmukhi08@gmail.com" userId="a8c55e8b7593650e" providerId="LiveId" clId="{E09F3083-4852-4420-921F-05401EA18AE1}" dt="2022-11-30T06:17:55.436" v="3061" actId="21"/>
          <ac:picMkLst>
            <pc:docMk/>
            <pc:sldMk cId="3031646083" sldId="276"/>
            <ac:picMk id="18" creationId="{4D78FD64-0968-FF3A-8CEF-A669BAD53EAE}"/>
          </ac:picMkLst>
        </pc:picChg>
        <pc:picChg chg="add del mod">
          <ac:chgData name="lavanyashanmukhi08@gmail.com" userId="a8c55e8b7593650e" providerId="LiveId" clId="{E09F3083-4852-4420-921F-05401EA18AE1}" dt="2022-11-28T22:34:30.309" v="615" actId="478"/>
          <ac:picMkLst>
            <pc:docMk/>
            <pc:sldMk cId="3031646083" sldId="276"/>
            <ac:picMk id="22" creationId="{104FC64A-43C3-A9BF-4AA5-3939A8320D33}"/>
          </ac:picMkLst>
        </pc:picChg>
        <pc:picChg chg="add del mod ord">
          <ac:chgData name="lavanyashanmukhi08@gmail.com" userId="a8c55e8b7593650e" providerId="LiveId" clId="{E09F3083-4852-4420-921F-05401EA18AE1}" dt="2022-11-30T06:17:55.436" v="3061" actId="21"/>
          <ac:picMkLst>
            <pc:docMk/>
            <pc:sldMk cId="3031646083" sldId="276"/>
            <ac:picMk id="26" creationId="{831DA60D-A0D6-B963-5641-14DC0F303277}"/>
          </ac:picMkLst>
        </pc:picChg>
        <pc:picChg chg="add del mod ord">
          <ac:chgData name="lavanyashanmukhi08@gmail.com" userId="a8c55e8b7593650e" providerId="LiveId" clId="{E09F3083-4852-4420-921F-05401EA18AE1}" dt="2022-11-30T06:17:55.436" v="3061" actId="21"/>
          <ac:picMkLst>
            <pc:docMk/>
            <pc:sldMk cId="3031646083" sldId="276"/>
            <ac:picMk id="28" creationId="{089C5079-A0A2-90BE-2061-C1C668773089}"/>
          </ac:picMkLst>
        </pc:picChg>
        <pc:picChg chg="add del mod ord">
          <ac:chgData name="lavanyashanmukhi08@gmail.com" userId="a8c55e8b7593650e" providerId="LiveId" clId="{E09F3083-4852-4420-921F-05401EA18AE1}" dt="2022-11-30T06:17:55.436" v="3061" actId="21"/>
          <ac:picMkLst>
            <pc:docMk/>
            <pc:sldMk cId="3031646083" sldId="276"/>
            <ac:picMk id="30" creationId="{58452ADA-BFD0-9421-E263-EB5704AD23DF}"/>
          </ac:picMkLst>
        </pc:picChg>
        <pc:picChg chg="add del mod ord">
          <ac:chgData name="lavanyashanmukhi08@gmail.com" userId="a8c55e8b7593650e" providerId="LiveId" clId="{E09F3083-4852-4420-921F-05401EA18AE1}" dt="2022-11-30T06:17:55.436" v="3061" actId="21"/>
          <ac:picMkLst>
            <pc:docMk/>
            <pc:sldMk cId="3031646083" sldId="276"/>
            <ac:picMk id="34" creationId="{1F1DB390-087A-2BA6-E63E-4E773DD63BE5}"/>
          </ac:picMkLst>
        </pc:picChg>
        <pc:cxnChg chg="add del">
          <ac:chgData name="lavanyashanmukhi08@gmail.com" userId="a8c55e8b7593650e" providerId="LiveId" clId="{E09F3083-4852-4420-921F-05401EA18AE1}" dt="2022-11-28T22:35:13.552" v="628" actId="26606"/>
          <ac:cxnSpMkLst>
            <pc:docMk/>
            <pc:sldMk cId="3031646083" sldId="276"/>
            <ac:cxnSpMk id="31" creationId="{8F880EF2-DF79-4D9D-8F11-E91D48C79741}"/>
          </ac:cxnSpMkLst>
        </pc:cxnChg>
      </pc:sldChg>
      <pc:sldChg chg="addSp delSp modSp add mod ord">
        <pc:chgData name="lavanyashanmukhi08@gmail.com" userId="a8c55e8b7593650e" providerId="LiveId" clId="{E09F3083-4852-4420-921F-05401EA18AE1}" dt="2022-11-30T17:47:13.053" v="3787"/>
        <pc:sldMkLst>
          <pc:docMk/>
          <pc:sldMk cId="565986375" sldId="277"/>
        </pc:sldMkLst>
        <pc:spChg chg="add del mod">
          <ac:chgData name="lavanyashanmukhi08@gmail.com" userId="a8c55e8b7593650e" providerId="LiveId" clId="{E09F3083-4852-4420-921F-05401EA18AE1}" dt="2022-11-28T22:50:33.836" v="765" actId="478"/>
          <ac:spMkLst>
            <pc:docMk/>
            <pc:sldMk cId="565986375" sldId="277"/>
            <ac:spMk id="3" creationId="{F5A5558A-F370-7375-8B97-FF7401ECA406}"/>
          </ac:spMkLst>
        </pc:spChg>
        <pc:spChg chg="mod">
          <ac:chgData name="lavanyashanmukhi08@gmail.com" userId="a8c55e8b7593650e" providerId="LiveId" clId="{E09F3083-4852-4420-921F-05401EA18AE1}" dt="2022-11-30T06:19:15.792" v="3095" actId="26606"/>
          <ac:spMkLst>
            <pc:docMk/>
            <pc:sldMk cId="565986375" sldId="277"/>
            <ac:spMk id="9" creationId="{3AC14BE6-0C46-714B-B7A3-48A9E49BAF81}"/>
          </ac:spMkLst>
        </pc:spChg>
        <pc:spChg chg="add del">
          <ac:chgData name="lavanyashanmukhi08@gmail.com" userId="a8c55e8b7593650e" providerId="LiveId" clId="{E09F3083-4852-4420-921F-05401EA18AE1}" dt="2022-11-30T06:19:15.792" v="3095" actId="26606"/>
          <ac:spMkLst>
            <pc:docMk/>
            <pc:sldMk cId="565986375" sldId="277"/>
            <ac:spMk id="76" creationId="{D12DDE76-C203-4047-9998-63900085B5E8}"/>
          </ac:spMkLst>
        </pc:spChg>
        <pc:spChg chg="add del">
          <ac:chgData name="lavanyashanmukhi08@gmail.com" userId="a8c55e8b7593650e" providerId="LiveId" clId="{E09F3083-4852-4420-921F-05401EA18AE1}" dt="2022-11-30T06:19:15.792" v="3095" actId="26606"/>
          <ac:spMkLst>
            <pc:docMk/>
            <pc:sldMk cId="565986375" sldId="277"/>
            <ac:spMk id="81" creationId="{8D58E966-456A-48F4-81B4-C4D0C00206F1}"/>
          </ac:spMkLst>
        </pc:spChg>
        <pc:spChg chg="add del">
          <ac:chgData name="lavanyashanmukhi08@gmail.com" userId="a8c55e8b7593650e" providerId="LiveId" clId="{E09F3083-4852-4420-921F-05401EA18AE1}" dt="2022-11-30T06:19:15.792" v="3095" actId="26606"/>
          <ac:spMkLst>
            <pc:docMk/>
            <pc:sldMk cId="565986375" sldId="277"/>
            <ac:spMk id="83" creationId="{5523C670-74D7-4ED8-BA51-B6FB6557024C}"/>
          </ac:spMkLst>
        </pc:spChg>
        <pc:spChg chg="add del">
          <ac:chgData name="lavanyashanmukhi08@gmail.com" userId="a8c55e8b7593650e" providerId="LiveId" clId="{E09F3083-4852-4420-921F-05401EA18AE1}" dt="2022-11-30T06:19:15.792" v="3095" actId="26606"/>
          <ac:spMkLst>
            <pc:docMk/>
            <pc:sldMk cId="565986375" sldId="277"/>
            <ac:spMk id="85" creationId="{BAEEE533-7CA5-4134-A14A-8575F66C6140}"/>
          </ac:spMkLst>
        </pc:spChg>
        <pc:spChg chg="add del">
          <ac:chgData name="lavanyashanmukhi08@gmail.com" userId="a8c55e8b7593650e" providerId="LiveId" clId="{E09F3083-4852-4420-921F-05401EA18AE1}" dt="2022-11-30T06:19:15.792" v="3095" actId="26606"/>
          <ac:spMkLst>
            <pc:docMk/>
            <pc:sldMk cId="565986375" sldId="277"/>
            <ac:spMk id="87" creationId="{E64B7817-E956-406B-A85B-5AEF36B1F50B}"/>
          </ac:spMkLst>
        </pc:spChg>
        <pc:spChg chg="add del">
          <ac:chgData name="lavanyashanmukhi08@gmail.com" userId="a8c55e8b7593650e" providerId="LiveId" clId="{E09F3083-4852-4420-921F-05401EA18AE1}" dt="2022-11-30T06:19:15.792" v="3095" actId="26606"/>
          <ac:spMkLst>
            <pc:docMk/>
            <pc:sldMk cId="565986375" sldId="277"/>
            <ac:spMk id="89" creationId="{92FC9C1F-8CBA-4083-8724-3735C556D844}"/>
          </ac:spMkLst>
        </pc:spChg>
        <pc:picChg chg="del">
          <ac:chgData name="lavanyashanmukhi08@gmail.com" userId="a8c55e8b7593650e" providerId="LiveId" clId="{E09F3083-4852-4420-921F-05401EA18AE1}" dt="2022-11-28T22:50:31.110" v="764" actId="478"/>
          <ac:picMkLst>
            <pc:docMk/>
            <pc:sldMk cId="565986375" sldId="277"/>
            <ac:picMk id="4" creationId="{5437D75D-A2E9-AA9C-764B-B5639863EB35}"/>
          </ac:picMkLst>
        </pc:picChg>
        <pc:picChg chg="del">
          <ac:chgData name="lavanyashanmukhi08@gmail.com" userId="a8c55e8b7593650e" providerId="LiveId" clId="{E09F3083-4852-4420-921F-05401EA18AE1}" dt="2022-11-28T22:50:44.043" v="769" actId="478"/>
          <ac:picMkLst>
            <pc:docMk/>
            <pc:sldMk cId="565986375" sldId="277"/>
            <ac:picMk id="6" creationId="{1BBFAD47-35E5-F2DC-ED3F-1578B703BE36}"/>
          </ac:picMkLst>
        </pc:picChg>
        <pc:picChg chg="del">
          <ac:chgData name="lavanyashanmukhi08@gmail.com" userId="a8c55e8b7593650e" providerId="LiveId" clId="{E09F3083-4852-4420-921F-05401EA18AE1}" dt="2022-11-28T22:50:29.257" v="763" actId="478"/>
          <ac:picMkLst>
            <pc:docMk/>
            <pc:sldMk cId="565986375" sldId="277"/>
            <ac:picMk id="8" creationId="{0EA959E6-9837-00C4-C1AF-CFE5D0063CFD}"/>
          </ac:picMkLst>
        </pc:picChg>
        <pc:picChg chg="del">
          <ac:chgData name="lavanyashanmukhi08@gmail.com" userId="a8c55e8b7593650e" providerId="LiveId" clId="{E09F3083-4852-4420-921F-05401EA18AE1}" dt="2022-11-28T22:50:35.766" v="766" actId="478"/>
          <ac:picMkLst>
            <pc:docMk/>
            <pc:sldMk cId="565986375" sldId="277"/>
            <ac:picMk id="11" creationId="{1E7FBCF6-A86C-3D79-67E3-F978B5C58ADC}"/>
          </ac:picMkLst>
        </pc:picChg>
        <pc:picChg chg="del">
          <ac:chgData name="lavanyashanmukhi08@gmail.com" userId="a8c55e8b7593650e" providerId="LiveId" clId="{E09F3083-4852-4420-921F-05401EA18AE1}" dt="2022-11-28T22:50:37.754" v="767" actId="478"/>
          <ac:picMkLst>
            <pc:docMk/>
            <pc:sldMk cId="565986375" sldId="277"/>
            <ac:picMk id="33" creationId="{44F9D41F-970D-B3A9-93E0-DA47B8ECD3AF}"/>
          </ac:picMkLst>
        </pc:picChg>
        <pc:picChg chg="del">
          <ac:chgData name="lavanyashanmukhi08@gmail.com" userId="a8c55e8b7593650e" providerId="LiveId" clId="{E09F3083-4852-4420-921F-05401EA18AE1}" dt="2022-11-28T22:50:27.347" v="762" actId="478"/>
          <ac:picMkLst>
            <pc:docMk/>
            <pc:sldMk cId="565986375" sldId="277"/>
            <ac:picMk id="35" creationId="{072F24F6-5CB8-3C9A-740C-502E6C2B0757}"/>
          </ac:picMkLst>
        </pc:picChg>
        <pc:picChg chg="del">
          <ac:chgData name="lavanyashanmukhi08@gmail.com" userId="a8c55e8b7593650e" providerId="LiveId" clId="{E09F3083-4852-4420-921F-05401EA18AE1}" dt="2022-11-28T22:50:42.012" v="768" actId="478"/>
          <ac:picMkLst>
            <pc:docMk/>
            <pc:sldMk cId="565986375" sldId="277"/>
            <ac:picMk id="39" creationId="{3AC1ABA3-8FED-720C-1A80-2F9FAEA750EC}"/>
          </ac:picMkLst>
        </pc:picChg>
      </pc:sldChg>
      <pc:sldChg chg="modSp add mod">
        <pc:chgData name="lavanyashanmukhi08@gmail.com" userId="a8c55e8b7593650e" providerId="LiveId" clId="{E09F3083-4852-4420-921F-05401EA18AE1}" dt="2022-11-30T06:07:00.558" v="2874" actId="113"/>
        <pc:sldMkLst>
          <pc:docMk/>
          <pc:sldMk cId="482552273" sldId="278"/>
        </pc:sldMkLst>
        <pc:spChg chg="mod">
          <ac:chgData name="lavanyashanmukhi08@gmail.com" userId="a8c55e8b7593650e" providerId="LiveId" clId="{E09F3083-4852-4420-921F-05401EA18AE1}" dt="2022-11-30T05:50:28.728" v="1882" actId="20577"/>
          <ac:spMkLst>
            <pc:docMk/>
            <pc:sldMk cId="482552273" sldId="278"/>
            <ac:spMk id="2" creationId="{6EFFE0B3-6566-3F48-9291-A6A8E30E2D62}"/>
          </ac:spMkLst>
        </pc:spChg>
        <pc:spChg chg="mod">
          <ac:chgData name="lavanyashanmukhi08@gmail.com" userId="a8c55e8b7593650e" providerId="LiveId" clId="{E09F3083-4852-4420-921F-05401EA18AE1}" dt="2022-11-30T06:07:00.558" v="2874" actId="113"/>
          <ac:spMkLst>
            <pc:docMk/>
            <pc:sldMk cId="482552273" sldId="278"/>
            <ac:spMk id="5" creationId="{C69252C7-A6C4-2849-AD0F-63A6BD9AFA47}"/>
          </ac:spMkLst>
        </pc:spChg>
      </pc:sldChg>
      <pc:sldChg chg="modSp add mod">
        <pc:chgData name="lavanyashanmukhi08@gmail.com" userId="a8c55e8b7593650e" providerId="LiveId" clId="{E09F3083-4852-4420-921F-05401EA18AE1}" dt="2022-11-30T05:53:24.965" v="1939" actId="20577"/>
        <pc:sldMkLst>
          <pc:docMk/>
          <pc:sldMk cId="576069857" sldId="279"/>
        </pc:sldMkLst>
        <pc:spChg chg="mod">
          <ac:chgData name="lavanyashanmukhi08@gmail.com" userId="a8c55e8b7593650e" providerId="LiveId" clId="{E09F3083-4852-4420-921F-05401EA18AE1}" dt="2022-11-30T05:53:24.965" v="1939" actId="20577"/>
          <ac:spMkLst>
            <pc:docMk/>
            <pc:sldMk cId="576069857" sldId="279"/>
            <ac:spMk id="2" creationId="{6EFFE0B3-6566-3F48-9291-A6A8E30E2D62}"/>
          </ac:spMkLst>
        </pc:spChg>
        <pc:spChg chg="mod">
          <ac:chgData name="lavanyashanmukhi08@gmail.com" userId="a8c55e8b7593650e" providerId="LiveId" clId="{E09F3083-4852-4420-921F-05401EA18AE1}" dt="2022-11-30T05:53:16.243" v="1931" actId="20577"/>
          <ac:spMkLst>
            <pc:docMk/>
            <pc:sldMk cId="576069857" sldId="279"/>
            <ac:spMk id="5" creationId="{C69252C7-A6C4-2849-AD0F-63A6BD9AFA47}"/>
          </ac:spMkLst>
        </pc:spChg>
      </pc:sldChg>
      <pc:sldChg chg="addSp delSp modSp add del mod ord">
        <pc:chgData name="lavanyashanmukhi08@gmail.com" userId="a8c55e8b7593650e" providerId="LiveId" clId="{E09F3083-4852-4420-921F-05401EA18AE1}" dt="2022-11-30T06:18:50.385" v="3090" actId="47"/>
        <pc:sldMkLst>
          <pc:docMk/>
          <pc:sldMk cId="1914599166" sldId="280"/>
        </pc:sldMkLst>
        <pc:spChg chg="mod ord">
          <ac:chgData name="lavanyashanmukhi08@gmail.com" userId="a8c55e8b7593650e" providerId="LiveId" clId="{E09F3083-4852-4420-921F-05401EA18AE1}" dt="2022-11-30T06:16:35.724" v="3043" actId="26606"/>
          <ac:spMkLst>
            <pc:docMk/>
            <pc:sldMk cId="1914599166" sldId="280"/>
            <ac:spMk id="9" creationId="{3AC14BE6-0C46-714B-B7A3-48A9E49BAF81}"/>
          </ac:spMkLst>
        </pc:spChg>
        <pc:spChg chg="del">
          <ac:chgData name="lavanyashanmukhi08@gmail.com" userId="a8c55e8b7593650e" providerId="LiveId" clId="{E09F3083-4852-4420-921F-05401EA18AE1}" dt="2022-11-30T06:15:40.542" v="3027" actId="26606"/>
          <ac:spMkLst>
            <pc:docMk/>
            <pc:sldMk cId="1914599166" sldId="280"/>
            <ac:spMk id="76" creationId="{D12DDE76-C203-4047-9998-63900085B5E8}"/>
          </ac:spMkLst>
        </pc:spChg>
        <pc:spChg chg="add del">
          <ac:chgData name="lavanyashanmukhi08@gmail.com" userId="a8c55e8b7593650e" providerId="LiveId" clId="{E09F3083-4852-4420-921F-05401EA18AE1}" dt="2022-11-30T06:16:35.724" v="3043" actId="26606"/>
          <ac:spMkLst>
            <pc:docMk/>
            <pc:sldMk cId="1914599166" sldId="280"/>
            <ac:spMk id="81" creationId="{3F24A09B-713F-43FC-AB6E-B88083968522}"/>
          </ac:spMkLst>
        </pc:spChg>
        <pc:spChg chg="add del">
          <ac:chgData name="lavanyashanmukhi08@gmail.com" userId="a8c55e8b7593650e" providerId="LiveId" clId="{E09F3083-4852-4420-921F-05401EA18AE1}" dt="2022-11-30T06:16:35.724" v="3043" actId="26606"/>
          <ac:spMkLst>
            <pc:docMk/>
            <pc:sldMk cId="1914599166" sldId="280"/>
            <ac:spMk id="88" creationId="{73DE2CFE-42F2-48F0-8706-5264E012B10C}"/>
          </ac:spMkLst>
        </pc:spChg>
        <pc:picChg chg="add mod">
          <ac:chgData name="lavanyashanmukhi08@gmail.com" userId="a8c55e8b7593650e" providerId="LiveId" clId="{E09F3083-4852-4420-921F-05401EA18AE1}" dt="2022-11-30T06:16:35.724" v="3043" actId="26606"/>
          <ac:picMkLst>
            <pc:docMk/>
            <pc:sldMk cId="1914599166" sldId="280"/>
            <ac:picMk id="2" creationId="{16190D91-D09B-9A5E-EEF1-A0EEFF26CE7C}"/>
          </ac:picMkLst>
        </pc:picChg>
        <pc:picChg chg="add mod ord">
          <ac:chgData name="lavanyashanmukhi08@gmail.com" userId="a8c55e8b7593650e" providerId="LiveId" clId="{E09F3083-4852-4420-921F-05401EA18AE1}" dt="2022-11-30T06:16:35.724" v="3043" actId="26606"/>
          <ac:picMkLst>
            <pc:docMk/>
            <pc:sldMk cId="1914599166" sldId="280"/>
            <ac:picMk id="3" creationId="{53C60B7F-5706-62B9-5A7B-A80EF33D9D6C}"/>
          </ac:picMkLst>
        </pc:picChg>
        <pc:picChg chg="add mod ord">
          <ac:chgData name="lavanyashanmukhi08@gmail.com" userId="a8c55e8b7593650e" providerId="LiveId" clId="{E09F3083-4852-4420-921F-05401EA18AE1}" dt="2022-11-30T06:16:35.724" v="3043" actId="26606"/>
          <ac:picMkLst>
            <pc:docMk/>
            <pc:sldMk cId="1914599166" sldId="280"/>
            <ac:picMk id="4" creationId="{A3300429-B14E-0D54-CC8C-04AEB088B145}"/>
          </ac:picMkLst>
        </pc:picChg>
        <pc:picChg chg="add mod">
          <ac:chgData name="lavanyashanmukhi08@gmail.com" userId="a8c55e8b7593650e" providerId="LiveId" clId="{E09F3083-4852-4420-921F-05401EA18AE1}" dt="2022-11-30T06:16:35.724" v="3043" actId="26606"/>
          <ac:picMkLst>
            <pc:docMk/>
            <pc:sldMk cId="1914599166" sldId="280"/>
            <ac:picMk id="5" creationId="{A924129B-605D-57CD-DA17-4D97947CD41E}"/>
          </ac:picMkLst>
        </pc:picChg>
        <pc:picChg chg="add mod">
          <ac:chgData name="lavanyashanmukhi08@gmail.com" userId="a8c55e8b7593650e" providerId="LiveId" clId="{E09F3083-4852-4420-921F-05401EA18AE1}" dt="2022-11-30T06:16:35.724" v="3043" actId="26606"/>
          <ac:picMkLst>
            <pc:docMk/>
            <pc:sldMk cId="1914599166" sldId="280"/>
            <ac:picMk id="6" creationId="{ACA7CB6D-6DA2-96DC-3F11-3BDA9CD31F59}"/>
          </ac:picMkLst>
        </pc:picChg>
        <pc:picChg chg="add mod ord">
          <ac:chgData name="lavanyashanmukhi08@gmail.com" userId="a8c55e8b7593650e" providerId="LiveId" clId="{E09F3083-4852-4420-921F-05401EA18AE1}" dt="2022-11-30T06:16:35.724" v="3043" actId="26606"/>
          <ac:picMkLst>
            <pc:docMk/>
            <pc:sldMk cId="1914599166" sldId="280"/>
            <ac:picMk id="7" creationId="{B88CEA64-ABA2-31CA-9060-9BEBC889146A}"/>
          </ac:picMkLst>
        </pc:picChg>
        <pc:picChg chg="add mod">
          <ac:chgData name="lavanyashanmukhi08@gmail.com" userId="a8c55e8b7593650e" providerId="LiveId" clId="{E09F3083-4852-4420-921F-05401EA18AE1}" dt="2022-11-30T06:16:35.724" v="3043" actId="26606"/>
          <ac:picMkLst>
            <pc:docMk/>
            <pc:sldMk cId="1914599166" sldId="280"/>
            <ac:picMk id="8" creationId="{830CBF1E-6F4D-F1BD-0D7C-31815E564BA2}"/>
          </ac:picMkLst>
        </pc:picChg>
        <pc:cxnChg chg="add del">
          <ac:chgData name="lavanyashanmukhi08@gmail.com" userId="a8c55e8b7593650e" providerId="LiveId" clId="{E09F3083-4852-4420-921F-05401EA18AE1}" dt="2022-11-30T06:16:35.724" v="3043" actId="26606"/>
          <ac:cxnSpMkLst>
            <pc:docMk/>
            <pc:sldMk cId="1914599166" sldId="280"/>
            <ac:cxnSpMk id="83" creationId="{0B91AB35-C3B4-4B70-B3DD-13D63B7DA23D}"/>
          </ac:cxnSpMkLst>
        </pc:cxnChg>
      </pc:sldChg>
      <pc:sldChg chg="add del ord">
        <pc:chgData name="lavanyashanmukhi08@gmail.com" userId="a8c55e8b7593650e" providerId="LiveId" clId="{E09F3083-4852-4420-921F-05401EA18AE1}" dt="2022-11-30T06:13:15.744" v="3013" actId="47"/>
        <pc:sldMkLst>
          <pc:docMk/>
          <pc:sldMk cId="3852705398" sldId="280"/>
        </pc:sldMkLst>
      </pc:sldChg>
      <pc:sldChg chg="addSp delSp modSp add del mod">
        <pc:chgData name="lavanyashanmukhi08@gmail.com" userId="a8c55e8b7593650e" providerId="LiveId" clId="{E09F3083-4852-4420-921F-05401EA18AE1}" dt="2022-11-30T06:13:01.248" v="3009" actId="47"/>
        <pc:sldMkLst>
          <pc:docMk/>
          <pc:sldMk cId="4138271449" sldId="280"/>
        </pc:sldMkLst>
        <pc:spChg chg="add del mod">
          <ac:chgData name="lavanyashanmukhi08@gmail.com" userId="a8c55e8b7593650e" providerId="LiveId" clId="{E09F3083-4852-4420-921F-05401EA18AE1}" dt="2022-11-30T06:10:33.011" v="2985" actId="478"/>
          <ac:spMkLst>
            <pc:docMk/>
            <pc:sldMk cId="4138271449" sldId="280"/>
            <ac:spMk id="3" creationId="{C20D7149-785B-E8C8-97F3-62AB303A1636}"/>
          </ac:spMkLst>
        </pc:spChg>
        <pc:spChg chg="mod">
          <ac:chgData name="lavanyashanmukhi08@gmail.com" userId="a8c55e8b7593650e" providerId="LiveId" clId="{E09F3083-4852-4420-921F-05401EA18AE1}" dt="2022-11-30T06:12:16.188" v="3008" actId="26606"/>
          <ac:spMkLst>
            <pc:docMk/>
            <pc:sldMk cId="4138271449" sldId="280"/>
            <ac:spMk id="9" creationId="{3AC14BE6-0C46-714B-B7A3-48A9E49BAF81}"/>
          </ac:spMkLst>
        </pc:spChg>
        <pc:spChg chg="add del">
          <ac:chgData name="lavanyashanmukhi08@gmail.com" userId="a8c55e8b7593650e" providerId="LiveId" clId="{E09F3083-4852-4420-921F-05401EA18AE1}" dt="2022-11-30T06:12:16.188" v="3008" actId="26606"/>
          <ac:spMkLst>
            <pc:docMk/>
            <pc:sldMk cId="4138271449" sldId="280"/>
            <ac:spMk id="81" creationId="{4845A0EE-C4C8-4AE1-B3C6-1261368AC036}"/>
          </ac:spMkLst>
        </pc:spChg>
        <pc:spChg chg="add del">
          <ac:chgData name="lavanyashanmukhi08@gmail.com" userId="a8c55e8b7593650e" providerId="LiveId" clId="{E09F3083-4852-4420-921F-05401EA18AE1}" dt="2022-11-30T06:12:16.188" v="3008" actId="26606"/>
          <ac:spMkLst>
            <pc:docMk/>
            <pc:sldMk cId="4138271449" sldId="280"/>
            <ac:spMk id="86" creationId="{6753252F-4873-4F63-801D-CC719279A7D5}"/>
          </ac:spMkLst>
        </pc:spChg>
        <pc:spChg chg="add del">
          <ac:chgData name="lavanyashanmukhi08@gmail.com" userId="a8c55e8b7593650e" providerId="LiveId" clId="{E09F3083-4852-4420-921F-05401EA18AE1}" dt="2022-11-30T06:12:16.188" v="3008" actId="26606"/>
          <ac:spMkLst>
            <pc:docMk/>
            <pc:sldMk cId="4138271449" sldId="280"/>
            <ac:spMk id="88" creationId="{047C8CCB-F95D-4249-92DD-651249D3535A}"/>
          </ac:spMkLst>
        </pc:spChg>
        <pc:picChg chg="add del mod ord">
          <ac:chgData name="lavanyashanmukhi08@gmail.com" userId="a8c55e8b7593650e" providerId="LiveId" clId="{E09F3083-4852-4420-921F-05401EA18AE1}" dt="2022-11-30T06:12:16.188" v="3008" actId="26606"/>
          <ac:picMkLst>
            <pc:docMk/>
            <pc:sldMk cId="4138271449" sldId="280"/>
            <ac:picMk id="4" creationId="{5437D75D-A2E9-AA9C-764B-B5639863EB35}"/>
          </ac:picMkLst>
        </pc:picChg>
        <pc:picChg chg="add del mod">
          <ac:chgData name="lavanyashanmukhi08@gmail.com" userId="a8c55e8b7593650e" providerId="LiveId" clId="{E09F3083-4852-4420-921F-05401EA18AE1}" dt="2022-11-30T06:09:53.483" v="2960"/>
          <ac:picMkLst>
            <pc:docMk/>
            <pc:sldMk cId="4138271449" sldId="280"/>
            <ac:picMk id="5" creationId="{9535F0F1-95C3-4989-81F1-FCB861F77578}"/>
          </ac:picMkLst>
        </pc:picChg>
        <pc:picChg chg="add del mod">
          <ac:chgData name="lavanyashanmukhi08@gmail.com" userId="a8c55e8b7593650e" providerId="LiveId" clId="{E09F3083-4852-4420-921F-05401EA18AE1}" dt="2022-11-30T06:12:16.188" v="3008" actId="26606"/>
          <ac:picMkLst>
            <pc:docMk/>
            <pc:sldMk cId="4138271449" sldId="280"/>
            <ac:picMk id="6" creationId="{1BBFAD47-35E5-F2DC-ED3F-1578B703BE36}"/>
          </ac:picMkLst>
        </pc:picChg>
        <pc:picChg chg="add del mod ord">
          <ac:chgData name="lavanyashanmukhi08@gmail.com" userId="a8c55e8b7593650e" providerId="LiveId" clId="{E09F3083-4852-4420-921F-05401EA18AE1}" dt="2022-11-30T06:12:16.188" v="3008" actId="26606"/>
          <ac:picMkLst>
            <pc:docMk/>
            <pc:sldMk cId="4138271449" sldId="280"/>
            <ac:picMk id="8" creationId="{0EA959E6-9837-00C4-C1AF-CFE5D0063CFD}"/>
          </ac:picMkLst>
        </pc:picChg>
        <pc:picChg chg="add del mod">
          <ac:chgData name="lavanyashanmukhi08@gmail.com" userId="a8c55e8b7593650e" providerId="LiveId" clId="{E09F3083-4852-4420-921F-05401EA18AE1}" dt="2022-11-30T06:10:28.562" v="2978" actId="931"/>
          <ac:picMkLst>
            <pc:docMk/>
            <pc:sldMk cId="4138271449" sldId="280"/>
            <ac:picMk id="10" creationId="{3D65888F-4220-16E4-8CC6-781A2BC3C2F2}"/>
          </ac:picMkLst>
        </pc:picChg>
        <pc:picChg chg="add del mod">
          <ac:chgData name="lavanyashanmukhi08@gmail.com" userId="a8c55e8b7593650e" providerId="LiveId" clId="{E09F3083-4852-4420-921F-05401EA18AE1}" dt="2022-11-30T06:12:16.188" v="3008" actId="26606"/>
          <ac:picMkLst>
            <pc:docMk/>
            <pc:sldMk cId="4138271449" sldId="280"/>
            <ac:picMk id="11" creationId="{1E7FBCF6-A86C-3D79-67E3-F978B5C58ADC}"/>
          </ac:picMkLst>
        </pc:picChg>
        <pc:picChg chg="add del mod">
          <ac:chgData name="lavanyashanmukhi08@gmail.com" userId="a8c55e8b7593650e" providerId="LiveId" clId="{E09F3083-4852-4420-921F-05401EA18AE1}" dt="2022-11-30T06:12:16.188" v="3008" actId="26606"/>
          <ac:picMkLst>
            <pc:docMk/>
            <pc:sldMk cId="4138271449" sldId="280"/>
            <ac:picMk id="33" creationId="{44F9D41F-970D-B3A9-93E0-DA47B8ECD3AF}"/>
          </ac:picMkLst>
        </pc:picChg>
        <pc:picChg chg="add del mod">
          <ac:chgData name="lavanyashanmukhi08@gmail.com" userId="a8c55e8b7593650e" providerId="LiveId" clId="{E09F3083-4852-4420-921F-05401EA18AE1}" dt="2022-11-30T06:12:16.188" v="3008" actId="26606"/>
          <ac:picMkLst>
            <pc:docMk/>
            <pc:sldMk cId="4138271449" sldId="280"/>
            <ac:picMk id="35" creationId="{072F24F6-5CB8-3C9A-740C-502E6C2B0757}"/>
          </ac:picMkLst>
        </pc:picChg>
        <pc:picChg chg="add del mod">
          <ac:chgData name="lavanyashanmukhi08@gmail.com" userId="a8c55e8b7593650e" providerId="LiveId" clId="{E09F3083-4852-4420-921F-05401EA18AE1}" dt="2022-11-30T06:12:16.188" v="3008" actId="26606"/>
          <ac:picMkLst>
            <pc:docMk/>
            <pc:sldMk cId="4138271449" sldId="280"/>
            <ac:picMk id="39" creationId="{3AC1ABA3-8FED-720C-1A80-2F9FAEA750EC}"/>
          </ac:picMkLst>
        </pc:picChg>
      </pc:sldChg>
      <pc:sldChg chg="addSp delSp modSp add del mod">
        <pc:chgData name="lavanyashanmukhi08@gmail.com" userId="a8c55e8b7593650e" providerId="LiveId" clId="{E09F3083-4852-4420-921F-05401EA18AE1}" dt="2022-11-30T06:16:24.867" v="3041" actId="47"/>
        <pc:sldMkLst>
          <pc:docMk/>
          <pc:sldMk cId="1913600512" sldId="281"/>
        </pc:sldMkLst>
        <pc:spChg chg="add mod">
          <ac:chgData name="lavanyashanmukhi08@gmail.com" userId="a8c55e8b7593650e" providerId="LiveId" clId="{E09F3083-4852-4420-921F-05401EA18AE1}" dt="2022-11-30T06:16:22.282" v="3040" actId="478"/>
          <ac:spMkLst>
            <pc:docMk/>
            <pc:sldMk cId="1913600512" sldId="281"/>
            <ac:spMk id="3" creationId="{63B8AE8D-2805-135C-63B6-6FBA7EA933CA}"/>
          </ac:spMkLst>
        </pc:spChg>
        <pc:picChg chg="del">
          <ac:chgData name="lavanyashanmukhi08@gmail.com" userId="a8c55e8b7593650e" providerId="LiveId" clId="{E09F3083-4852-4420-921F-05401EA18AE1}" dt="2022-11-30T06:16:22.282" v="3040" actId="478"/>
          <ac:picMkLst>
            <pc:docMk/>
            <pc:sldMk cId="1913600512" sldId="281"/>
            <ac:picMk id="14" creationId="{C3A6F099-D340-E325-D20A-42CC4BDFED76}"/>
          </ac:picMkLst>
        </pc:picChg>
      </pc:sldChg>
      <pc:sldChg chg="addSp delSp modSp add mod">
        <pc:chgData name="lavanyashanmukhi08@gmail.com" userId="a8c55e8b7593650e" providerId="LiveId" clId="{E09F3083-4852-4420-921F-05401EA18AE1}" dt="2022-11-30T17:56:51.624" v="3916" actId="478"/>
        <pc:sldMkLst>
          <pc:docMk/>
          <pc:sldMk cId="3156673161" sldId="281"/>
        </pc:sldMkLst>
        <pc:spChg chg="mod">
          <ac:chgData name="lavanyashanmukhi08@gmail.com" userId="a8c55e8b7593650e" providerId="LiveId" clId="{E09F3083-4852-4420-921F-05401EA18AE1}" dt="2022-11-30T06:18:45.777" v="3088" actId="20577"/>
          <ac:spMkLst>
            <pc:docMk/>
            <pc:sldMk cId="3156673161" sldId="281"/>
            <ac:spMk id="2" creationId="{88DBE833-A922-5747-A36B-4314D3116822}"/>
          </ac:spMkLst>
        </pc:spChg>
        <pc:spChg chg="add del mod">
          <ac:chgData name="lavanyashanmukhi08@gmail.com" userId="a8c55e8b7593650e" providerId="LiveId" clId="{E09F3083-4852-4420-921F-05401EA18AE1}" dt="2022-11-30T17:56:51.624" v="3916" actId="478"/>
          <ac:spMkLst>
            <pc:docMk/>
            <pc:sldMk cId="3156673161" sldId="281"/>
            <ac:spMk id="4" creationId="{0909C3DB-5311-2F86-D43C-3F40DE37F988}"/>
          </ac:spMkLst>
        </pc:spChg>
        <pc:picChg chg="add mod">
          <ac:chgData name="lavanyashanmukhi08@gmail.com" userId="a8c55e8b7593650e" providerId="LiveId" clId="{E09F3083-4852-4420-921F-05401EA18AE1}" dt="2022-11-30T06:17:12.109" v="3055"/>
          <ac:picMkLst>
            <pc:docMk/>
            <pc:sldMk cId="3156673161" sldId="281"/>
            <ac:picMk id="5" creationId="{C45D03A0-0963-6B93-2382-F1717A5CF4BA}"/>
          </ac:picMkLst>
        </pc:picChg>
        <pc:picChg chg="add mod">
          <ac:chgData name="lavanyashanmukhi08@gmail.com" userId="a8c55e8b7593650e" providerId="LiveId" clId="{E09F3083-4852-4420-921F-05401EA18AE1}" dt="2022-11-30T06:17:12.109" v="3055"/>
          <ac:picMkLst>
            <pc:docMk/>
            <pc:sldMk cId="3156673161" sldId="281"/>
            <ac:picMk id="6" creationId="{983F2114-1693-85FD-1E91-69506A523136}"/>
          </ac:picMkLst>
        </pc:picChg>
        <pc:picChg chg="add mod">
          <ac:chgData name="lavanyashanmukhi08@gmail.com" userId="a8c55e8b7593650e" providerId="LiveId" clId="{E09F3083-4852-4420-921F-05401EA18AE1}" dt="2022-11-30T06:17:12.109" v="3055"/>
          <ac:picMkLst>
            <pc:docMk/>
            <pc:sldMk cId="3156673161" sldId="281"/>
            <ac:picMk id="7" creationId="{EF652618-F3B4-0CC0-2B06-5EC6BBDDF21F}"/>
          </ac:picMkLst>
        </pc:picChg>
        <pc:picChg chg="add mod">
          <ac:chgData name="lavanyashanmukhi08@gmail.com" userId="a8c55e8b7593650e" providerId="LiveId" clId="{E09F3083-4852-4420-921F-05401EA18AE1}" dt="2022-11-30T06:17:12.109" v="3055"/>
          <ac:picMkLst>
            <pc:docMk/>
            <pc:sldMk cId="3156673161" sldId="281"/>
            <ac:picMk id="9" creationId="{318FA7B2-4D36-EAAC-0DBE-C55B605079BC}"/>
          </ac:picMkLst>
        </pc:picChg>
        <pc:picChg chg="add mod">
          <ac:chgData name="lavanyashanmukhi08@gmail.com" userId="a8c55e8b7593650e" providerId="LiveId" clId="{E09F3083-4852-4420-921F-05401EA18AE1}" dt="2022-11-30T06:17:12.109" v="3055"/>
          <ac:picMkLst>
            <pc:docMk/>
            <pc:sldMk cId="3156673161" sldId="281"/>
            <ac:picMk id="10" creationId="{AA31A556-D4EA-C30C-6918-27DBCD7805FC}"/>
          </ac:picMkLst>
        </pc:picChg>
        <pc:picChg chg="add mod">
          <ac:chgData name="lavanyashanmukhi08@gmail.com" userId="a8c55e8b7593650e" providerId="LiveId" clId="{E09F3083-4852-4420-921F-05401EA18AE1}" dt="2022-11-30T06:17:12.109" v="3055"/>
          <ac:picMkLst>
            <pc:docMk/>
            <pc:sldMk cId="3156673161" sldId="281"/>
            <ac:picMk id="11" creationId="{030D852A-0D45-99AB-FC3B-2F37C0422E5C}"/>
          </ac:picMkLst>
        </pc:picChg>
        <pc:picChg chg="del">
          <ac:chgData name="lavanyashanmukhi08@gmail.com" userId="a8c55e8b7593650e" providerId="LiveId" clId="{E09F3083-4852-4420-921F-05401EA18AE1}" dt="2022-11-30T06:17:00.142" v="3054" actId="478"/>
          <ac:picMkLst>
            <pc:docMk/>
            <pc:sldMk cId="3156673161" sldId="281"/>
            <ac:picMk id="16" creationId="{79B77785-09BB-B3EC-A292-10CEFB034911}"/>
          </ac:picMkLst>
        </pc:picChg>
      </pc:sldChg>
      <pc:sldChg chg="add del">
        <pc:chgData name="lavanyashanmukhi08@gmail.com" userId="a8c55e8b7593650e" providerId="LiveId" clId="{E09F3083-4852-4420-921F-05401EA18AE1}" dt="2022-11-30T06:17:39.044" v="3058" actId="2890"/>
        <pc:sldMkLst>
          <pc:docMk/>
          <pc:sldMk cId="535208746" sldId="282"/>
        </pc:sldMkLst>
      </pc:sldChg>
      <pc:sldChg chg="addSp delSp modSp add mod">
        <pc:chgData name="lavanyashanmukhi08@gmail.com" userId="a8c55e8b7593650e" providerId="LiveId" clId="{E09F3083-4852-4420-921F-05401EA18AE1}" dt="2022-11-30T06:18:41.387" v="3084" actId="20577"/>
        <pc:sldMkLst>
          <pc:docMk/>
          <pc:sldMk cId="2737785359" sldId="282"/>
        </pc:sldMkLst>
        <pc:spChg chg="mod">
          <ac:chgData name="lavanyashanmukhi08@gmail.com" userId="a8c55e8b7593650e" providerId="LiveId" clId="{E09F3083-4852-4420-921F-05401EA18AE1}" dt="2022-11-30T06:18:41.387" v="3084" actId="20577"/>
          <ac:spMkLst>
            <pc:docMk/>
            <pc:sldMk cId="2737785359" sldId="282"/>
            <ac:spMk id="2" creationId="{88DBE833-A922-5747-A36B-4314D3116822}"/>
          </ac:spMkLst>
        </pc:spChg>
        <pc:spChg chg="add mod">
          <ac:chgData name="lavanyashanmukhi08@gmail.com" userId="a8c55e8b7593650e" providerId="LiveId" clId="{E09F3083-4852-4420-921F-05401EA18AE1}" dt="2022-11-30T06:18:34.215" v="3080" actId="14100"/>
          <ac:spMkLst>
            <pc:docMk/>
            <pc:sldMk cId="2737785359" sldId="282"/>
            <ac:spMk id="4" creationId="{B667B41C-AEB2-C890-D353-90C5ED228857}"/>
          </ac:spMkLst>
        </pc:spChg>
        <pc:picChg chg="add mod">
          <ac:chgData name="lavanyashanmukhi08@gmail.com" userId="a8c55e8b7593650e" providerId="LiveId" clId="{E09F3083-4852-4420-921F-05401EA18AE1}" dt="2022-11-30T06:18:00.410" v="3062"/>
          <ac:picMkLst>
            <pc:docMk/>
            <pc:sldMk cId="2737785359" sldId="282"/>
            <ac:picMk id="5" creationId="{4E8D47CB-60E9-D6B8-807E-04E571B4DB61}"/>
          </ac:picMkLst>
        </pc:picChg>
        <pc:picChg chg="add mod">
          <ac:chgData name="lavanyashanmukhi08@gmail.com" userId="a8c55e8b7593650e" providerId="LiveId" clId="{E09F3083-4852-4420-921F-05401EA18AE1}" dt="2022-11-30T06:18:00.410" v="3062"/>
          <ac:picMkLst>
            <pc:docMk/>
            <pc:sldMk cId="2737785359" sldId="282"/>
            <ac:picMk id="6" creationId="{8CE198FE-DE90-E3D6-54B0-F204A99A423D}"/>
          </ac:picMkLst>
        </pc:picChg>
        <pc:picChg chg="add mod">
          <ac:chgData name="lavanyashanmukhi08@gmail.com" userId="a8c55e8b7593650e" providerId="LiveId" clId="{E09F3083-4852-4420-921F-05401EA18AE1}" dt="2022-11-30T06:18:00.410" v="3062"/>
          <ac:picMkLst>
            <pc:docMk/>
            <pc:sldMk cId="2737785359" sldId="282"/>
            <ac:picMk id="7" creationId="{FC806F81-F6E0-D1C1-1EE0-83CADCA472A1}"/>
          </ac:picMkLst>
        </pc:picChg>
        <pc:picChg chg="add mod">
          <ac:chgData name="lavanyashanmukhi08@gmail.com" userId="a8c55e8b7593650e" providerId="LiveId" clId="{E09F3083-4852-4420-921F-05401EA18AE1}" dt="2022-11-30T06:18:00.410" v="3062"/>
          <ac:picMkLst>
            <pc:docMk/>
            <pc:sldMk cId="2737785359" sldId="282"/>
            <ac:picMk id="9" creationId="{F9C58F60-EC3F-A3DE-9556-631CAED01733}"/>
          </ac:picMkLst>
        </pc:picChg>
        <pc:picChg chg="add mod">
          <ac:chgData name="lavanyashanmukhi08@gmail.com" userId="a8c55e8b7593650e" providerId="LiveId" clId="{E09F3083-4852-4420-921F-05401EA18AE1}" dt="2022-11-30T06:18:00.410" v="3062"/>
          <ac:picMkLst>
            <pc:docMk/>
            <pc:sldMk cId="2737785359" sldId="282"/>
            <ac:picMk id="10" creationId="{194F45E6-992B-4B0F-057A-C051A2EFDDB1}"/>
          </ac:picMkLst>
        </pc:picChg>
        <pc:picChg chg="add mod">
          <ac:chgData name="lavanyashanmukhi08@gmail.com" userId="a8c55e8b7593650e" providerId="LiveId" clId="{E09F3083-4852-4420-921F-05401EA18AE1}" dt="2022-11-30T06:18:00.410" v="3062"/>
          <ac:picMkLst>
            <pc:docMk/>
            <pc:sldMk cId="2737785359" sldId="282"/>
            <ac:picMk id="11" creationId="{4991706A-6FAC-9A6B-14B8-BD0608CF7541}"/>
          </ac:picMkLst>
        </pc:picChg>
        <pc:picChg chg="del">
          <ac:chgData name="lavanyashanmukhi08@gmail.com" userId="a8c55e8b7593650e" providerId="LiveId" clId="{E09F3083-4852-4420-921F-05401EA18AE1}" dt="2022-11-30T06:17:48.048" v="3060" actId="478"/>
          <ac:picMkLst>
            <pc:docMk/>
            <pc:sldMk cId="2737785359" sldId="282"/>
            <ac:picMk id="16" creationId="{79B77785-09BB-B3EC-A292-10CEFB034911}"/>
          </ac:picMkLst>
        </pc:picChg>
      </pc:sldChg>
      <pc:sldChg chg="addSp delSp modSp add del mod">
        <pc:chgData name="lavanyashanmukhi08@gmail.com" userId="a8c55e8b7593650e" providerId="LiveId" clId="{E09F3083-4852-4420-921F-05401EA18AE1}" dt="2022-11-30T18:27:59.248" v="4214" actId="47"/>
        <pc:sldMkLst>
          <pc:docMk/>
          <pc:sldMk cId="872270598" sldId="283"/>
        </pc:sldMkLst>
        <pc:spChg chg="mod">
          <ac:chgData name="lavanyashanmukhi08@gmail.com" userId="a8c55e8b7593650e" providerId="LiveId" clId="{E09F3083-4852-4420-921F-05401EA18AE1}" dt="2022-11-30T06:24:09.463" v="3165" actId="20577"/>
          <ac:spMkLst>
            <pc:docMk/>
            <pc:sldMk cId="872270598" sldId="283"/>
            <ac:spMk id="2" creationId="{93BEC0A6-A5CE-914E-9A9E-BB0E40137093}"/>
          </ac:spMkLst>
        </pc:spChg>
        <pc:spChg chg="add mod">
          <ac:chgData name="lavanyashanmukhi08@gmail.com" userId="a8c55e8b7593650e" providerId="LiveId" clId="{E09F3083-4852-4420-921F-05401EA18AE1}" dt="2022-11-30T17:27:52.019" v="3571" actId="14100"/>
          <ac:spMkLst>
            <pc:docMk/>
            <pc:sldMk cId="872270598" sldId="283"/>
            <ac:spMk id="4" creationId="{9B316BD8-870E-9FF6-BA94-BA3E9352483C}"/>
          </ac:spMkLst>
        </pc:spChg>
        <pc:picChg chg="del">
          <ac:chgData name="lavanyashanmukhi08@gmail.com" userId="a8c55e8b7593650e" providerId="LiveId" clId="{E09F3083-4852-4420-921F-05401EA18AE1}" dt="2022-11-30T06:24:29.520" v="3168" actId="478"/>
          <ac:picMkLst>
            <pc:docMk/>
            <pc:sldMk cId="872270598" sldId="283"/>
            <ac:picMk id="11" creationId="{ECECBE39-A171-2B55-7E8F-1534D7BEA4CB}"/>
          </ac:picMkLst>
        </pc:picChg>
      </pc:sldChg>
      <pc:sldChg chg="addSp delSp modSp add mod ord setBg">
        <pc:chgData name="lavanyashanmukhi08@gmail.com" userId="a8c55e8b7593650e" providerId="LiveId" clId="{E09F3083-4852-4420-921F-05401EA18AE1}" dt="2022-11-30T18:37:22.192" v="4543" actId="1076"/>
        <pc:sldMkLst>
          <pc:docMk/>
          <pc:sldMk cId="3444757559" sldId="284"/>
        </pc:sldMkLst>
        <pc:spChg chg="mod">
          <ac:chgData name="lavanyashanmukhi08@gmail.com" userId="a8c55e8b7593650e" providerId="LiveId" clId="{E09F3083-4852-4420-921F-05401EA18AE1}" dt="2022-11-30T06:51:33.372" v="3242" actId="1076"/>
          <ac:spMkLst>
            <pc:docMk/>
            <pc:sldMk cId="3444757559" sldId="284"/>
            <ac:spMk id="2" creationId="{5C8F0397-2A2F-FA44-A11D-5385B5FC3F64}"/>
          </ac:spMkLst>
        </pc:spChg>
        <pc:spChg chg="add del">
          <ac:chgData name="lavanyashanmukhi08@gmail.com" userId="a8c55e8b7593650e" providerId="LiveId" clId="{E09F3083-4852-4420-921F-05401EA18AE1}" dt="2022-11-30T06:51:23.348" v="3241" actId="26606"/>
          <ac:spMkLst>
            <pc:docMk/>
            <pc:sldMk cId="3444757559" sldId="284"/>
            <ac:spMk id="3" creationId="{3CA49974-DF4B-1F47-B7B0-A6B56256146F}"/>
          </ac:spMkLst>
        </pc:spChg>
        <pc:spChg chg="add del mod">
          <ac:chgData name="lavanyashanmukhi08@gmail.com" userId="a8c55e8b7593650e" providerId="LiveId" clId="{E09F3083-4852-4420-921F-05401EA18AE1}" dt="2022-11-30T06:52:37.641" v="3246"/>
          <ac:spMkLst>
            <pc:docMk/>
            <pc:sldMk cId="3444757559" sldId="284"/>
            <ac:spMk id="4" creationId="{07447E89-095B-D8C4-F923-1CF14426BBC4}"/>
          </ac:spMkLst>
        </pc:spChg>
        <pc:spChg chg="add">
          <ac:chgData name="lavanyashanmukhi08@gmail.com" userId="a8c55e8b7593650e" providerId="LiveId" clId="{E09F3083-4852-4420-921F-05401EA18AE1}" dt="2022-11-30T06:51:23.348" v="3241" actId="26606"/>
          <ac:spMkLst>
            <pc:docMk/>
            <pc:sldMk cId="3444757559" sldId="284"/>
            <ac:spMk id="5" creationId="{A3363022-C969-41E9-8EB2-E4C94908C1FA}"/>
          </ac:spMkLst>
        </pc:spChg>
        <pc:spChg chg="add">
          <ac:chgData name="lavanyashanmukhi08@gmail.com" userId="a8c55e8b7593650e" providerId="LiveId" clId="{E09F3083-4852-4420-921F-05401EA18AE1}" dt="2022-11-30T06:51:23.348" v="3241" actId="26606"/>
          <ac:spMkLst>
            <pc:docMk/>
            <pc:sldMk cId="3444757559" sldId="284"/>
            <ac:spMk id="6" creationId="{8D1AD6B3-BE88-4CEB-BA17-790657CC4729}"/>
          </ac:spMkLst>
        </pc:spChg>
        <pc:spChg chg="add del">
          <ac:chgData name="lavanyashanmukhi08@gmail.com" userId="a8c55e8b7593650e" providerId="LiveId" clId="{E09F3083-4852-4420-921F-05401EA18AE1}" dt="2022-11-30T06:51:21.338" v="3240" actId="26606"/>
          <ac:spMkLst>
            <pc:docMk/>
            <pc:sldMk cId="3444757559" sldId="284"/>
            <ac:spMk id="10" creationId="{A3363022-C969-41E9-8EB2-E4C94908C1FA}"/>
          </ac:spMkLst>
        </pc:spChg>
        <pc:spChg chg="add del">
          <ac:chgData name="lavanyashanmukhi08@gmail.com" userId="a8c55e8b7593650e" providerId="LiveId" clId="{E09F3083-4852-4420-921F-05401EA18AE1}" dt="2022-11-30T06:51:21.338" v="3240" actId="26606"/>
          <ac:spMkLst>
            <pc:docMk/>
            <pc:sldMk cId="3444757559" sldId="284"/>
            <ac:spMk id="12" creationId="{8D1AD6B3-BE88-4CEB-BA17-790657CC4729}"/>
          </ac:spMkLst>
        </pc:spChg>
        <pc:spChg chg="add del mod">
          <ac:chgData name="lavanyashanmukhi08@gmail.com" userId="a8c55e8b7593650e" providerId="LiveId" clId="{E09F3083-4852-4420-921F-05401EA18AE1}" dt="2022-11-30T06:53:04.525" v="3250"/>
          <ac:spMkLst>
            <pc:docMk/>
            <pc:sldMk cId="3444757559" sldId="284"/>
            <ac:spMk id="19" creationId="{3063D34D-CCA2-1007-1688-8875E041BBD3}"/>
          </ac:spMkLst>
        </pc:spChg>
        <pc:spChg chg="add mod">
          <ac:chgData name="lavanyashanmukhi08@gmail.com" userId="a8c55e8b7593650e" providerId="LiveId" clId="{E09F3083-4852-4420-921F-05401EA18AE1}" dt="2022-11-30T18:37:22.192" v="4543" actId="1076"/>
          <ac:spMkLst>
            <pc:docMk/>
            <pc:sldMk cId="3444757559" sldId="284"/>
            <ac:spMk id="20" creationId="{3600039C-3323-2121-D591-12145FFAAA5B}"/>
          </ac:spMkLst>
        </pc:spChg>
        <pc:spChg chg="add mod">
          <ac:chgData name="lavanyashanmukhi08@gmail.com" userId="a8c55e8b7593650e" providerId="LiveId" clId="{E09F3083-4852-4420-921F-05401EA18AE1}" dt="2022-11-30T18:36:57.215" v="4540" actId="1076"/>
          <ac:spMkLst>
            <pc:docMk/>
            <pc:sldMk cId="3444757559" sldId="284"/>
            <ac:spMk id="25" creationId="{47C1D309-CDF8-EA70-0177-A45ADCF5E315}"/>
          </ac:spMkLst>
        </pc:spChg>
        <pc:grpChg chg="add">
          <ac:chgData name="lavanyashanmukhi08@gmail.com" userId="a8c55e8b7593650e" providerId="LiveId" clId="{E09F3083-4852-4420-921F-05401EA18AE1}" dt="2022-11-30T06:51:23.348" v="3241" actId="26606"/>
          <ac:grpSpMkLst>
            <pc:docMk/>
            <pc:sldMk cId="3444757559" sldId="284"/>
            <ac:grpSpMk id="9" creationId="{89D1390B-7E13-4B4F-9CB2-391063412E54}"/>
          </ac:grpSpMkLst>
        </pc:grpChg>
        <pc:grpChg chg="add del">
          <ac:chgData name="lavanyashanmukhi08@gmail.com" userId="a8c55e8b7593650e" providerId="LiveId" clId="{E09F3083-4852-4420-921F-05401EA18AE1}" dt="2022-11-30T06:51:21.338" v="3240" actId="26606"/>
          <ac:grpSpMkLst>
            <pc:docMk/>
            <pc:sldMk cId="3444757559" sldId="284"/>
            <ac:grpSpMk id="14" creationId="{89D1390B-7E13-4B4F-9CB2-391063412E54}"/>
          </ac:grpSpMkLst>
        </pc:grpChg>
        <pc:picChg chg="add del">
          <ac:chgData name="lavanyashanmukhi08@gmail.com" userId="a8c55e8b7593650e" providerId="LiveId" clId="{E09F3083-4852-4420-921F-05401EA18AE1}" dt="2022-11-30T06:51:21.338" v="3240" actId="26606"/>
          <ac:picMkLst>
            <pc:docMk/>
            <pc:sldMk cId="3444757559" sldId="284"/>
            <ac:picMk id="7" creationId="{12111854-1A29-900E-7F73-17F5525E2EF9}"/>
          </ac:picMkLst>
        </pc:picChg>
        <pc:picChg chg="add">
          <ac:chgData name="lavanyashanmukhi08@gmail.com" userId="a8c55e8b7593650e" providerId="LiveId" clId="{E09F3083-4852-4420-921F-05401EA18AE1}" dt="2022-11-30T06:51:23.348" v="3241" actId="26606"/>
          <ac:picMkLst>
            <pc:docMk/>
            <pc:sldMk cId="3444757559" sldId="284"/>
            <ac:picMk id="8" creationId="{959AED7A-7CA9-E979-5C65-7AAB98948D2A}"/>
          </ac:picMkLst>
        </pc:picChg>
        <pc:picChg chg="add del">
          <ac:chgData name="lavanyashanmukhi08@gmail.com" userId="a8c55e8b7593650e" providerId="LiveId" clId="{E09F3083-4852-4420-921F-05401EA18AE1}" dt="2022-11-30T18:33:44.228" v="4400" actId="22"/>
          <ac:picMkLst>
            <pc:docMk/>
            <pc:sldMk cId="3444757559" sldId="284"/>
            <ac:picMk id="22" creationId="{F7A1209F-1176-C8C0-3CE4-075CA3A77229}"/>
          </ac:picMkLst>
        </pc:picChg>
        <pc:picChg chg="add del">
          <ac:chgData name="lavanyashanmukhi08@gmail.com" userId="a8c55e8b7593650e" providerId="LiveId" clId="{E09F3083-4852-4420-921F-05401EA18AE1}" dt="2022-11-30T18:33:48.968" v="4402" actId="22"/>
          <ac:picMkLst>
            <pc:docMk/>
            <pc:sldMk cId="3444757559" sldId="284"/>
            <ac:picMk id="24" creationId="{5CB85C14-56DB-2B02-EE4E-D69666D6992E}"/>
          </ac:picMkLst>
        </pc:picChg>
      </pc:sldChg>
      <pc:sldChg chg="modSp add del mod">
        <pc:chgData name="lavanyashanmukhi08@gmail.com" userId="a8c55e8b7593650e" providerId="LiveId" clId="{E09F3083-4852-4420-921F-05401EA18AE1}" dt="2022-11-30T06:30:06.004" v="3194" actId="2696"/>
        <pc:sldMkLst>
          <pc:docMk/>
          <pc:sldMk cId="3882296764" sldId="284"/>
        </pc:sldMkLst>
        <pc:spChg chg="mod">
          <ac:chgData name="lavanyashanmukhi08@gmail.com" userId="a8c55e8b7593650e" providerId="LiveId" clId="{E09F3083-4852-4420-921F-05401EA18AE1}" dt="2022-11-30T06:25:20.571" v="3190" actId="20577"/>
          <ac:spMkLst>
            <pc:docMk/>
            <pc:sldMk cId="3882296764" sldId="284"/>
            <ac:spMk id="2" creationId="{CD8FCB22-2DC7-E144-8B90-49F436AB4F01}"/>
          </ac:spMkLst>
        </pc:spChg>
        <pc:spChg chg="mod">
          <ac:chgData name="lavanyashanmukhi08@gmail.com" userId="a8c55e8b7593650e" providerId="LiveId" clId="{E09F3083-4852-4420-921F-05401EA18AE1}" dt="2022-11-30T06:25:31.660" v="3193" actId="20577"/>
          <ac:spMkLst>
            <pc:docMk/>
            <pc:sldMk cId="3882296764" sldId="284"/>
            <ac:spMk id="3" creationId="{6009897C-A3BC-2848-B684-A4F3D9EAC8F1}"/>
          </ac:spMkLst>
        </pc:spChg>
      </pc:sldChg>
      <pc:sldChg chg="modSp add del mod">
        <pc:chgData name="lavanyashanmukhi08@gmail.com" userId="a8c55e8b7593650e" providerId="LiveId" clId="{E09F3083-4852-4420-921F-05401EA18AE1}" dt="2022-11-30T06:55:05.633" v="3321" actId="2696"/>
        <pc:sldMkLst>
          <pc:docMk/>
          <pc:sldMk cId="413713600" sldId="285"/>
        </pc:sldMkLst>
        <pc:spChg chg="mod">
          <ac:chgData name="lavanyashanmukhi08@gmail.com" userId="a8c55e8b7593650e" providerId="LiveId" clId="{E09F3083-4852-4420-921F-05401EA18AE1}" dt="2022-11-30T06:54:34.596" v="3315" actId="20577"/>
          <ac:spMkLst>
            <pc:docMk/>
            <pc:sldMk cId="413713600" sldId="285"/>
            <ac:spMk id="2" creationId="{CD8FCB22-2DC7-E144-8B90-49F436AB4F01}"/>
          </ac:spMkLst>
        </pc:spChg>
        <pc:spChg chg="mod">
          <ac:chgData name="lavanyashanmukhi08@gmail.com" userId="a8c55e8b7593650e" providerId="LiveId" clId="{E09F3083-4852-4420-921F-05401EA18AE1}" dt="2022-11-30T06:54:46.675" v="3317" actId="1076"/>
          <ac:spMkLst>
            <pc:docMk/>
            <pc:sldMk cId="413713600" sldId="285"/>
            <ac:spMk id="3" creationId="{6009897C-A3BC-2848-B684-A4F3D9EAC8F1}"/>
          </ac:spMkLst>
        </pc:spChg>
        <pc:graphicFrameChg chg="mod">
          <ac:chgData name="lavanyashanmukhi08@gmail.com" userId="a8c55e8b7593650e" providerId="LiveId" clId="{E09F3083-4852-4420-921F-05401EA18AE1}" dt="2022-11-30T06:55:01.320" v="3320" actId="1076"/>
          <ac:graphicFrameMkLst>
            <pc:docMk/>
            <pc:sldMk cId="413713600" sldId="285"/>
            <ac:graphicFrameMk id="5" creationId="{6B0A2837-0078-2944-BE87-47D25AA35388}"/>
          </ac:graphicFrameMkLst>
        </pc:graphicFrameChg>
      </pc:sldChg>
      <pc:sldChg chg="add del">
        <pc:chgData name="lavanyashanmukhi08@gmail.com" userId="a8c55e8b7593650e" providerId="LiveId" clId="{E09F3083-4852-4420-921F-05401EA18AE1}" dt="2022-11-30T06:25:24.443" v="3192" actId="2890"/>
        <pc:sldMkLst>
          <pc:docMk/>
          <pc:sldMk cId="1230370879" sldId="285"/>
        </pc:sldMkLst>
      </pc:sldChg>
      <pc:sldChg chg="modSp add del mod">
        <pc:chgData name="lavanyashanmukhi08@gmail.com" userId="a8c55e8b7593650e" providerId="LiveId" clId="{E09F3083-4852-4420-921F-05401EA18AE1}" dt="2022-11-30T17:27:09.922" v="3548" actId="47"/>
        <pc:sldMkLst>
          <pc:docMk/>
          <pc:sldMk cId="4002969344" sldId="285"/>
        </pc:sldMkLst>
        <pc:spChg chg="mod">
          <ac:chgData name="lavanyashanmukhi08@gmail.com" userId="a8c55e8b7593650e" providerId="LiveId" clId="{E09F3083-4852-4420-921F-05401EA18AE1}" dt="2022-11-30T07:00:04.307" v="3405" actId="20577"/>
          <ac:spMkLst>
            <pc:docMk/>
            <pc:sldMk cId="4002969344" sldId="285"/>
            <ac:spMk id="2" creationId="{93BEC0A6-A5CE-914E-9A9E-BB0E40137093}"/>
          </ac:spMkLst>
        </pc:spChg>
      </pc:sldChg>
      <pc:sldChg chg="modSp add mod ord">
        <pc:chgData name="lavanyashanmukhi08@gmail.com" userId="a8c55e8b7593650e" providerId="LiveId" clId="{E09F3083-4852-4420-921F-05401EA18AE1}" dt="2022-11-30T07:03:47.724" v="3447" actId="1076"/>
        <pc:sldMkLst>
          <pc:docMk/>
          <pc:sldMk cId="1774181701" sldId="286"/>
        </pc:sldMkLst>
        <pc:spChg chg="mod">
          <ac:chgData name="lavanyashanmukhi08@gmail.com" userId="a8c55e8b7593650e" providerId="LiveId" clId="{E09F3083-4852-4420-921F-05401EA18AE1}" dt="2022-11-30T07:03:47.724" v="3447" actId="1076"/>
          <ac:spMkLst>
            <pc:docMk/>
            <pc:sldMk cId="1774181701" sldId="286"/>
            <ac:spMk id="4" creationId="{B0882130-6200-324C-8A79-B506D34288AC}"/>
          </ac:spMkLst>
        </pc:spChg>
      </pc:sldChg>
      <pc:sldChg chg="add del setBg">
        <pc:chgData name="lavanyashanmukhi08@gmail.com" userId="a8c55e8b7593650e" providerId="LiveId" clId="{E09F3083-4852-4420-921F-05401EA18AE1}" dt="2022-11-30T07:03:12.114" v="3424" actId="2696"/>
        <pc:sldMkLst>
          <pc:docMk/>
          <pc:sldMk cId="2741302010" sldId="286"/>
        </pc:sldMkLst>
      </pc:sldChg>
      <pc:sldChg chg="delSp modSp add del mod ord">
        <pc:chgData name="lavanyashanmukhi08@gmail.com" userId="a8c55e8b7593650e" providerId="LiveId" clId="{E09F3083-4852-4420-921F-05401EA18AE1}" dt="2022-11-30T17:45:58.321" v="3779" actId="47"/>
        <pc:sldMkLst>
          <pc:docMk/>
          <pc:sldMk cId="2106613177" sldId="287"/>
        </pc:sldMkLst>
        <pc:spChg chg="mod">
          <ac:chgData name="lavanyashanmukhi08@gmail.com" userId="a8c55e8b7593650e" providerId="LiveId" clId="{E09F3083-4852-4420-921F-05401EA18AE1}" dt="2022-11-30T17:17:17.852" v="3496" actId="20577"/>
          <ac:spMkLst>
            <pc:docMk/>
            <pc:sldMk cId="2106613177" sldId="287"/>
            <ac:spMk id="2" creationId="{CD8FCB22-2DC7-E144-8B90-49F436AB4F01}"/>
          </ac:spMkLst>
        </pc:spChg>
        <pc:spChg chg="mod">
          <ac:chgData name="lavanyashanmukhi08@gmail.com" userId="a8c55e8b7593650e" providerId="LiveId" clId="{E09F3083-4852-4420-921F-05401EA18AE1}" dt="2022-11-30T17:36:45.059" v="3670" actId="5793"/>
          <ac:spMkLst>
            <pc:docMk/>
            <pc:sldMk cId="2106613177" sldId="287"/>
            <ac:spMk id="3" creationId="{6009897C-A3BC-2848-B684-A4F3D9EAC8F1}"/>
          </ac:spMkLst>
        </pc:spChg>
        <pc:spChg chg="del mod">
          <ac:chgData name="lavanyashanmukhi08@gmail.com" userId="a8c55e8b7593650e" providerId="LiveId" clId="{E09F3083-4852-4420-921F-05401EA18AE1}" dt="2022-11-30T17:36:54.464" v="3671" actId="478"/>
          <ac:spMkLst>
            <pc:docMk/>
            <pc:sldMk cId="2106613177" sldId="287"/>
            <ac:spMk id="4" creationId="{5157D4C3-A8A4-D5B3-7CEC-769540633F94}"/>
          </ac:spMkLst>
        </pc:spChg>
        <pc:graphicFrameChg chg="mod">
          <ac:chgData name="lavanyashanmukhi08@gmail.com" userId="a8c55e8b7593650e" providerId="LiveId" clId="{E09F3083-4852-4420-921F-05401EA18AE1}" dt="2022-11-30T17:36:19.348" v="3665" actId="14100"/>
          <ac:graphicFrameMkLst>
            <pc:docMk/>
            <pc:sldMk cId="2106613177" sldId="287"/>
            <ac:graphicFrameMk id="5" creationId="{6B0A2837-0078-2944-BE87-47D25AA35388}"/>
          </ac:graphicFrameMkLst>
        </pc:graphicFrameChg>
      </pc:sldChg>
      <pc:sldChg chg="addSp delSp modSp add del mod ord">
        <pc:chgData name="lavanyashanmukhi08@gmail.com" userId="a8c55e8b7593650e" providerId="LiveId" clId="{E09F3083-4852-4420-921F-05401EA18AE1}" dt="2022-11-30T17:27:41.240" v="3569" actId="47"/>
        <pc:sldMkLst>
          <pc:docMk/>
          <pc:sldMk cId="2382715703" sldId="288"/>
        </pc:sldMkLst>
        <pc:spChg chg="mod">
          <ac:chgData name="lavanyashanmukhi08@gmail.com" userId="a8c55e8b7593650e" providerId="LiveId" clId="{E09F3083-4852-4420-921F-05401EA18AE1}" dt="2022-11-30T17:18:10.207" v="3526" actId="20577"/>
          <ac:spMkLst>
            <pc:docMk/>
            <pc:sldMk cId="2382715703" sldId="288"/>
            <ac:spMk id="2" creationId="{5C8F0397-2A2F-FA44-A11D-5385B5FC3F64}"/>
          </ac:spMkLst>
        </pc:spChg>
        <pc:spChg chg="mod">
          <ac:chgData name="lavanyashanmukhi08@gmail.com" userId="a8c55e8b7593650e" providerId="LiveId" clId="{E09F3083-4852-4420-921F-05401EA18AE1}" dt="2022-11-30T17:19:38.287" v="3544" actId="14100"/>
          <ac:spMkLst>
            <pc:docMk/>
            <pc:sldMk cId="2382715703" sldId="288"/>
            <ac:spMk id="3" creationId="{3CA49974-DF4B-1F47-B7B0-A6B56256146F}"/>
          </ac:spMkLst>
        </pc:spChg>
        <pc:spChg chg="add del mod">
          <ac:chgData name="lavanyashanmukhi08@gmail.com" userId="a8c55e8b7593650e" providerId="LiveId" clId="{E09F3083-4852-4420-921F-05401EA18AE1}" dt="2022-11-30T17:19:11.695" v="3529"/>
          <ac:spMkLst>
            <pc:docMk/>
            <pc:sldMk cId="2382715703" sldId="288"/>
            <ac:spMk id="4" creationId="{1661BEFD-ED1C-E6F9-84ED-2EAE02769EED}"/>
          </ac:spMkLst>
        </pc:spChg>
        <pc:spChg chg="add mod">
          <ac:chgData name="lavanyashanmukhi08@gmail.com" userId="a8c55e8b7593650e" providerId="LiveId" clId="{E09F3083-4852-4420-921F-05401EA18AE1}" dt="2022-11-30T17:19:26.913" v="3543" actId="20577"/>
          <ac:spMkLst>
            <pc:docMk/>
            <pc:sldMk cId="2382715703" sldId="288"/>
            <ac:spMk id="5" creationId="{15AAEC12-C6A0-F8AC-B972-A927E4FF3F1B}"/>
          </ac:spMkLst>
        </pc:spChg>
      </pc:sldChg>
      <pc:sldChg chg="modSp add mod ord">
        <pc:chgData name="lavanyashanmukhi08@gmail.com" userId="a8c55e8b7593650e" providerId="LiveId" clId="{E09F3083-4852-4420-921F-05401EA18AE1}" dt="2022-11-30T17:47:10.298" v="3785"/>
        <pc:sldMkLst>
          <pc:docMk/>
          <pc:sldMk cId="2949027882" sldId="289"/>
        </pc:sldMkLst>
        <pc:spChg chg="mod">
          <ac:chgData name="lavanyashanmukhi08@gmail.com" userId="a8c55e8b7593650e" providerId="LiveId" clId="{E09F3083-4852-4420-921F-05401EA18AE1}" dt="2022-11-30T17:27:29.944" v="3568" actId="1076"/>
          <ac:spMkLst>
            <pc:docMk/>
            <pc:sldMk cId="2949027882" sldId="289"/>
            <ac:spMk id="6" creationId="{1089AC9A-5D7D-5A4C-8605-7607252D4FA1}"/>
          </ac:spMkLst>
        </pc:spChg>
        <pc:spChg chg="mod">
          <ac:chgData name="lavanyashanmukhi08@gmail.com" userId="a8c55e8b7593650e" providerId="LiveId" clId="{E09F3083-4852-4420-921F-05401EA18AE1}" dt="2022-11-30T17:27:17.684" v="3550" actId="20577"/>
          <ac:spMkLst>
            <pc:docMk/>
            <pc:sldMk cId="2949027882" sldId="289"/>
            <ac:spMk id="7" creationId="{9C71998B-4791-F94C-B599-D1D76743645B}"/>
          </ac:spMkLst>
        </pc:spChg>
      </pc:sldChg>
      <pc:sldChg chg="addSp delSp modSp add mod ord">
        <pc:chgData name="lavanyashanmukhi08@gmail.com" userId="a8c55e8b7593650e" providerId="LiveId" clId="{E09F3083-4852-4420-921F-05401EA18AE1}" dt="2022-11-30T19:28:28.567" v="5042" actId="113"/>
        <pc:sldMkLst>
          <pc:docMk/>
          <pc:sldMk cId="2817198974" sldId="290"/>
        </pc:sldMkLst>
        <pc:spChg chg="mod">
          <ac:chgData name="lavanyashanmukhi08@gmail.com" userId="a8c55e8b7593650e" providerId="LiveId" clId="{E09F3083-4852-4420-921F-05401EA18AE1}" dt="2022-11-30T19:28:07.012" v="5016" actId="20577"/>
          <ac:spMkLst>
            <pc:docMk/>
            <pc:sldMk cId="2817198974" sldId="290"/>
            <ac:spMk id="2" creationId="{CD8FCB22-2DC7-E144-8B90-49F436AB4F01}"/>
          </ac:spMkLst>
        </pc:spChg>
        <pc:spChg chg="mod">
          <ac:chgData name="lavanyashanmukhi08@gmail.com" userId="a8c55e8b7593650e" providerId="LiveId" clId="{E09F3083-4852-4420-921F-05401EA18AE1}" dt="2022-11-30T19:28:28.567" v="5042" actId="113"/>
          <ac:spMkLst>
            <pc:docMk/>
            <pc:sldMk cId="2817198974" sldId="290"/>
            <ac:spMk id="3" creationId="{6009897C-A3BC-2848-B684-A4F3D9EAC8F1}"/>
          </ac:spMkLst>
        </pc:spChg>
        <pc:spChg chg="del">
          <ac:chgData name="lavanyashanmukhi08@gmail.com" userId="a8c55e8b7593650e" providerId="LiveId" clId="{E09F3083-4852-4420-921F-05401EA18AE1}" dt="2022-11-30T17:30:01.577" v="3629" actId="478"/>
          <ac:spMkLst>
            <pc:docMk/>
            <pc:sldMk cId="2817198974" sldId="290"/>
            <ac:spMk id="4" creationId="{5157D4C3-A8A4-D5B3-7CEC-769540633F94}"/>
          </ac:spMkLst>
        </pc:spChg>
        <pc:spChg chg="add del mod">
          <ac:chgData name="lavanyashanmukhi08@gmail.com" userId="a8c55e8b7593650e" providerId="LiveId" clId="{E09F3083-4852-4420-921F-05401EA18AE1}" dt="2022-11-30T18:19:33.118" v="3969" actId="478"/>
          <ac:spMkLst>
            <pc:docMk/>
            <pc:sldMk cId="2817198974" sldId="290"/>
            <ac:spMk id="8" creationId="{FE7A219A-E748-66C1-817D-2B8ABE77483B}"/>
          </ac:spMkLst>
        </pc:spChg>
        <pc:graphicFrameChg chg="del">
          <ac:chgData name="lavanyashanmukhi08@gmail.com" userId="a8c55e8b7593650e" providerId="LiveId" clId="{E09F3083-4852-4420-921F-05401EA18AE1}" dt="2022-11-30T17:29:56.398" v="3628" actId="478"/>
          <ac:graphicFrameMkLst>
            <pc:docMk/>
            <pc:sldMk cId="2817198974" sldId="290"/>
            <ac:graphicFrameMk id="5" creationId="{6B0A2837-0078-2944-BE87-47D25AA35388}"/>
          </ac:graphicFrameMkLst>
        </pc:graphicFrameChg>
        <pc:picChg chg="add mod">
          <ac:chgData name="lavanyashanmukhi08@gmail.com" userId="a8c55e8b7593650e" providerId="LiveId" clId="{E09F3083-4852-4420-921F-05401EA18AE1}" dt="2022-11-30T18:21:49.413" v="4065" actId="14826"/>
          <ac:picMkLst>
            <pc:docMk/>
            <pc:sldMk cId="2817198974" sldId="290"/>
            <ac:picMk id="10" creationId="{C8C8F022-F18F-46D6-134B-C0E438103706}"/>
          </ac:picMkLst>
        </pc:picChg>
      </pc:sldChg>
      <pc:sldChg chg="modSp add mod ord">
        <pc:chgData name="lavanyashanmukhi08@gmail.com" userId="a8c55e8b7593650e" providerId="LiveId" clId="{E09F3083-4852-4420-921F-05401EA18AE1}" dt="2022-11-30T20:09:50.704" v="5094" actId="20577"/>
        <pc:sldMkLst>
          <pc:docMk/>
          <pc:sldMk cId="4288364013" sldId="291"/>
        </pc:sldMkLst>
        <pc:spChg chg="mod">
          <ac:chgData name="lavanyashanmukhi08@gmail.com" userId="a8c55e8b7593650e" providerId="LiveId" clId="{E09F3083-4852-4420-921F-05401EA18AE1}" dt="2022-11-30T20:09:50.704" v="5094" actId="20577"/>
          <ac:spMkLst>
            <pc:docMk/>
            <pc:sldMk cId="4288364013" sldId="291"/>
            <ac:spMk id="5" creationId="{AA1D140B-C97A-6C2D-EB82-708F7B8BB80D}"/>
          </ac:spMkLst>
        </pc:spChg>
        <pc:picChg chg="mod">
          <ac:chgData name="lavanyashanmukhi08@gmail.com" userId="a8c55e8b7593650e" providerId="LiveId" clId="{E09F3083-4852-4420-921F-05401EA18AE1}" dt="2022-11-30T17:48:43.683" v="3845" actId="14100"/>
          <ac:picMkLst>
            <pc:docMk/>
            <pc:sldMk cId="4288364013" sldId="291"/>
            <ac:picMk id="7" creationId="{B5B791B5-F0A9-5707-D491-35B50DC583F1}"/>
          </ac:picMkLst>
        </pc:picChg>
      </pc:sldChg>
      <pc:sldChg chg="add del">
        <pc:chgData name="lavanyashanmukhi08@gmail.com" userId="a8c55e8b7593650e" providerId="LiveId" clId="{E09F3083-4852-4420-921F-05401EA18AE1}" dt="2022-11-30T17:43:59.987" v="3744" actId="2890"/>
        <pc:sldMkLst>
          <pc:docMk/>
          <pc:sldMk cId="4143988429" sldId="292"/>
        </pc:sldMkLst>
      </pc:sldChg>
      <pc:sldChg chg="modSp add mod ord">
        <pc:chgData name="lavanyashanmukhi08@gmail.com" userId="a8c55e8b7593650e" providerId="LiveId" clId="{E09F3083-4852-4420-921F-05401EA18AE1}" dt="2022-11-30T17:44:52.753" v="3778" actId="20577"/>
        <pc:sldMkLst>
          <pc:docMk/>
          <pc:sldMk cId="4240332206" sldId="292"/>
        </pc:sldMkLst>
        <pc:spChg chg="mod">
          <ac:chgData name="lavanyashanmukhi08@gmail.com" userId="a8c55e8b7593650e" providerId="LiveId" clId="{E09F3083-4852-4420-921F-05401EA18AE1}" dt="2022-11-30T17:44:52.753" v="3778" actId="20577"/>
          <ac:spMkLst>
            <pc:docMk/>
            <pc:sldMk cId="4240332206" sldId="292"/>
            <ac:spMk id="6" creationId="{1089AC9A-5D7D-5A4C-8605-7607252D4FA1}"/>
          </ac:spMkLst>
        </pc:spChg>
        <pc:spChg chg="mod">
          <ac:chgData name="lavanyashanmukhi08@gmail.com" userId="a8c55e8b7593650e" providerId="LiveId" clId="{E09F3083-4852-4420-921F-05401EA18AE1}" dt="2022-11-30T17:44:39.851" v="3771" actId="20577"/>
          <ac:spMkLst>
            <pc:docMk/>
            <pc:sldMk cId="4240332206" sldId="292"/>
            <ac:spMk id="7" creationId="{9C71998B-4791-F94C-B599-D1D76743645B}"/>
          </ac:spMkLst>
        </pc:spChg>
      </pc:sldChg>
      <pc:sldChg chg="addSp delSp modSp add del mod">
        <pc:chgData name="lavanyashanmukhi08@gmail.com" userId="a8c55e8b7593650e" providerId="LiveId" clId="{E09F3083-4852-4420-921F-05401EA18AE1}" dt="2022-11-30T18:59:12.365" v="4745" actId="47"/>
        <pc:sldMkLst>
          <pc:docMk/>
          <pc:sldMk cId="3511323313" sldId="293"/>
        </pc:sldMkLst>
        <pc:spChg chg="add mod">
          <ac:chgData name="lavanyashanmukhi08@gmail.com" userId="a8c55e8b7593650e" providerId="LiveId" clId="{E09F3083-4852-4420-921F-05401EA18AE1}" dt="2022-11-30T18:44:52.016" v="4562" actId="20577"/>
          <ac:spMkLst>
            <pc:docMk/>
            <pc:sldMk cId="3511323313" sldId="293"/>
            <ac:spMk id="2" creationId="{E687F1CD-4519-4B86-655E-45D21EA5C4DF}"/>
          </ac:spMkLst>
        </pc:spChg>
        <pc:spChg chg="mod">
          <ac:chgData name="lavanyashanmukhi08@gmail.com" userId="a8c55e8b7593650e" providerId="LiveId" clId="{E09F3083-4852-4420-921F-05401EA18AE1}" dt="2022-11-30T18:44:15.628" v="4560" actId="26606"/>
          <ac:spMkLst>
            <pc:docMk/>
            <pc:sldMk cId="3511323313" sldId="293"/>
            <ac:spMk id="9" creationId="{3AC14BE6-0C46-714B-B7A3-48A9E49BAF81}"/>
          </ac:spMkLst>
        </pc:spChg>
        <pc:spChg chg="add del">
          <ac:chgData name="lavanyashanmukhi08@gmail.com" userId="a8c55e8b7593650e" providerId="LiveId" clId="{E09F3083-4852-4420-921F-05401EA18AE1}" dt="2022-11-30T18:44:15.628" v="4560" actId="26606"/>
          <ac:spMkLst>
            <pc:docMk/>
            <pc:sldMk cId="3511323313" sldId="293"/>
            <ac:spMk id="76" creationId="{D12DDE76-C203-4047-9998-63900085B5E8}"/>
          </ac:spMkLst>
        </pc:spChg>
        <pc:spChg chg="add del">
          <ac:chgData name="lavanyashanmukhi08@gmail.com" userId="a8c55e8b7593650e" providerId="LiveId" clId="{E09F3083-4852-4420-921F-05401EA18AE1}" dt="2022-11-30T18:44:15.628" v="4560" actId="26606"/>
          <ac:spMkLst>
            <pc:docMk/>
            <pc:sldMk cId="3511323313" sldId="293"/>
            <ac:spMk id="81" creationId="{09588DA8-065E-4F6F-8EFD-43104AB2E0CF}"/>
          </ac:spMkLst>
        </pc:spChg>
        <pc:spChg chg="add del">
          <ac:chgData name="lavanyashanmukhi08@gmail.com" userId="a8c55e8b7593650e" providerId="LiveId" clId="{E09F3083-4852-4420-921F-05401EA18AE1}" dt="2022-11-30T18:44:15.628" v="4560" actId="26606"/>
          <ac:spMkLst>
            <pc:docMk/>
            <pc:sldMk cId="3511323313" sldId="293"/>
            <ac:spMk id="83" creationId="{C4285719-470E-454C-AF62-8323075F1F5B}"/>
          </ac:spMkLst>
        </pc:spChg>
        <pc:spChg chg="add del">
          <ac:chgData name="lavanyashanmukhi08@gmail.com" userId="a8c55e8b7593650e" providerId="LiveId" clId="{E09F3083-4852-4420-921F-05401EA18AE1}" dt="2022-11-30T18:44:15.628" v="4560" actId="26606"/>
          <ac:spMkLst>
            <pc:docMk/>
            <pc:sldMk cId="3511323313" sldId="293"/>
            <ac:spMk id="85" creationId="{CD9FE4EF-C4D8-49A0-B2FF-81D8DB7D8A24}"/>
          </ac:spMkLst>
        </pc:spChg>
        <pc:spChg chg="add del">
          <ac:chgData name="lavanyashanmukhi08@gmail.com" userId="a8c55e8b7593650e" providerId="LiveId" clId="{E09F3083-4852-4420-921F-05401EA18AE1}" dt="2022-11-30T18:44:15.628" v="4560" actId="26606"/>
          <ac:spMkLst>
            <pc:docMk/>
            <pc:sldMk cId="3511323313" sldId="293"/>
            <ac:spMk id="87" creationId="{4300840D-0A0B-4512-BACA-B439D5B9C57C}"/>
          </ac:spMkLst>
        </pc:spChg>
        <pc:spChg chg="add del">
          <ac:chgData name="lavanyashanmukhi08@gmail.com" userId="a8c55e8b7593650e" providerId="LiveId" clId="{E09F3083-4852-4420-921F-05401EA18AE1}" dt="2022-11-30T18:44:15.628" v="4560" actId="26606"/>
          <ac:spMkLst>
            <pc:docMk/>
            <pc:sldMk cId="3511323313" sldId="293"/>
            <ac:spMk id="89" creationId="{D2B78728-A580-49A7-84F9-6EF6F583ADE0}"/>
          </ac:spMkLst>
        </pc:spChg>
        <pc:spChg chg="add del">
          <ac:chgData name="lavanyashanmukhi08@gmail.com" userId="a8c55e8b7593650e" providerId="LiveId" clId="{E09F3083-4852-4420-921F-05401EA18AE1}" dt="2022-11-30T18:44:15.628" v="4560" actId="26606"/>
          <ac:spMkLst>
            <pc:docMk/>
            <pc:sldMk cId="3511323313" sldId="293"/>
            <ac:spMk id="91" creationId="{38FAA1A1-D861-433F-88FA-1E9D6FD31D11}"/>
          </ac:spMkLst>
        </pc:spChg>
        <pc:spChg chg="add del">
          <ac:chgData name="lavanyashanmukhi08@gmail.com" userId="a8c55e8b7593650e" providerId="LiveId" clId="{E09F3083-4852-4420-921F-05401EA18AE1}" dt="2022-11-30T18:44:15.628" v="4560" actId="26606"/>
          <ac:spMkLst>
            <pc:docMk/>
            <pc:sldMk cId="3511323313" sldId="293"/>
            <ac:spMk id="93" creationId="{8D71EDA1-87BF-4D5D-AB79-F346FD19278A}"/>
          </ac:spMkLst>
        </pc:spChg>
        <pc:picChg chg="add del">
          <ac:chgData name="lavanyashanmukhi08@gmail.com" userId="a8c55e8b7593650e" providerId="LiveId" clId="{E09F3083-4852-4420-921F-05401EA18AE1}" dt="2022-11-30T18:44:03.422" v="4558" actId="26606"/>
          <ac:picMkLst>
            <pc:docMk/>
            <pc:sldMk cId="3511323313" sldId="293"/>
            <ac:picMk id="78" creationId="{99200B86-F9DA-34A0-4A72-B8FA0CAEA993}"/>
          </ac:picMkLst>
        </pc:picChg>
        <pc:cxnChg chg="add del">
          <ac:chgData name="lavanyashanmukhi08@gmail.com" userId="a8c55e8b7593650e" providerId="LiveId" clId="{E09F3083-4852-4420-921F-05401EA18AE1}" dt="2022-11-30T18:44:03.422" v="4558" actId="26606"/>
          <ac:cxnSpMkLst>
            <pc:docMk/>
            <pc:sldMk cId="3511323313" sldId="293"/>
            <ac:cxnSpMk id="82" creationId="{A7F400EE-A8A5-48AF-B4D6-291B52C6F0B0}"/>
          </ac:cxnSpMkLst>
        </pc:cxnChg>
      </pc:sldChg>
      <pc:sldChg chg="modSp add mod">
        <pc:chgData name="lavanyashanmukhi08@gmail.com" userId="a8c55e8b7593650e" providerId="LiveId" clId="{E09F3083-4852-4420-921F-05401EA18AE1}" dt="2022-11-30T18:27:33.224" v="4213" actId="1076"/>
        <pc:sldMkLst>
          <pc:docMk/>
          <pc:sldMk cId="2129395966" sldId="294"/>
        </pc:sldMkLst>
        <pc:spChg chg="mod">
          <ac:chgData name="lavanyashanmukhi08@gmail.com" userId="a8c55e8b7593650e" providerId="LiveId" clId="{E09F3083-4852-4420-921F-05401EA18AE1}" dt="2022-11-30T18:27:12.224" v="4211" actId="20577"/>
          <ac:spMkLst>
            <pc:docMk/>
            <pc:sldMk cId="2129395966" sldId="294"/>
            <ac:spMk id="2" creationId="{CD8FCB22-2DC7-E144-8B90-49F436AB4F01}"/>
          </ac:spMkLst>
        </pc:spChg>
        <pc:spChg chg="mod">
          <ac:chgData name="lavanyashanmukhi08@gmail.com" userId="a8c55e8b7593650e" providerId="LiveId" clId="{E09F3083-4852-4420-921F-05401EA18AE1}" dt="2022-11-30T18:25:33.692" v="4200" actId="20577"/>
          <ac:spMkLst>
            <pc:docMk/>
            <pc:sldMk cId="2129395966" sldId="294"/>
            <ac:spMk id="3" creationId="{6009897C-A3BC-2848-B684-A4F3D9EAC8F1}"/>
          </ac:spMkLst>
        </pc:spChg>
        <pc:picChg chg="mod">
          <ac:chgData name="lavanyashanmukhi08@gmail.com" userId="a8c55e8b7593650e" providerId="LiveId" clId="{E09F3083-4852-4420-921F-05401EA18AE1}" dt="2022-11-30T18:27:33.224" v="4213" actId="1076"/>
          <ac:picMkLst>
            <pc:docMk/>
            <pc:sldMk cId="2129395966" sldId="294"/>
            <ac:picMk id="10" creationId="{C8C8F022-F18F-46D6-134B-C0E438103706}"/>
          </ac:picMkLst>
        </pc:picChg>
      </pc:sldChg>
      <pc:sldChg chg="addSp modSp add del mod ord">
        <pc:chgData name="lavanyashanmukhi08@gmail.com" userId="a8c55e8b7593650e" providerId="LiveId" clId="{E09F3083-4852-4420-921F-05401EA18AE1}" dt="2022-11-30T18:55:24.211" v="4727" actId="47"/>
        <pc:sldMkLst>
          <pc:docMk/>
          <pc:sldMk cId="798232551" sldId="295"/>
        </pc:sldMkLst>
        <pc:spChg chg="mod">
          <ac:chgData name="lavanyashanmukhi08@gmail.com" userId="a8c55e8b7593650e" providerId="LiveId" clId="{E09F3083-4852-4420-921F-05401EA18AE1}" dt="2022-11-30T18:45:24.456" v="4578" actId="20577"/>
          <ac:spMkLst>
            <pc:docMk/>
            <pc:sldMk cId="798232551" sldId="295"/>
            <ac:spMk id="2" creationId="{6EFFE0B3-6566-3F48-9291-A6A8E30E2D62}"/>
          </ac:spMkLst>
        </pc:spChg>
        <pc:spChg chg="mod">
          <ac:chgData name="lavanyashanmukhi08@gmail.com" userId="a8c55e8b7593650e" providerId="LiveId" clId="{E09F3083-4852-4420-921F-05401EA18AE1}" dt="2022-11-30T18:53:23.933" v="4711" actId="20577"/>
          <ac:spMkLst>
            <pc:docMk/>
            <pc:sldMk cId="798232551" sldId="295"/>
            <ac:spMk id="5" creationId="{C69252C7-A6C4-2849-AD0F-63A6BD9AFA47}"/>
          </ac:spMkLst>
        </pc:spChg>
        <pc:picChg chg="add mod">
          <ac:chgData name="lavanyashanmukhi08@gmail.com" userId="a8c55e8b7593650e" providerId="LiveId" clId="{E09F3083-4852-4420-921F-05401EA18AE1}" dt="2022-11-30T18:51:52.354" v="4625" actId="1076"/>
          <ac:picMkLst>
            <pc:docMk/>
            <pc:sldMk cId="798232551" sldId="295"/>
            <ac:picMk id="4" creationId="{6A5480D4-EF79-7D15-382E-BD1D374C1043}"/>
          </ac:picMkLst>
        </pc:picChg>
        <pc:picChg chg="add mod">
          <ac:chgData name="lavanyashanmukhi08@gmail.com" userId="a8c55e8b7593650e" providerId="LiveId" clId="{E09F3083-4852-4420-921F-05401EA18AE1}" dt="2022-11-30T18:51:58.061" v="4626" actId="1076"/>
          <ac:picMkLst>
            <pc:docMk/>
            <pc:sldMk cId="798232551" sldId="295"/>
            <ac:picMk id="7" creationId="{B4640FF4-C728-C013-DB7D-F3729F4DD836}"/>
          </ac:picMkLst>
        </pc:picChg>
      </pc:sldChg>
      <pc:sldChg chg="modSp add mod">
        <pc:chgData name="lavanyashanmukhi08@gmail.com" userId="a8c55e8b7593650e" providerId="LiveId" clId="{E09F3083-4852-4420-921F-05401EA18AE1}" dt="2022-11-30T18:59:01.372" v="4743" actId="1076"/>
        <pc:sldMkLst>
          <pc:docMk/>
          <pc:sldMk cId="1783292191" sldId="296"/>
        </pc:sldMkLst>
        <pc:spChg chg="mod">
          <ac:chgData name="lavanyashanmukhi08@gmail.com" userId="a8c55e8b7593650e" providerId="LiveId" clId="{E09F3083-4852-4420-921F-05401EA18AE1}" dt="2022-11-30T18:53:56.975" v="4715" actId="1076"/>
          <ac:spMkLst>
            <pc:docMk/>
            <pc:sldMk cId="1783292191" sldId="296"/>
            <ac:spMk id="2" creationId="{6EFFE0B3-6566-3F48-9291-A6A8E30E2D62}"/>
          </ac:spMkLst>
        </pc:spChg>
        <pc:spChg chg="mod">
          <ac:chgData name="lavanyashanmukhi08@gmail.com" userId="a8c55e8b7593650e" providerId="LiveId" clId="{E09F3083-4852-4420-921F-05401EA18AE1}" dt="2022-11-30T18:58:24.864" v="4737" actId="5793"/>
          <ac:spMkLst>
            <pc:docMk/>
            <pc:sldMk cId="1783292191" sldId="296"/>
            <ac:spMk id="5" creationId="{C69252C7-A6C4-2849-AD0F-63A6BD9AFA47}"/>
          </ac:spMkLst>
        </pc:spChg>
        <pc:picChg chg="mod">
          <ac:chgData name="lavanyashanmukhi08@gmail.com" userId="a8c55e8b7593650e" providerId="LiveId" clId="{E09F3083-4852-4420-921F-05401EA18AE1}" dt="2022-11-30T18:58:53.184" v="4741" actId="1076"/>
          <ac:picMkLst>
            <pc:docMk/>
            <pc:sldMk cId="1783292191" sldId="296"/>
            <ac:picMk id="4" creationId="{6A5480D4-EF79-7D15-382E-BD1D374C1043}"/>
          </ac:picMkLst>
        </pc:picChg>
        <pc:picChg chg="mod">
          <ac:chgData name="lavanyashanmukhi08@gmail.com" userId="a8c55e8b7593650e" providerId="LiveId" clId="{E09F3083-4852-4420-921F-05401EA18AE1}" dt="2022-11-30T18:59:01.372" v="4743" actId="1076"/>
          <ac:picMkLst>
            <pc:docMk/>
            <pc:sldMk cId="1783292191" sldId="296"/>
            <ac:picMk id="7" creationId="{B4640FF4-C728-C013-DB7D-F3729F4DD836}"/>
          </ac:picMkLst>
        </pc:picChg>
      </pc:sldChg>
      <pc:sldChg chg="modSp add mod ord">
        <pc:chgData name="lavanyashanmukhi08@gmail.com" userId="a8c55e8b7593650e" providerId="LiveId" clId="{E09F3083-4852-4420-921F-05401EA18AE1}" dt="2022-11-30T19:22:20.491" v="4993"/>
        <pc:sldMkLst>
          <pc:docMk/>
          <pc:sldMk cId="1588036658" sldId="297"/>
        </pc:sldMkLst>
        <pc:spChg chg="mod">
          <ac:chgData name="lavanyashanmukhi08@gmail.com" userId="a8c55e8b7593650e" providerId="LiveId" clId="{E09F3083-4852-4420-921F-05401EA18AE1}" dt="2022-11-30T19:00:18.077" v="4752"/>
          <ac:spMkLst>
            <pc:docMk/>
            <pc:sldMk cId="1588036658" sldId="297"/>
            <ac:spMk id="5" creationId="{C69252C7-A6C4-2849-AD0F-63A6BD9AFA47}"/>
          </ac:spMkLst>
        </pc:spChg>
        <pc:picChg chg="mod">
          <ac:chgData name="lavanyashanmukhi08@gmail.com" userId="a8c55e8b7593650e" providerId="LiveId" clId="{E09F3083-4852-4420-921F-05401EA18AE1}" dt="2022-11-30T19:06:58.116" v="4829" actId="1076"/>
          <ac:picMkLst>
            <pc:docMk/>
            <pc:sldMk cId="1588036658" sldId="297"/>
            <ac:picMk id="4" creationId="{6A5480D4-EF79-7D15-382E-BD1D374C1043}"/>
          </ac:picMkLst>
        </pc:picChg>
        <pc:picChg chg="mod">
          <ac:chgData name="lavanyashanmukhi08@gmail.com" userId="a8c55e8b7593650e" providerId="LiveId" clId="{E09F3083-4852-4420-921F-05401EA18AE1}" dt="2022-11-30T19:11:19.840" v="4833" actId="1076"/>
          <ac:picMkLst>
            <pc:docMk/>
            <pc:sldMk cId="1588036658" sldId="297"/>
            <ac:picMk id="7" creationId="{B4640FF4-C728-C013-DB7D-F3729F4DD836}"/>
          </ac:picMkLst>
        </pc:picChg>
      </pc:sldChg>
      <pc:sldChg chg="addSp delSp modSp add del mod setBg">
        <pc:chgData name="lavanyashanmukhi08@gmail.com" userId="a8c55e8b7593650e" providerId="LiveId" clId="{E09F3083-4852-4420-921F-05401EA18AE1}" dt="2022-11-30T18:58:56.503" v="4742" actId="47"/>
        <pc:sldMkLst>
          <pc:docMk/>
          <pc:sldMk cId="4001251444" sldId="297"/>
        </pc:sldMkLst>
        <pc:spChg chg="mod">
          <ac:chgData name="lavanyashanmukhi08@gmail.com" userId="a8c55e8b7593650e" providerId="LiveId" clId="{E09F3083-4852-4420-921F-05401EA18AE1}" dt="2022-11-30T18:57:38.263" v="4733" actId="1076"/>
          <ac:spMkLst>
            <pc:docMk/>
            <pc:sldMk cId="4001251444" sldId="297"/>
            <ac:spMk id="2" creationId="{6EFFE0B3-6566-3F48-9291-A6A8E30E2D62}"/>
          </ac:spMkLst>
        </pc:spChg>
        <pc:spChg chg="mod">
          <ac:chgData name="lavanyashanmukhi08@gmail.com" userId="a8c55e8b7593650e" providerId="LiveId" clId="{E09F3083-4852-4420-921F-05401EA18AE1}" dt="2022-11-30T18:57:47.600" v="4734" actId="1076"/>
          <ac:spMkLst>
            <pc:docMk/>
            <pc:sldMk cId="4001251444" sldId="297"/>
            <ac:spMk id="5" creationId="{C69252C7-A6C4-2849-AD0F-63A6BD9AFA47}"/>
          </ac:spMkLst>
        </pc:spChg>
        <pc:spChg chg="mod ord">
          <ac:chgData name="lavanyashanmukhi08@gmail.com" userId="a8c55e8b7593650e" providerId="LiveId" clId="{E09F3083-4852-4420-921F-05401EA18AE1}" dt="2022-11-30T18:57:18.068" v="4730" actId="26606"/>
          <ac:spMkLst>
            <pc:docMk/>
            <pc:sldMk cId="4001251444" sldId="297"/>
            <ac:spMk id="16" creationId="{4603F0F3-CF76-774D-86D8-DB88B362524A}"/>
          </ac:spMkLst>
        </pc:spChg>
        <pc:spChg chg="add">
          <ac:chgData name="lavanyashanmukhi08@gmail.com" userId="a8c55e8b7593650e" providerId="LiveId" clId="{E09F3083-4852-4420-921F-05401EA18AE1}" dt="2022-11-30T18:57:18.068" v="4730" actId="26606"/>
          <ac:spMkLst>
            <pc:docMk/>
            <pc:sldMk cId="4001251444" sldId="297"/>
            <ac:spMk id="18" creationId="{2B566528-1B12-4246-9431-5C2D7D081168}"/>
          </ac:spMkLst>
        </pc:spChg>
        <pc:spChg chg="add del">
          <ac:chgData name="lavanyashanmukhi08@gmail.com" userId="a8c55e8b7593650e" providerId="LiveId" clId="{E09F3083-4852-4420-921F-05401EA18AE1}" dt="2022-11-30T18:57:14.008" v="4729" actId="26606"/>
          <ac:spMkLst>
            <pc:docMk/>
            <pc:sldMk cId="4001251444" sldId="297"/>
            <ac:spMk id="21" creationId="{2B566528-1B12-4246-9431-5C2D7D081168}"/>
          </ac:spMkLst>
        </pc:spChg>
        <pc:grpChg chg="add">
          <ac:chgData name="lavanyashanmukhi08@gmail.com" userId="a8c55e8b7593650e" providerId="LiveId" clId="{E09F3083-4852-4420-921F-05401EA18AE1}" dt="2022-11-30T18:57:18.068" v="4730" actId="26606"/>
          <ac:grpSpMkLst>
            <pc:docMk/>
            <pc:sldMk cId="4001251444" sldId="297"/>
            <ac:grpSpMk id="19" creationId="{5995D10D-E9C9-47DB-AE7E-801FEF38F5C9}"/>
          </ac:grpSpMkLst>
        </pc:grpChg>
        <pc:grpChg chg="add del">
          <ac:chgData name="lavanyashanmukhi08@gmail.com" userId="a8c55e8b7593650e" providerId="LiveId" clId="{E09F3083-4852-4420-921F-05401EA18AE1}" dt="2022-11-30T18:57:14.008" v="4729" actId="26606"/>
          <ac:grpSpMkLst>
            <pc:docMk/>
            <pc:sldMk cId="4001251444" sldId="297"/>
            <ac:grpSpMk id="23" creationId="{5995D10D-E9C9-47DB-AE7E-801FEF38F5C9}"/>
          </ac:grpSpMkLst>
        </pc:grpChg>
        <pc:grpChg chg="add">
          <ac:chgData name="lavanyashanmukhi08@gmail.com" userId="a8c55e8b7593650e" providerId="LiveId" clId="{E09F3083-4852-4420-921F-05401EA18AE1}" dt="2022-11-30T18:57:18.068" v="4730" actId="26606"/>
          <ac:grpSpMkLst>
            <pc:docMk/>
            <pc:sldMk cId="4001251444" sldId="297"/>
            <ac:grpSpMk id="26" creationId="{828A5161-06F1-46CF-8AD7-844680A59E13}"/>
          </ac:grpSpMkLst>
        </pc:grpChg>
        <pc:grpChg chg="add del">
          <ac:chgData name="lavanyashanmukhi08@gmail.com" userId="a8c55e8b7593650e" providerId="LiveId" clId="{E09F3083-4852-4420-921F-05401EA18AE1}" dt="2022-11-30T18:57:14.008" v="4729" actId="26606"/>
          <ac:grpSpMkLst>
            <pc:docMk/>
            <pc:sldMk cId="4001251444" sldId="297"/>
            <ac:grpSpMk id="27" creationId="{828A5161-06F1-46CF-8AD7-844680A59E13}"/>
          </ac:grpSpMkLst>
        </pc:grpChg>
        <pc:picChg chg="mod ord">
          <ac:chgData name="lavanyashanmukhi08@gmail.com" userId="a8c55e8b7593650e" providerId="LiveId" clId="{E09F3083-4852-4420-921F-05401EA18AE1}" dt="2022-11-30T18:57:55.408" v="4735" actId="1076"/>
          <ac:picMkLst>
            <pc:docMk/>
            <pc:sldMk cId="4001251444" sldId="297"/>
            <ac:picMk id="4" creationId="{6A5480D4-EF79-7D15-382E-BD1D374C1043}"/>
          </ac:picMkLst>
        </pc:picChg>
        <pc:picChg chg="mod">
          <ac:chgData name="lavanyashanmukhi08@gmail.com" userId="a8c55e8b7593650e" providerId="LiveId" clId="{E09F3083-4852-4420-921F-05401EA18AE1}" dt="2022-11-30T18:57:23.128" v="4731" actId="1076"/>
          <ac:picMkLst>
            <pc:docMk/>
            <pc:sldMk cId="4001251444" sldId="297"/>
            <ac:picMk id="7" creationId="{B4640FF4-C728-C013-DB7D-F3729F4DD836}"/>
          </ac:picMkLst>
        </pc:picChg>
      </pc:sldChg>
      <pc:sldChg chg="addSp delSp modSp add mod ord">
        <pc:chgData name="lavanyashanmukhi08@gmail.com" userId="a8c55e8b7593650e" providerId="LiveId" clId="{E09F3083-4852-4420-921F-05401EA18AE1}" dt="2022-11-30T19:09:42.647" v="4831" actId="14826"/>
        <pc:sldMkLst>
          <pc:docMk/>
          <pc:sldMk cId="648424050" sldId="298"/>
        </pc:sldMkLst>
        <pc:spChg chg="add del mod">
          <ac:chgData name="lavanyashanmukhi08@gmail.com" userId="a8c55e8b7593650e" providerId="LiveId" clId="{E09F3083-4852-4420-921F-05401EA18AE1}" dt="2022-11-30T19:03:46.471" v="4822" actId="20577"/>
          <ac:spMkLst>
            <pc:docMk/>
            <pc:sldMk cId="648424050" sldId="298"/>
            <ac:spMk id="3" creationId="{C1C9FAFF-A8E1-F251-C90A-43CB477E0816}"/>
          </ac:spMkLst>
        </pc:spChg>
        <pc:spChg chg="mod">
          <ac:chgData name="lavanyashanmukhi08@gmail.com" userId="a8c55e8b7593650e" providerId="LiveId" clId="{E09F3083-4852-4420-921F-05401EA18AE1}" dt="2022-11-30T19:09:00.330" v="4830"/>
          <ac:spMkLst>
            <pc:docMk/>
            <pc:sldMk cId="648424050" sldId="298"/>
            <ac:spMk id="5" creationId="{C69252C7-A6C4-2849-AD0F-63A6BD9AFA47}"/>
          </ac:spMkLst>
        </pc:spChg>
        <pc:picChg chg="mod">
          <ac:chgData name="lavanyashanmukhi08@gmail.com" userId="a8c55e8b7593650e" providerId="LiveId" clId="{E09F3083-4852-4420-921F-05401EA18AE1}" dt="2022-11-30T19:02:01.483" v="4805" actId="14826"/>
          <ac:picMkLst>
            <pc:docMk/>
            <pc:sldMk cId="648424050" sldId="298"/>
            <ac:picMk id="4" creationId="{6A5480D4-EF79-7D15-382E-BD1D374C1043}"/>
          </ac:picMkLst>
        </pc:picChg>
        <pc:picChg chg="mod">
          <ac:chgData name="lavanyashanmukhi08@gmail.com" userId="a8c55e8b7593650e" providerId="LiveId" clId="{E09F3083-4852-4420-921F-05401EA18AE1}" dt="2022-11-30T19:09:42.647" v="4831" actId="14826"/>
          <ac:picMkLst>
            <pc:docMk/>
            <pc:sldMk cId="648424050" sldId="298"/>
            <ac:picMk id="7" creationId="{B4640FF4-C728-C013-DB7D-F3729F4DD836}"/>
          </ac:picMkLst>
        </pc:picChg>
      </pc:sldChg>
      <pc:sldChg chg="modSp add mod">
        <pc:chgData name="lavanyashanmukhi08@gmail.com" userId="a8c55e8b7593650e" providerId="LiveId" clId="{E09F3083-4852-4420-921F-05401EA18AE1}" dt="2022-11-30T19:33:27.857" v="5071" actId="20577"/>
        <pc:sldMkLst>
          <pc:docMk/>
          <pc:sldMk cId="903421204" sldId="299"/>
        </pc:sldMkLst>
        <pc:spChg chg="mod">
          <ac:chgData name="lavanyashanmukhi08@gmail.com" userId="a8c55e8b7593650e" providerId="LiveId" clId="{E09F3083-4852-4420-921F-05401EA18AE1}" dt="2022-11-30T19:33:27.857" v="5071" actId="20577"/>
          <ac:spMkLst>
            <pc:docMk/>
            <pc:sldMk cId="903421204" sldId="299"/>
            <ac:spMk id="2" creationId="{6EFFE0B3-6566-3F48-9291-A6A8E30E2D62}"/>
          </ac:spMkLst>
        </pc:spChg>
        <pc:spChg chg="mod">
          <ac:chgData name="lavanyashanmukhi08@gmail.com" userId="a8c55e8b7593650e" providerId="LiveId" clId="{E09F3083-4852-4420-921F-05401EA18AE1}" dt="2022-11-30T19:33:17.514" v="5067" actId="12"/>
          <ac:spMkLst>
            <pc:docMk/>
            <pc:sldMk cId="903421204" sldId="299"/>
            <ac:spMk id="5" creationId="{C69252C7-A6C4-2849-AD0F-63A6BD9AFA47}"/>
          </ac:spMkLst>
        </pc:spChg>
        <pc:picChg chg="mod">
          <ac:chgData name="lavanyashanmukhi08@gmail.com" userId="a8c55e8b7593650e" providerId="LiveId" clId="{E09F3083-4852-4420-921F-05401EA18AE1}" dt="2022-11-30T19:22:04.162" v="4987" actId="14826"/>
          <ac:picMkLst>
            <pc:docMk/>
            <pc:sldMk cId="903421204" sldId="299"/>
            <ac:picMk id="4" creationId="{6A5480D4-EF79-7D15-382E-BD1D374C1043}"/>
          </ac:picMkLst>
        </pc:picChg>
        <pc:picChg chg="mod">
          <ac:chgData name="lavanyashanmukhi08@gmail.com" userId="a8c55e8b7593650e" providerId="LiveId" clId="{E09F3083-4852-4420-921F-05401EA18AE1}" dt="2022-11-30T19:33:21.651" v="5068" actId="1076"/>
          <ac:picMkLst>
            <pc:docMk/>
            <pc:sldMk cId="903421204" sldId="299"/>
            <ac:picMk id="7" creationId="{B4640FF4-C728-C013-DB7D-F3729F4DD836}"/>
          </ac:picMkLst>
        </pc:picChg>
      </pc:sldChg>
      <pc:sldChg chg="modSp add mod">
        <pc:chgData name="lavanyashanmukhi08@gmail.com" userId="a8c55e8b7593650e" providerId="LiveId" clId="{E09F3083-4852-4420-921F-05401EA18AE1}" dt="2022-11-30T19:29:31.488" v="5050" actId="20577"/>
        <pc:sldMkLst>
          <pc:docMk/>
          <pc:sldMk cId="108962903" sldId="300"/>
        </pc:sldMkLst>
        <pc:spChg chg="mod">
          <ac:chgData name="lavanyashanmukhi08@gmail.com" userId="a8c55e8b7593650e" providerId="LiveId" clId="{E09F3083-4852-4420-921F-05401EA18AE1}" dt="2022-11-30T19:29:31.488" v="5050" actId="20577"/>
          <ac:spMkLst>
            <pc:docMk/>
            <pc:sldMk cId="108962903" sldId="300"/>
            <ac:spMk id="2" creationId="{6EFFE0B3-6566-3F48-9291-A6A8E30E2D62}"/>
          </ac:spMkLst>
        </pc:spChg>
        <pc:spChg chg="mod">
          <ac:chgData name="lavanyashanmukhi08@gmail.com" userId="a8c55e8b7593650e" providerId="LiveId" clId="{E09F3083-4852-4420-921F-05401EA18AE1}" dt="2022-11-30T19:28:57.998" v="5046" actId="20577"/>
          <ac:spMkLst>
            <pc:docMk/>
            <pc:sldMk cId="108962903" sldId="300"/>
            <ac:spMk id="5" creationId="{C69252C7-A6C4-2849-AD0F-63A6BD9AFA47}"/>
          </ac:spMkLst>
        </pc:spChg>
        <pc:picChg chg="mod">
          <ac:chgData name="lavanyashanmukhi08@gmail.com" userId="a8c55e8b7593650e" providerId="LiveId" clId="{E09F3083-4852-4420-921F-05401EA18AE1}" dt="2022-11-30T19:17:32.284" v="4882" actId="14826"/>
          <ac:picMkLst>
            <pc:docMk/>
            <pc:sldMk cId="108962903" sldId="300"/>
            <ac:picMk id="4" creationId="{6A5480D4-EF79-7D15-382E-BD1D374C1043}"/>
          </ac:picMkLst>
        </pc:picChg>
        <pc:picChg chg="mod">
          <ac:chgData name="lavanyashanmukhi08@gmail.com" userId="a8c55e8b7593650e" providerId="LiveId" clId="{E09F3083-4852-4420-921F-05401EA18AE1}" dt="2022-11-30T19:29:25.331" v="5047" actId="14826"/>
          <ac:picMkLst>
            <pc:docMk/>
            <pc:sldMk cId="108962903" sldId="300"/>
            <ac:picMk id="7" creationId="{B4640FF4-C728-C013-DB7D-F3729F4DD83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687714"/>
            <a:ext cx="6638544" cy="2386584"/>
          </a:xfrm>
        </p:spPr>
        <p:txBody>
          <a:bodyPr/>
          <a:lstStyle/>
          <a:p>
            <a:r>
              <a:rPr lang="en-US" sz="4400" dirty="0"/>
              <a:t>Ethereum and Dogecoin closing price forecasting</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3520866"/>
            <a:ext cx="4711074" cy="1028806"/>
          </a:xfrm>
        </p:spPr>
        <p:txBody>
          <a:bodyPr/>
          <a:lstStyle/>
          <a:p>
            <a:r>
              <a:rPr lang="en-US" sz="2400" dirty="0"/>
              <a:t>Jagath Sai Narayana </a:t>
            </a:r>
            <a:r>
              <a:rPr lang="en-US" sz="2400" dirty="0" err="1"/>
              <a:t>Kakaraparty</a:t>
            </a:r>
            <a:endParaRPr lang="en-US" sz="2400" dirty="0"/>
          </a:p>
          <a:p>
            <a:r>
              <a:rPr lang="en-US" sz="2400" dirty="0" err="1"/>
              <a:t>Nisarg</a:t>
            </a:r>
            <a:r>
              <a:rPr lang="en-US" sz="2400" dirty="0"/>
              <a:t> Negi</a:t>
            </a:r>
          </a:p>
          <a:p>
            <a:r>
              <a:rPr lang="en-US" sz="2400" dirty="0" err="1"/>
              <a:t>Yashesh</a:t>
            </a:r>
            <a:r>
              <a:rPr lang="en-US" sz="2400" dirty="0"/>
              <a:t> Pandya</a:t>
            </a:r>
          </a:p>
          <a:p>
            <a:r>
              <a:rPr lang="en-US" sz="2400" dirty="0"/>
              <a:t>Siddhi Jadhav</a:t>
            </a:r>
          </a:p>
          <a:p>
            <a:endParaRPr lang="en-US" sz="2400" dirty="0"/>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3FF7-5CEB-9076-8F28-1F8FC73218C9}"/>
              </a:ext>
            </a:extLst>
          </p:cNvPr>
          <p:cNvSpPr>
            <a:spLocks noGrp="1"/>
          </p:cNvSpPr>
          <p:nvPr>
            <p:ph type="title"/>
          </p:nvPr>
        </p:nvSpPr>
        <p:spPr>
          <a:xfrm>
            <a:off x="566928" y="1499616"/>
            <a:ext cx="9504752" cy="590931"/>
          </a:xfrm>
        </p:spPr>
        <p:txBody>
          <a:bodyPr/>
          <a:lstStyle/>
          <a:p>
            <a:r>
              <a:rPr lang="en-IN" dirty="0"/>
              <a:t>ARIMA model fit and accuracy</a:t>
            </a:r>
          </a:p>
        </p:txBody>
      </p:sp>
      <p:sp>
        <p:nvSpPr>
          <p:cNvPr id="4" name="Footer Placeholder 3">
            <a:extLst>
              <a:ext uri="{FF2B5EF4-FFF2-40B4-BE49-F238E27FC236}">
                <a16:creationId xmlns:a16="http://schemas.microsoft.com/office/drawing/2014/main" id="{981A0F3C-8E88-CA34-8F61-3F70DE9BF96A}"/>
              </a:ext>
            </a:extLst>
          </p:cNvPr>
          <p:cNvSpPr>
            <a:spLocks noGrp="1"/>
          </p:cNvSpPr>
          <p:nvPr>
            <p:ph type="ftr" sz="quarter" idx="10"/>
          </p:nvPr>
        </p:nvSpPr>
        <p:spPr/>
        <p:txBody>
          <a:bodyPr/>
          <a:lstStyle/>
          <a:p>
            <a:fld id="{EB53C135-CEC6-A548-8917-8F7FEB82358B}" type="slidenum">
              <a:rPr lang="en-US" smtClean="0"/>
              <a:pPr/>
              <a:t>10</a:t>
            </a:fld>
            <a:endParaRPr lang="en-US" dirty="0"/>
          </a:p>
        </p:txBody>
      </p:sp>
      <p:sp>
        <p:nvSpPr>
          <p:cNvPr id="5" name="TextBox 4">
            <a:extLst>
              <a:ext uri="{FF2B5EF4-FFF2-40B4-BE49-F238E27FC236}">
                <a16:creationId xmlns:a16="http://schemas.microsoft.com/office/drawing/2014/main" id="{022EF916-3334-74A9-1D0C-634F52B63E5C}"/>
              </a:ext>
            </a:extLst>
          </p:cNvPr>
          <p:cNvSpPr txBox="1"/>
          <p:nvPr/>
        </p:nvSpPr>
        <p:spPr>
          <a:xfrm>
            <a:off x="566928" y="2303325"/>
            <a:ext cx="1847660" cy="369332"/>
          </a:xfrm>
          <a:prstGeom prst="rect">
            <a:avLst/>
          </a:prstGeom>
          <a:noFill/>
        </p:spPr>
        <p:txBody>
          <a:bodyPr wrap="square" rtlCol="0">
            <a:spAutoFit/>
          </a:bodyPr>
          <a:lstStyle/>
          <a:p>
            <a:r>
              <a:rPr lang="en-IN" dirty="0"/>
              <a:t>Ethereum </a:t>
            </a:r>
          </a:p>
        </p:txBody>
      </p:sp>
      <p:pic>
        <p:nvPicPr>
          <p:cNvPr id="7" name="Picture 6">
            <a:extLst>
              <a:ext uri="{FF2B5EF4-FFF2-40B4-BE49-F238E27FC236}">
                <a16:creationId xmlns:a16="http://schemas.microsoft.com/office/drawing/2014/main" id="{9A262223-87F3-03A8-173C-59906E149820}"/>
              </a:ext>
            </a:extLst>
          </p:cNvPr>
          <p:cNvPicPr>
            <a:picLocks noChangeAspect="1"/>
          </p:cNvPicPr>
          <p:nvPr/>
        </p:nvPicPr>
        <p:blipFill>
          <a:blip r:embed="rId2"/>
          <a:stretch>
            <a:fillRect/>
          </a:stretch>
        </p:blipFill>
        <p:spPr>
          <a:xfrm>
            <a:off x="542176" y="2717509"/>
            <a:ext cx="3581900" cy="1638529"/>
          </a:xfrm>
          <a:prstGeom prst="rect">
            <a:avLst/>
          </a:prstGeom>
        </p:spPr>
      </p:pic>
      <p:pic>
        <p:nvPicPr>
          <p:cNvPr id="9" name="Picture 8">
            <a:extLst>
              <a:ext uri="{FF2B5EF4-FFF2-40B4-BE49-F238E27FC236}">
                <a16:creationId xmlns:a16="http://schemas.microsoft.com/office/drawing/2014/main" id="{357F7621-DC9A-3EBC-401D-5A45FE2888BA}"/>
              </a:ext>
            </a:extLst>
          </p:cNvPr>
          <p:cNvPicPr>
            <a:picLocks noChangeAspect="1"/>
          </p:cNvPicPr>
          <p:nvPr/>
        </p:nvPicPr>
        <p:blipFill>
          <a:blip r:embed="rId3"/>
          <a:stretch>
            <a:fillRect/>
          </a:stretch>
        </p:blipFill>
        <p:spPr>
          <a:xfrm>
            <a:off x="256242" y="4565760"/>
            <a:ext cx="5587346" cy="403388"/>
          </a:xfrm>
          <a:prstGeom prst="rect">
            <a:avLst/>
          </a:prstGeom>
        </p:spPr>
      </p:pic>
      <p:sp>
        <p:nvSpPr>
          <p:cNvPr id="10" name="TextBox 9">
            <a:extLst>
              <a:ext uri="{FF2B5EF4-FFF2-40B4-BE49-F238E27FC236}">
                <a16:creationId xmlns:a16="http://schemas.microsoft.com/office/drawing/2014/main" id="{CD92FCE5-6EFE-E6D0-C1C3-7C3CC7A230F2}"/>
              </a:ext>
            </a:extLst>
          </p:cNvPr>
          <p:cNvSpPr txBox="1"/>
          <p:nvPr/>
        </p:nvSpPr>
        <p:spPr>
          <a:xfrm>
            <a:off x="6594570" y="2303325"/>
            <a:ext cx="1847660" cy="369332"/>
          </a:xfrm>
          <a:prstGeom prst="rect">
            <a:avLst/>
          </a:prstGeom>
          <a:noFill/>
        </p:spPr>
        <p:txBody>
          <a:bodyPr wrap="square" rtlCol="0">
            <a:spAutoFit/>
          </a:bodyPr>
          <a:lstStyle/>
          <a:p>
            <a:r>
              <a:rPr lang="en-IN" dirty="0"/>
              <a:t>Dogecoin </a:t>
            </a:r>
          </a:p>
        </p:txBody>
      </p:sp>
      <p:pic>
        <p:nvPicPr>
          <p:cNvPr id="12" name="Picture 11">
            <a:extLst>
              <a:ext uri="{FF2B5EF4-FFF2-40B4-BE49-F238E27FC236}">
                <a16:creationId xmlns:a16="http://schemas.microsoft.com/office/drawing/2014/main" id="{FF6E3345-2037-680E-532E-0911F027187F}"/>
              </a:ext>
            </a:extLst>
          </p:cNvPr>
          <p:cNvPicPr>
            <a:picLocks noChangeAspect="1"/>
          </p:cNvPicPr>
          <p:nvPr/>
        </p:nvPicPr>
        <p:blipFill>
          <a:blip r:embed="rId4"/>
          <a:stretch>
            <a:fillRect/>
          </a:stretch>
        </p:blipFill>
        <p:spPr>
          <a:xfrm>
            <a:off x="6594570" y="2761556"/>
            <a:ext cx="3477110" cy="1619476"/>
          </a:xfrm>
          <a:prstGeom prst="rect">
            <a:avLst/>
          </a:prstGeom>
        </p:spPr>
      </p:pic>
      <p:pic>
        <p:nvPicPr>
          <p:cNvPr id="14" name="Picture 13">
            <a:extLst>
              <a:ext uri="{FF2B5EF4-FFF2-40B4-BE49-F238E27FC236}">
                <a16:creationId xmlns:a16="http://schemas.microsoft.com/office/drawing/2014/main" id="{BDF26552-4736-D2A0-C37B-00730766FB71}"/>
              </a:ext>
            </a:extLst>
          </p:cNvPr>
          <p:cNvPicPr>
            <a:picLocks noChangeAspect="1"/>
          </p:cNvPicPr>
          <p:nvPr/>
        </p:nvPicPr>
        <p:blipFill>
          <a:blip r:embed="rId5"/>
          <a:stretch>
            <a:fillRect/>
          </a:stretch>
        </p:blipFill>
        <p:spPr>
          <a:xfrm>
            <a:off x="5986463" y="4648195"/>
            <a:ext cx="5839758" cy="316113"/>
          </a:xfrm>
          <a:prstGeom prst="rect">
            <a:avLst/>
          </a:prstGeom>
        </p:spPr>
      </p:pic>
      <p:cxnSp>
        <p:nvCxnSpPr>
          <p:cNvPr id="16" name="Straight Connector 15">
            <a:extLst>
              <a:ext uri="{FF2B5EF4-FFF2-40B4-BE49-F238E27FC236}">
                <a16:creationId xmlns:a16="http://schemas.microsoft.com/office/drawing/2014/main" id="{44A294FA-A9AE-6CFD-D5E6-31F11B79103F}"/>
              </a:ext>
            </a:extLst>
          </p:cNvPr>
          <p:cNvCxnSpPr>
            <a:cxnSpLocks/>
          </p:cNvCxnSpPr>
          <p:nvPr/>
        </p:nvCxnSpPr>
        <p:spPr>
          <a:xfrm>
            <a:off x="5886451" y="2303325"/>
            <a:ext cx="0" cy="28116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2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FF04-C3A7-9BE4-BD4D-F6EDFB1D135D}"/>
              </a:ext>
            </a:extLst>
          </p:cNvPr>
          <p:cNvSpPr>
            <a:spLocks noGrp="1"/>
          </p:cNvSpPr>
          <p:nvPr>
            <p:ph type="title"/>
          </p:nvPr>
        </p:nvSpPr>
        <p:spPr/>
        <p:txBody>
          <a:bodyPr/>
          <a:lstStyle/>
          <a:p>
            <a:r>
              <a:rPr lang="en-IN" dirty="0"/>
              <a:t>Forecast</a:t>
            </a:r>
          </a:p>
        </p:txBody>
      </p:sp>
      <p:sp>
        <p:nvSpPr>
          <p:cNvPr id="4" name="Footer Placeholder 3">
            <a:extLst>
              <a:ext uri="{FF2B5EF4-FFF2-40B4-BE49-F238E27FC236}">
                <a16:creationId xmlns:a16="http://schemas.microsoft.com/office/drawing/2014/main" id="{6B876BA5-C87B-B5A6-BA47-2C81CA950F0E}"/>
              </a:ext>
            </a:extLst>
          </p:cNvPr>
          <p:cNvSpPr>
            <a:spLocks noGrp="1"/>
          </p:cNvSpPr>
          <p:nvPr>
            <p:ph type="ftr" sz="quarter" idx="10"/>
          </p:nvPr>
        </p:nvSpPr>
        <p:spPr/>
        <p:txBody>
          <a:bodyPr/>
          <a:lstStyle/>
          <a:p>
            <a:fld id="{EB53C135-CEC6-A548-8917-8F7FEB82358B}" type="slidenum">
              <a:rPr lang="en-US" smtClean="0"/>
              <a:pPr/>
              <a:t>11</a:t>
            </a:fld>
            <a:endParaRPr lang="en-US" dirty="0"/>
          </a:p>
        </p:txBody>
      </p:sp>
      <p:pic>
        <p:nvPicPr>
          <p:cNvPr id="6" name="Picture 5">
            <a:extLst>
              <a:ext uri="{FF2B5EF4-FFF2-40B4-BE49-F238E27FC236}">
                <a16:creationId xmlns:a16="http://schemas.microsoft.com/office/drawing/2014/main" id="{C2DD97DD-0666-C151-E2B9-CCEA3429FC6B}"/>
              </a:ext>
            </a:extLst>
          </p:cNvPr>
          <p:cNvPicPr>
            <a:picLocks noChangeAspect="1"/>
          </p:cNvPicPr>
          <p:nvPr/>
        </p:nvPicPr>
        <p:blipFill>
          <a:blip r:embed="rId2"/>
          <a:stretch>
            <a:fillRect/>
          </a:stretch>
        </p:blipFill>
        <p:spPr>
          <a:xfrm>
            <a:off x="0" y="2731080"/>
            <a:ext cx="5815013" cy="3588694"/>
          </a:xfrm>
          <a:prstGeom prst="rect">
            <a:avLst/>
          </a:prstGeom>
        </p:spPr>
      </p:pic>
      <p:pic>
        <p:nvPicPr>
          <p:cNvPr id="8" name="Picture 7">
            <a:extLst>
              <a:ext uri="{FF2B5EF4-FFF2-40B4-BE49-F238E27FC236}">
                <a16:creationId xmlns:a16="http://schemas.microsoft.com/office/drawing/2014/main" id="{6E3834C2-E8E0-53C0-BACF-833E4C453304}"/>
              </a:ext>
            </a:extLst>
          </p:cNvPr>
          <p:cNvPicPr>
            <a:picLocks noChangeAspect="1"/>
          </p:cNvPicPr>
          <p:nvPr/>
        </p:nvPicPr>
        <p:blipFill>
          <a:blip r:embed="rId3"/>
          <a:stretch>
            <a:fillRect/>
          </a:stretch>
        </p:blipFill>
        <p:spPr>
          <a:xfrm>
            <a:off x="810804" y="3125561"/>
            <a:ext cx="1432334" cy="1125515"/>
          </a:xfrm>
          <a:prstGeom prst="rect">
            <a:avLst/>
          </a:prstGeom>
          <a:ln>
            <a:solidFill>
              <a:srgbClr val="C00000"/>
            </a:solidFill>
          </a:ln>
        </p:spPr>
      </p:pic>
      <p:pic>
        <p:nvPicPr>
          <p:cNvPr id="10" name="Picture 9">
            <a:extLst>
              <a:ext uri="{FF2B5EF4-FFF2-40B4-BE49-F238E27FC236}">
                <a16:creationId xmlns:a16="http://schemas.microsoft.com/office/drawing/2014/main" id="{F0A42748-E0E5-A639-4E4D-66C3161FEA3E}"/>
              </a:ext>
            </a:extLst>
          </p:cNvPr>
          <p:cNvPicPr>
            <a:picLocks noChangeAspect="1"/>
          </p:cNvPicPr>
          <p:nvPr/>
        </p:nvPicPr>
        <p:blipFill>
          <a:blip r:embed="rId4"/>
          <a:stretch>
            <a:fillRect/>
          </a:stretch>
        </p:blipFill>
        <p:spPr>
          <a:xfrm>
            <a:off x="5815013" y="2725967"/>
            <a:ext cx="5815013" cy="3588694"/>
          </a:xfrm>
          <a:prstGeom prst="rect">
            <a:avLst/>
          </a:prstGeom>
        </p:spPr>
      </p:pic>
      <p:pic>
        <p:nvPicPr>
          <p:cNvPr id="12" name="Picture 11">
            <a:extLst>
              <a:ext uri="{FF2B5EF4-FFF2-40B4-BE49-F238E27FC236}">
                <a16:creationId xmlns:a16="http://schemas.microsoft.com/office/drawing/2014/main" id="{5509D492-16A1-44CD-833D-733161CEF515}"/>
              </a:ext>
            </a:extLst>
          </p:cNvPr>
          <p:cNvPicPr>
            <a:picLocks noChangeAspect="1"/>
          </p:cNvPicPr>
          <p:nvPr/>
        </p:nvPicPr>
        <p:blipFill>
          <a:blip r:embed="rId5"/>
          <a:stretch>
            <a:fillRect/>
          </a:stretch>
        </p:blipFill>
        <p:spPr>
          <a:xfrm>
            <a:off x="6625817" y="3125561"/>
            <a:ext cx="1562629" cy="1125515"/>
          </a:xfrm>
          <a:prstGeom prst="rect">
            <a:avLst/>
          </a:prstGeom>
          <a:ln>
            <a:solidFill>
              <a:srgbClr val="C00000"/>
            </a:solidFill>
          </a:ln>
        </p:spPr>
      </p:pic>
    </p:spTree>
    <p:extLst>
      <p:ext uri="{BB962C8B-B14F-4D97-AF65-F5344CB8AC3E}">
        <p14:creationId xmlns:p14="http://schemas.microsoft.com/office/powerpoint/2010/main" val="152110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687714"/>
            <a:ext cx="6638544" cy="2386584"/>
          </a:xfrm>
        </p:spPr>
        <p:txBody>
          <a:bodyPr/>
          <a:lstStyle/>
          <a:p>
            <a:r>
              <a:rPr lang="en-US" dirty="0"/>
              <a:t>Thank You!</a:t>
            </a:r>
          </a:p>
        </p:txBody>
      </p:sp>
    </p:spTree>
    <p:extLst>
      <p:ext uri="{BB962C8B-B14F-4D97-AF65-F5344CB8AC3E}">
        <p14:creationId xmlns:p14="http://schemas.microsoft.com/office/powerpoint/2010/main" val="292972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Introduction</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0932184" cy="3364779"/>
          </a:xfrm>
        </p:spPr>
        <p:txBody>
          <a:bodyPr/>
          <a:lstStyle/>
          <a:p>
            <a:pPr>
              <a:lnSpc>
                <a:spcPct val="107000"/>
              </a:lnSpc>
              <a:spcAft>
                <a:spcPts val="800"/>
              </a:spcAft>
            </a:pPr>
            <a:r>
              <a:rPr lang="en-IN" dirty="0">
                <a:latin typeface="Cambria Math" panose="02040503050406030204" pitchFamily="18" charset="0"/>
                <a:ea typeface="Calibri" panose="020F0502020204030204" pitchFamily="34" charset="0"/>
                <a:cs typeface="Mangal" panose="02040503050203030202" pitchFamily="18" charset="0"/>
              </a:rPr>
              <a:t>Ethereum and Dogecoin are an alternative to traditional cryptocurrencies like Bitcoin.</a:t>
            </a:r>
            <a:endParaRPr lang="en-IN" sz="1800" dirty="0">
              <a:effectLst/>
              <a:latin typeface="Cambria Math" panose="020405030504060302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mbria Math" panose="02040503050406030204" pitchFamily="18" charset="0"/>
                <a:ea typeface="Calibri" panose="020F0502020204030204" pitchFamily="34" charset="0"/>
                <a:cs typeface="Mangal" panose="02040503050203030202" pitchFamily="18" charset="0"/>
              </a:rPr>
              <a:t>Thousands of computers around the worl</a:t>
            </a:r>
            <a:r>
              <a:rPr lang="en-IN" dirty="0">
                <a:latin typeface="Cambria Math" panose="02040503050406030204" pitchFamily="18" charset="0"/>
                <a:ea typeface="Calibri" panose="020F0502020204030204" pitchFamily="34" charset="0"/>
                <a:cs typeface="Mangal" panose="02040503050203030202" pitchFamily="18" charset="0"/>
              </a:rPr>
              <a:t>d compete to mine these cryptocurrencies. As their popularity has surged, competition of mining of these cryptocurrencies has increased too.</a:t>
            </a:r>
          </a:p>
          <a:p>
            <a:pPr>
              <a:lnSpc>
                <a:spcPct val="107000"/>
              </a:lnSpc>
              <a:spcAft>
                <a:spcPts val="800"/>
              </a:spcAft>
            </a:pPr>
            <a:r>
              <a:rPr lang="en-IN" sz="1800" dirty="0">
                <a:effectLst/>
                <a:latin typeface="Cambria Math" panose="02040503050406030204" pitchFamily="18" charset="0"/>
                <a:ea typeface="Calibri" panose="020F0502020204030204" pitchFamily="34" charset="0"/>
                <a:cs typeface="Mangal" panose="02040503050203030202" pitchFamily="18" charset="0"/>
              </a:rPr>
              <a:t>Just like Bitcoin, </a:t>
            </a:r>
            <a:r>
              <a:rPr lang="en-IN" dirty="0">
                <a:latin typeface="Cambria Math" panose="02040503050406030204" pitchFamily="18" charset="0"/>
                <a:ea typeface="Calibri" panose="020F0502020204030204" pitchFamily="34" charset="0"/>
                <a:cs typeface="Mangal" panose="02040503050203030202" pitchFamily="18" charset="0"/>
              </a:rPr>
              <a:t>Ethereum’s and Dogecoin’s prices are based on global marketplace of supply and demand and hence, their prices can keep fluctuating.</a:t>
            </a:r>
            <a:endParaRPr lang="en-IN" sz="1800" dirty="0">
              <a:effectLst/>
              <a:latin typeface="Cambria Math" panose="02040503050406030204" pitchFamily="18"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mbria Math" panose="02040503050406030204" pitchFamily="18" charset="0"/>
                <a:ea typeface="Calibri" panose="020F0502020204030204" pitchFamily="34" charset="0"/>
                <a:cs typeface="Mangal" panose="02040503050203030202" pitchFamily="18" charset="0"/>
              </a:rPr>
              <a:t>Our aim is to build an accurate forecasting model for the closing price of the Ethereum and Dogecoin cryptocurrencies using the dataset.</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dirty="0"/>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Data and description</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0932184" cy="3364779"/>
          </a:xfrm>
        </p:spPr>
        <p:txBody>
          <a:bodyPr/>
          <a:lstStyle/>
          <a:p>
            <a:pPr marL="0" indent="0">
              <a:buNone/>
            </a:pPr>
            <a:r>
              <a:rPr lang="en-IN" sz="1400" dirty="0">
                <a:effectLst/>
                <a:latin typeface="Cambria Math" panose="02040503050406030204" pitchFamily="18" charset="0"/>
                <a:ea typeface="Calibri" panose="020F0502020204030204" pitchFamily="34" charset="0"/>
                <a:cs typeface="Mangal" panose="02040503050203030202" pitchFamily="18" charset="0"/>
              </a:rPr>
              <a:t>The dataset consists of history of daily prices of Ethereum and Dogecoin cryptocurrencies from the period 09-Aug-2015 to 07-Jul-2021. We will be using two datasets one for the forecasting the value of Ethereum cryptocurrency while the other one for forecasting the value of Dogecoin cryptocurrency. The data has been referred from Kaggle. The features present in this dataset and it’s description are as follows: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err="1">
                <a:effectLst/>
                <a:latin typeface="Cambria Math" panose="02040503050406030204" pitchFamily="18" charset="0"/>
                <a:ea typeface="Calibri" panose="020F0502020204030204" pitchFamily="34" charset="0"/>
                <a:cs typeface="Mangal" panose="02040503050203030202" pitchFamily="18" charset="0"/>
              </a:rPr>
              <a:t>SNo</a:t>
            </a:r>
            <a:r>
              <a:rPr lang="en-IN" sz="1400" dirty="0">
                <a:effectLst/>
                <a:latin typeface="Cambria Math" panose="02040503050406030204" pitchFamily="18" charset="0"/>
                <a:ea typeface="Calibri" panose="020F0502020204030204" pitchFamily="34" charset="0"/>
                <a:cs typeface="Mangal" panose="02040503050203030202" pitchFamily="18" charset="0"/>
              </a:rPr>
              <a:t> (integer)- Serial Number: Unique identifier of the Ethereum/Dogecoin dataset.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Name (string) : Name of the coin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Symbol (string) - Symbol or Acronym associated with Ethereum/Dogecoin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Date (Date time in form of string): Time and Date of when the instance was created</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High (float) - The greatest value of the coin at that time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Low (float)- The lowest value of the coin at that time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Open (float)- Opening price on the given day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Close (float)- Closing price on the given day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400" dirty="0">
                <a:effectLst/>
                <a:latin typeface="Cambria Math" panose="02040503050406030204" pitchFamily="18" charset="0"/>
                <a:ea typeface="Calibri" panose="020F0502020204030204" pitchFamily="34" charset="0"/>
                <a:cs typeface="Mangal" panose="02040503050203030202" pitchFamily="18" charset="0"/>
              </a:rPr>
              <a:t>Volume (float)- Volume of transactions on the given day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sz="1400" dirty="0" err="1">
                <a:effectLst/>
                <a:latin typeface="Cambria Math" panose="02040503050406030204" pitchFamily="18" charset="0"/>
                <a:ea typeface="Calibri" panose="020F0502020204030204" pitchFamily="34" charset="0"/>
                <a:cs typeface="Mangal" panose="02040503050203030202" pitchFamily="18" charset="0"/>
              </a:rPr>
              <a:t>Marketcap</a:t>
            </a:r>
            <a:r>
              <a:rPr lang="en-IN" sz="1400" dirty="0">
                <a:effectLst/>
                <a:latin typeface="Cambria Math" panose="02040503050406030204" pitchFamily="18" charset="0"/>
                <a:ea typeface="Calibri" panose="020F0502020204030204" pitchFamily="34" charset="0"/>
                <a:cs typeface="Mangal" panose="02040503050203030202" pitchFamily="18" charset="0"/>
              </a:rPr>
              <a:t> (float)- Market capitalization in USD or the total value of all the coins that have been mined in USD.</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sz="1400" dirty="0">
              <a:solidFill>
                <a:srgbClr val="333333"/>
              </a:solidFill>
              <a:latin typeface="roboto" panose="02000000000000000000" pitchFamily="2" charset="0"/>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3</a:t>
            </a:fld>
            <a:endParaRPr lang="en-US" dirty="0"/>
          </a:p>
        </p:txBody>
      </p:sp>
    </p:spTree>
    <p:extLst>
      <p:ext uri="{BB962C8B-B14F-4D97-AF65-F5344CB8AC3E}">
        <p14:creationId xmlns:p14="http://schemas.microsoft.com/office/powerpoint/2010/main" val="57606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Time series plot</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4</a:t>
            </a:fld>
            <a:endParaRPr lang="en-US" dirty="0"/>
          </a:p>
        </p:txBody>
      </p:sp>
      <p:sp>
        <p:nvSpPr>
          <p:cNvPr id="3" name="AutoShape 2">
            <a:extLst>
              <a:ext uri="{FF2B5EF4-FFF2-40B4-BE49-F238E27FC236}">
                <a16:creationId xmlns:a16="http://schemas.microsoft.com/office/drawing/2014/main" id="{01CF2AFF-1EDF-AB91-5F84-35A345A106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9C6CE6EA-D55A-0801-C897-003D07475E0F}"/>
              </a:ext>
            </a:extLst>
          </p:cNvPr>
          <p:cNvPicPr>
            <a:picLocks noChangeAspect="1"/>
          </p:cNvPicPr>
          <p:nvPr/>
        </p:nvPicPr>
        <p:blipFill>
          <a:blip r:embed="rId2"/>
          <a:stretch>
            <a:fillRect/>
          </a:stretch>
        </p:blipFill>
        <p:spPr>
          <a:xfrm>
            <a:off x="566928" y="2743198"/>
            <a:ext cx="5373979" cy="3316513"/>
          </a:xfrm>
          <a:prstGeom prst="rect">
            <a:avLst/>
          </a:prstGeom>
        </p:spPr>
      </p:pic>
      <p:pic>
        <p:nvPicPr>
          <p:cNvPr id="8" name="Picture 7">
            <a:extLst>
              <a:ext uri="{FF2B5EF4-FFF2-40B4-BE49-F238E27FC236}">
                <a16:creationId xmlns:a16="http://schemas.microsoft.com/office/drawing/2014/main" id="{5010E7FE-B3AA-47A7-454F-87BE9E0A0511}"/>
              </a:ext>
            </a:extLst>
          </p:cNvPr>
          <p:cNvPicPr>
            <a:picLocks noChangeAspect="1"/>
          </p:cNvPicPr>
          <p:nvPr/>
        </p:nvPicPr>
        <p:blipFill>
          <a:blip r:embed="rId3"/>
          <a:stretch>
            <a:fillRect/>
          </a:stretch>
        </p:blipFill>
        <p:spPr>
          <a:xfrm>
            <a:off x="6248399" y="2743198"/>
            <a:ext cx="5373979" cy="3316513"/>
          </a:xfrm>
          <a:prstGeom prst="rect">
            <a:avLst/>
          </a:prstGeom>
        </p:spPr>
      </p:pic>
    </p:spTree>
    <p:extLst>
      <p:ext uri="{BB962C8B-B14F-4D97-AF65-F5344CB8AC3E}">
        <p14:creationId xmlns:p14="http://schemas.microsoft.com/office/powerpoint/2010/main" val="48255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F97D-3A41-9215-9A36-FADD526B850D}"/>
              </a:ext>
            </a:extLst>
          </p:cNvPr>
          <p:cNvSpPr>
            <a:spLocks noGrp="1"/>
          </p:cNvSpPr>
          <p:nvPr>
            <p:ph type="title"/>
          </p:nvPr>
        </p:nvSpPr>
        <p:spPr/>
        <p:txBody>
          <a:bodyPr/>
          <a:lstStyle/>
          <a:p>
            <a:r>
              <a:rPr lang="en-IN" dirty="0"/>
              <a:t>ACF and PACF plots</a:t>
            </a:r>
          </a:p>
        </p:txBody>
      </p:sp>
      <p:sp>
        <p:nvSpPr>
          <p:cNvPr id="4" name="Footer Placeholder 3">
            <a:extLst>
              <a:ext uri="{FF2B5EF4-FFF2-40B4-BE49-F238E27FC236}">
                <a16:creationId xmlns:a16="http://schemas.microsoft.com/office/drawing/2014/main" id="{70A7CEA4-04F8-0D03-E585-F856548989E3}"/>
              </a:ext>
            </a:extLst>
          </p:cNvPr>
          <p:cNvSpPr>
            <a:spLocks noGrp="1"/>
          </p:cNvSpPr>
          <p:nvPr>
            <p:ph type="ftr" sz="quarter" idx="10"/>
          </p:nvPr>
        </p:nvSpPr>
        <p:spPr/>
        <p:txBody>
          <a:bodyPr/>
          <a:lstStyle/>
          <a:p>
            <a:fld id="{EB53C135-CEC6-A548-8917-8F7FEB82358B}" type="slidenum">
              <a:rPr lang="en-US" smtClean="0"/>
              <a:pPr/>
              <a:t>5</a:t>
            </a:fld>
            <a:endParaRPr lang="en-US" dirty="0"/>
          </a:p>
        </p:txBody>
      </p:sp>
      <p:pic>
        <p:nvPicPr>
          <p:cNvPr id="8" name="Picture 7">
            <a:extLst>
              <a:ext uri="{FF2B5EF4-FFF2-40B4-BE49-F238E27FC236}">
                <a16:creationId xmlns:a16="http://schemas.microsoft.com/office/drawing/2014/main" id="{FD38554F-2217-17C5-C608-F52D8ACAB8E8}"/>
              </a:ext>
            </a:extLst>
          </p:cNvPr>
          <p:cNvPicPr>
            <a:picLocks noChangeAspect="1"/>
          </p:cNvPicPr>
          <p:nvPr/>
        </p:nvPicPr>
        <p:blipFill>
          <a:blip r:embed="rId2"/>
          <a:stretch>
            <a:fillRect/>
          </a:stretch>
        </p:blipFill>
        <p:spPr>
          <a:xfrm>
            <a:off x="-1" y="2636491"/>
            <a:ext cx="5859933" cy="3616416"/>
          </a:xfrm>
          <a:prstGeom prst="rect">
            <a:avLst/>
          </a:prstGeom>
        </p:spPr>
      </p:pic>
      <p:pic>
        <p:nvPicPr>
          <p:cNvPr id="10" name="Picture 9">
            <a:extLst>
              <a:ext uri="{FF2B5EF4-FFF2-40B4-BE49-F238E27FC236}">
                <a16:creationId xmlns:a16="http://schemas.microsoft.com/office/drawing/2014/main" id="{A88584A3-54E2-6BF6-C9D3-F6465B2B6163}"/>
              </a:ext>
            </a:extLst>
          </p:cNvPr>
          <p:cNvPicPr>
            <a:picLocks noChangeAspect="1"/>
          </p:cNvPicPr>
          <p:nvPr/>
        </p:nvPicPr>
        <p:blipFill>
          <a:blip r:embed="rId3"/>
          <a:stretch>
            <a:fillRect/>
          </a:stretch>
        </p:blipFill>
        <p:spPr>
          <a:xfrm>
            <a:off x="5907719" y="2636491"/>
            <a:ext cx="6062015" cy="3741130"/>
          </a:xfrm>
          <a:prstGeom prst="rect">
            <a:avLst/>
          </a:prstGeom>
        </p:spPr>
      </p:pic>
      <p:sp>
        <p:nvSpPr>
          <p:cNvPr id="11" name="TextBox 10">
            <a:extLst>
              <a:ext uri="{FF2B5EF4-FFF2-40B4-BE49-F238E27FC236}">
                <a16:creationId xmlns:a16="http://schemas.microsoft.com/office/drawing/2014/main" id="{AE84F7E4-98DE-7E22-5C83-9F5E663EA297}"/>
              </a:ext>
            </a:extLst>
          </p:cNvPr>
          <p:cNvSpPr txBox="1"/>
          <p:nvPr/>
        </p:nvSpPr>
        <p:spPr>
          <a:xfrm>
            <a:off x="566928" y="2451825"/>
            <a:ext cx="3886200" cy="369332"/>
          </a:xfrm>
          <a:prstGeom prst="rect">
            <a:avLst/>
          </a:prstGeom>
          <a:noFill/>
        </p:spPr>
        <p:txBody>
          <a:bodyPr wrap="square" rtlCol="0">
            <a:spAutoFit/>
          </a:bodyPr>
          <a:lstStyle/>
          <a:p>
            <a:r>
              <a:rPr lang="en-IN" dirty="0"/>
              <a:t>Ethereum ACF and PACF plots</a:t>
            </a:r>
          </a:p>
        </p:txBody>
      </p:sp>
      <p:sp>
        <p:nvSpPr>
          <p:cNvPr id="12" name="TextBox 11">
            <a:extLst>
              <a:ext uri="{FF2B5EF4-FFF2-40B4-BE49-F238E27FC236}">
                <a16:creationId xmlns:a16="http://schemas.microsoft.com/office/drawing/2014/main" id="{BD920924-6C6E-C5FA-69EC-A41A289FE8EE}"/>
              </a:ext>
            </a:extLst>
          </p:cNvPr>
          <p:cNvSpPr txBox="1"/>
          <p:nvPr/>
        </p:nvSpPr>
        <p:spPr>
          <a:xfrm>
            <a:off x="6426861" y="2411137"/>
            <a:ext cx="3886200" cy="369332"/>
          </a:xfrm>
          <a:prstGeom prst="rect">
            <a:avLst/>
          </a:prstGeom>
          <a:noFill/>
        </p:spPr>
        <p:txBody>
          <a:bodyPr wrap="square" rtlCol="0">
            <a:spAutoFit/>
          </a:bodyPr>
          <a:lstStyle/>
          <a:p>
            <a:r>
              <a:rPr lang="en-IN" dirty="0"/>
              <a:t>Dogecoin ACF and PACF plots</a:t>
            </a:r>
          </a:p>
        </p:txBody>
      </p:sp>
    </p:spTree>
    <p:extLst>
      <p:ext uri="{BB962C8B-B14F-4D97-AF65-F5344CB8AC3E}">
        <p14:creationId xmlns:p14="http://schemas.microsoft.com/office/powerpoint/2010/main" val="34081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1B72-60CB-1871-EA2A-840E28D6FE9D}"/>
              </a:ext>
            </a:extLst>
          </p:cNvPr>
          <p:cNvSpPr>
            <a:spLocks noGrp="1"/>
          </p:cNvSpPr>
          <p:nvPr>
            <p:ph type="title"/>
          </p:nvPr>
        </p:nvSpPr>
        <p:spPr>
          <a:xfrm>
            <a:off x="566928" y="1001018"/>
            <a:ext cx="11122152" cy="1089529"/>
          </a:xfrm>
        </p:spPr>
        <p:txBody>
          <a:bodyPr/>
          <a:lstStyle/>
          <a:p>
            <a:r>
              <a:rPr lang="en-IN" dirty="0" err="1"/>
              <a:t>BoxCox</a:t>
            </a:r>
            <a:r>
              <a:rPr lang="en-IN" dirty="0"/>
              <a:t> Transformation – Estimating the value of </a:t>
            </a:r>
            <a:r>
              <a:rPr lang="el-GR" dirty="0"/>
              <a:t>λ</a:t>
            </a:r>
            <a:endParaRPr lang="en-IN" dirty="0"/>
          </a:p>
        </p:txBody>
      </p:sp>
      <p:sp>
        <p:nvSpPr>
          <p:cNvPr id="4" name="Footer Placeholder 3">
            <a:extLst>
              <a:ext uri="{FF2B5EF4-FFF2-40B4-BE49-F238E27FC236}">
                <a16:creationId xmlns:a16="http://schemas.microsoft.com/office/drawing/2014/main" id="{BA70C9D6-8F9A-92A7-2E1E-F263ECD66464}"/>
              </a:ext>
            </a:extLst>
          </p:cNvPr>
          <p:cNvSpPr>
            <a:spLocks noGrp="1"/>
          </p:cNvSpPr>
          <p:nvPr>
            <p:ph type="ftr" sz="quarter" idx="10"/>
          </p:nvPr>
        </p:nvSpPr>
        <p:spPr/>
        <p:txBody>
          <a:bodyPr/>
          <a:lstStyle/>
          <a:p>
            <a:fld id="{EB53C135-CEC6-A548-8917-8F7FEB82358B}" type="slidenum">
              <a:rPr lang="en-US" smtClean="0"/>
              <a:pPr/>
              <a:t>6</a:t>
            </a:fld>
            <a:endParaRPr lang="en-US" dirty="0"/>
          </a:p>
        </p:txBody>
      </p:sp>
      <p:pic>
        <p:nvPicPr>
          <p:cNvPr id="8" name="Picture 7">
            <a:extLst>
              <a:ext uri="{FF2B5EF4-FFF2-40B4-BE49-F238E27FC236}">
                <a16:creationId xmlns:a16="http://schemas.microsoft.com/office/drawing/2014/main" id="{EFF82615-AB77-4F1F-6977-2FF21A45C732}"/>
              </a:ext>
            </a:extLst>
          </p:cNvPr>
          <p:cNvPicPr>
            <a:picLocks noChangeAspect="1"/>
          </p:cNvPicPr>
          <p:nvPr/>
        </p:nvPicPr>
        <p:blipFill>
          <a:blip r:embed="rId2"/>
          <a:stretch>
            <a:fillRect/>
          </a:stretch>
        </p:blipFill>
        <p:spPr>
          <a:xfrm>
            <a:off x="305217" y="2917826"/>
            <a:ext cx="5512416" cy="3401948"/>
          </a:xfrm>
          <a:prstGeom prst="rect">
            <a:avLst/>
          </a:prstGeom>
        </p:spPr>
      </p:pic>
      <p:pic>
        <p:nvPicPr>
          <p:cNvPr id="10" name="Picture 9">
            <a:extLst>
              <a:ext uri="{FF2B5EF4-FFF2-40B4-BE49-F238E27FC236}">
                <a16:creationId xmlns:a16="http://schemas.microsoft.com/office/drawing/2014/main" id="{978A740A-D082-C0FA-5357-D23C2933629F}"/>
              </a:ext>
            </a:extLst>
          </p:cNvPr>
          <p:cNvPicPr>
            <a:picLocks noChangeAspect="1"/>
          </p:cNvPicPr>
          <p:nvPr/>
        </p:nvPicPr>
        <p:blipFill>
          <a:blip r:embed="rId3"/>
          <a:stretch>
            <a:fillRect/>
          </a:stretch>
        </p:blipFill>
        <p:spPr>
          <a:xfrm>
            <a:off x="5935979" y="2917824"/>
            <a:ext cx="5512417" cy="3401949"/>
          </a:xfrm>
          <a:prstGeom prst="rect">
            <a:avLst/>
          </a:prstGeom>
        </p:spPr>
      </p:pic>
      <p:sp>
        <p:nvSpPr>
          <p:cNvPr id="11" name="TextBox 10">
            <a:extLst>
              <a:ext uri="{FF2B5EF4-FFF2-40B4-BE49-F238E27FC236}">
                <a16:creationId xmlns:a16="http://schemas.microsoft.com/office/drawing/2014/main" id="{A3D35247-661E-7A69-A4C5-8CB472C5A13A}"/>
              </a:ext>
            </a:extLst>
          </p:cNvPr>
          <p:cNvSpPr txBox="1"/>
          <p:nvPr/>
        </p:nvSpPr>
        <p:spPr>
          <a:xfrm>
            <a:off x="743604" y="2636491"/>
            <a:ext cx="3886200" cy="369332"/>
          </a:xfrm>
          <a:prstGeom prst="rect">
            <a:avLst/>
          </a:prstGeom>
          <a:noFill/>
        </p:spPr>
        <p:txBody>
          <a:bodyPr wrap="square" rtlCol="0">
            <a:spAutoFit/>
          </a:bodyPr>
          <a:lstStyle/>
          <a:p>
            <a:r>
              <a:rPr lang="en-IN" dirty="0"/>
              <a:t>Ethereum Log-likelihood plot</a:t>
            </a:r>
          </a:p>
        </p:txBody>
      </p:sp>
      <p:sp>
        <p:nvSpPr>
          <p:cNvPr id="12" name="TextBox 11">
            <a:extLst>
              <a:ext uri="{FF2B5EF4-FFF2-40B4-BE49-F238E27FC236}">
                <a16:creationId xmlns:a16="http://schemas.microsoft.com/office/drawing/2014/main" id="{D001F50E-2BAF-05A2-173C-55604BB5DFD6}"/>
              </a:ext>
            </a:extLst>
          </p:cNvPr>
          <p:cNvSpPr txBox="1"/>
          <p:nvPr/>
        </p:nvSpPr>
        <p:spPr>
          <a:xfrm>
            <a:off x="6374369" y="2636491"/>
            <a:ext cx="3886200" cy="369332"/>
          </a:xfrm>
          <a:prstGeom prst="rect">
            <a:avLst/>
          </a:prstGeom>
          <a:noFill/>
        </p:spPr>
        <p:txBody>
          <a:bodyPr wrap="square" rtlCol="0">
            <a:spAutoFit/>
          </a:bodyPr>
          <a:lstStyle/>
          <a:p>
            <a:r>
              <a:rPr lang="en-IN" dirty="0"/>
              <a:t>Dogecoin Log-likelihood plot</a:t>
            </a:r>
          </a:p>
        </p:txBody>
      </p:sp>
      <p:sp>
        <p:nvSpPr>
          <p:cNvPr id="13" name="TextBox 12">
            <a:extLst>
              <a:ext uri="{FF2B5EF4-FFF2-40B4-BE49-F238E27FC236}">
                <a16:creationId xmlns:a16="http://schemas.microsoft.com/office/drawing/2014/main" id="{F2DB59FD-5937-ECF1-EA5A-CCB8B3D63A36}"/>
              </a:ext>
            </a:extLst>
          </p:cNvPr>
          <p:cNvSpPr txBox="1"/>
          <p:nvPr/>
        </p:nvSpPr>
        <p:spPr>
          <a:xfrm>
            <a:off x="743604" y="5950441"/>
            <a:ext cx="1728134" cy="369332"/>
          </a:xfrm>
          <a:prstGeom prst="rect">
            <a:avLst/>
          </a:prstGeom>
          <a:noFill/>
        </p:spPr>
        <p:txBody>
          <a:bodyPr wrap="square" rtlCol="0">
            <a:spAutoFit/>
          </a:bodyPr>
          <a:lstStyle/>
          <a:p>
            <a:r>
              <a:rPr lang="el-GR" dirty="0"/>
              <a:t>λ</a:t>
            </a:r>
            <a:r>
              <a:rPr lang="en-IN" dirty="0"/>
              <a:t> = 0.1414141</a:t>
            </a:r>
          </a:p>
        </p:txBody>
      </p:sp>
      <p:sp>
        <p:nvSpPr>
          <p:cNvPr id="14" name="TextBox 13">
            <a:extLst>
              <a:ext uri="{FF2B5EF4-FFF2-40B4-BE49-F238E27FC236}">
                <a16:creationId xmlns:a16="http://schemas.microsoft.com/office/drawing/2014/main" id="{DFA6B85E-FDE8-F233-1290-6F99BB5E893B}"/>
              </a:ext>
            </a:extLst>
          </p:cNvPr>
          <p:cNvSpPr txBox="1"/>
          <p:nvPr/>
        </p:nvSpPr>
        <p:spPr>
          <a:xfrm>
            <a:off x="6374369" y="5951965"/>
            <a:ext cx="1728134" cy="369332"/>
          </a:xfrm>
          <a:prstGeom prst="rect">
            <a:avLst/>
          </a:prstGeom>
          <a:noFill/>
        </p:spPr>
        <p:txBody>
          <a:bodyPr wrap="square" rtlCol="0">
            <a:spAutoFit/>
          </a:bodyPr>
          <a:lstStyle/>
          <a:p>
            <a:r>
              <a:rPr lang="el-GR" dirty="0"/>
              <a:t>λ</a:t>
            </a:r>
            <a:r>
              <a:rPr lang="en-IN" dirty="0"/>
              <a:t> = -0.1818182</a:t>
            </a:r>
          </a:p>
        </p:txBody>
      </p:sp>
    </p:spTree>
    <p:extLst>
      <p:ext uri="{BB962C8B-B14F-4D97-AF65-F5344CB8AC3E}">
        <p14:creationId xmlns:p14="http://schemas.microsoft.com/office/powerpoint/2010/main" val="275742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1B72-60CB-1871-EA2A-840E28D6FE9D}"/>
              </a:ext>
            </a:extLst>
          </p:cNvPr>
          <p:cNvSpPr>
            <a:spLocks noGrp="1"/>
          </p:cNvSpPr>
          <p:nvPr>
            <p:ph type="title"/>
          </p:nvPr>
        </p:nvSpPr>
        <p:spPr>
          <a:xfrm>
            <a:off x="305217" y="1499616"/>
            <a:ext cx="11610558" cy="590931"/>
          </a:xfrm>
        </p:spPr>
        <p:txBody>
          <a:bodyPr/>
          <a:lstStyle/>
          <a:p>
            <a:r>
              <a:rPr lang="en-IN" dirty="0" err="1"/>
              <a:t>BoxCox</a:t>
            </a:r>
            <a:r>
              <a:rPr lang="en-IN" dirty="0"/>
              <a:t> Transformation – Transformed Time series plot</a:t>
            </a:r>
          </a:p>
        </p:txBody>
      </p:sp>
      <p:sp>
        <p:nvSpPr>
          <p:cNvPr id="4" name="Footer Placeholder 3">
            <a:extLst>
              <a:ext uri="{FF2B5EF4-FFF2-40B4-BE49-F238E27FC236}">
                <a16:creationId xmlns:a16="http://schemas.microsoft.com/office/drawing/2014/main" id="{BA70C9D6-8F9A-92A7-2E1E-F263ECD66464}"/>
              </a:ext>
            </a:extLst>
          </p:cNvPr>
          <p:cNvSpPr>
            <a:spLocks noGrp="1"/>
          </p:cNvSpPr>
          <p:nvPr>
            <p:ph type="ftr" sz="quarter" idx="10"/>
          </p:nvPr>
        </p:nvSpPr>
        <p:spPr/>
        <p:txBody>
          <a:bodyPr/>
          <a:lstStyle/>
          <a:p>
            <a:fld id="{EB53C135-CEC6-A548-8917-8F7FEB82358B}" type="slidenum">
              <a:rPr lang="en-US" smtClean="0"/>
              <a:pPr/>
              <a:t>7</a:t>
            </a:fld>
            <a:endParaRPr lang="en-US" dirty="0"/>
          </a:p>
        </p:txBody>
      </p:sp>
      <p:pic>
        <p:nvPicPr>
          <p:cNvPr id="6" name="Picture 5">
            <a:extLst>
              <a:ext uri="{FF2B5EF4-FFF2-40B4-BE49-F238E27FC236}">
                <a16:creationId xmlns:a16="http://schemas.microsoft.com/office/drawing/2014/main" id="{D00BD7FB-C18F-23C4-BE7F-A90A8ADC5426}"/>
              </a:ext>
            </a:extLst>
          </p:cNvPr>
          <p:cNvPicPr>
            <a:picLocks noChangeAspect="1"/>
          </p:cNvPicPr>
          <p:nvPr/>
        </p:nvPicPr>
        <p:blipFill>
          <a:blip r:embed="rId2"/>
          <a:stretch>
            <a:fillRect/>
          </a:stretch>
        </p:blipFill>
        <p:spPr>
          <a:xfrm>
            <a:off x="305217" y="2643188"/>
            <a:ext cx="5442963" cy="3359086"/>
          </a:xfrm>
          <a:prstGeom prst="rect">
            <a:avLst/>
          </a:prstGeom>
        </p:spPr>
      </p:pic>
      <p:pic>
        <p:nvPicPr>
          <p:cNvPr id="7" name="Picture 6">
            <a:extLst>
              <a:ext uri="{FF2B5EF4-FFF2-40B4-BE49-F238E27FC236}">
                <a16:creationId xmlns:a16="http://schemas.microsoft.com/office/drawing/2014/main" id="{F16CFC77-45B0-ACF8-3412-311D1D76C428}"/>
              </a:ext>
            </a:extLst>
          </p:cNvPr>
          <p:cNvPicPr>
            <a:picLocks noChangeAspect="1"/>
          </p:cNvPicPr>
          <p:nvPr/>
        </p:nvPicPr>
        <p:blipFill>
          <a:blip r:embed="rId3"/>
          <a:stretch>
            <a:fillRect/>
          </a:stretch>
        </p:blipFill>
        <p:spPr>
          <a:xfrm>
            <a:off x="6096000" y="2643188"/>
            <a:ext cx="5442963" cy="3359086"/>
          </a:xfrm>
          <a:prstGeom prst="rect">
            <a:avLst/>
          </a:prstGeom>
        </p:spPr>
      </p:pic>
    </p:spTree>
    <p:extLst>
      <p:ext uri="{BB962C8B-B14F-4D97-AF65-F5344CB8AC3E}">
        <p14:creationId xmlns:p14="http://schemas.microsoft.com/office/powerpoint/2010/main" val="154537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F43F-F786-AECA-751E-D41810BC14A2}"/>
              </a:ext>
            </a:extLst>
          </p:cNvPr>
          <p:cNvSpPr>
            <a:spLocks noGrp="1"/>
          </p:cNvSpPr>
          <p:nvPr>
            <p:ph type="title"/>
          </p:nvPr>
        </p:nvSpPr>
        <p:spPr>
          <a:xfrm>
            <a:off x="566928" y="1499616"/>
            <a:ext cx="11122152" cy="590931"/>
          </a:xfrm>
        </p:spPr>
        <p:txBody>
          <a:bodyPr/>
          <a:lstStyle/>
          <a:p>
            <a:r>
              <a:rPr lang="en-IN" dirty="0"/>
              <a:t>Differencing at Lag 1</a:t>
            </a:r>
          </a:p>
        </p:txBody>
      </p:sp>
      <p:sp>
        <p:nvSpPr>
          <p:cNvPr id="4" name="Footer Placeholder 3">
            <a:extLst>
              <a:ext uri="{FF2B5EF4-FFF2-40B4-BE49-F238E27FC236}">
                <a16:creationId xmlns:a16="http://schemas.microsoft.com/office/drawing/2014/main" id="{4B24082B-3D4F-D4F9-0AE3-A01B2E7DB4CF}"/>
              </a:ext>
            </a:extLst>
          </p:cNvPr>
          <p:cNvSpPr>
            <a:spLocks noGrp="1"/>
          </p:cNvSpPr>
          <p:nvPr>
            <p:ph type="ftr" sz="quarter" idx="10"/>
          </p:nvPr>
        </p:nvSpPr>
        <p:spPr/>
        <p:txBody>
          <a:bodyPr/>
          <a:lstStyle/>
          <a:p>
            <a:fld id="{EB53C135-CEC6-A548-8917-8F7FEB82358B}" type="slidenum">
              <a:rPr lang="en-US" smtClean="0"/>
              <a:pPr/>
              <a:t>8</a:t>
            </a:fld>
            <a:endParaRPr lang="en-US" dirty="0"/>
          </a:p>
        </p:txBody>
      </p:sp>
      <p:pic>
        <p:nvPicPr>
          <p:cNvPr id="8" name="Picture 7">
            <a:extLst>
              <a:ext uri="{FF2B5EF4-FFF2-40B4-BE49-F238E27FC236}">
                <a16:creationId xmlns:a16="http://schemas.microsoft.com/office/drawing/2014/main" id="{850D986C-4514-5D03-352D-1D9B72629EE4}"/>
              </a:ext>
            </a:extLst>
          </p:cNvPr>
          <p:cNvPicPr>
            <a:picLocks noChangeAspect="1"/>
          </p:cNvPicPr>
          <p:nvPr/>
        </p:nvPicPr>
        <p:blipFill>
          <a:blip r:embed="rId2"/>
          <a:stretch>
            <a:fillRect/>
          </a:stretch>
        </p:blipFill>
        <p:spPr>
          <a:xfrm>
            <a:off x="186361" y="2615212"/>
            <a:ext cx="5578429" cy="3442688"/>
          </a:xfrm>
          <a:prstGeom prst="rect">
            <a:avLst/>
          </a:prstGeom>
        </p:spPr>
      </p:pic>
      <p:pic>
        <p:nvPicPr>
          <p:cNvPr id="10" name="Picture 9">
            <a:extLst>
              <a:ext uri="{FF2B5EF4-FFF2-40B4-BE49-F238E27FC236}">
                <a16:creationId xmlns:a16="http://schemas.microsoft.com/office/drawing/2014/main" id="{A8BE37F2-8D5C-CA08-72F2-E752FF162795}"/>
              </a:ext>
            </a:extLst>
          </p:cNvPr>
          <p:cNvPicPr>
            <a:picLocks noChangeAspect="1"/>
          </p:cNvPicPr>
          <p:nvPr/>
        </p:nvPicPr>
        <p:blipFill>
          <a:blip r:embed="rId3"/>
          <a:stretch>
            <a:fillRect/>
          </a:stretch>
        </p:blipFill>
        <p:spPr>
          <a:xfrm>
            <a:off x="6096000" y="2615211"/>
            <a:ext cx="5578429" cy="3442688"/>
          </a:xfrm>
          <a:prstGeom prst="rect">
            <a:avLst/>
          </a:prstGeom>
        </p:spPr>
      </p:pic>
    </p:spTree>
    <p:extLst>
      <p:ext uri="{BB962C8B-B14F-4D97-AF65-F5344CB8AC3E}">
        <p14:creationId xmlns:p14="http://schemas.microsoft.com/office/powerpoint/2010/main" val="78273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75C0-D23D-27F9-3541-D960C752FA6B}"/>
              </a:ext>
            </a:extLst>
          </p:cNvPr>
          <p:cNvSpPr>
            <a:spLocks noGrp="1"/>
          </p:cNvSpPr>
          <p:nvPr>
            <p:ph type="title"/>
          </p:nvPr>
        </p:nvSpPr>
        <p:spPr/>
        <p:txBody>
          <a:bodyPr/>
          <a:lstStyle/>
          <a:p>
            <a:r>
              <a:rPr lang="en-IN" dirty="0"/>
              <a:t>Dickey-Fuller test</a:t>
            </a:r>
          </a:p>
        </p:txBody>
      </p:sp>
      <p:sp>
        <p:nvSpPr>
          <p:cNvPr id="4" name="Footer Placeholder 3">
            <a:extLst>
              <a:ext uri="{FF2B5EF4-FFF2-40B4-BE49-F238E27FC236}">
                <a16:creationId xmlns:a16="http://schemas.microsoft.com/office/drawing/2014/main" id="{06F31A93-1AF0-0EED-0421-EE990C4CBF54}"/>
              </a:ext>
            </a:extLst>
          </p:cNvPr>
          <p:cNvSpPr>
            <a:spLocks noGrp="1"/>
          </p:cNvSpPr>
          <p:nvPr>
            <p:ph type="ftr" sz="quarter" idx="10"/>
          </p:nvPr>
        </p:nvSpPr>
        <p:spPr/>
        <p:txBody>
          <a:bodyPr/>
          <a:lstStyle/>
          <a:p>
            <a:fld id="{EB53C135-CEC6-A548-8917-8F7FEB82358B}" type="slidenum">
              <a:rPr lang="en-US" smtClean="0"/>
              <a:pPr/>
              <a:t>9</a:t>
            </a:fld>
            <a:endParaRPr lang="en-US" dirty="0"/>
          </a:p>
        </p:txBody>
      </p:sp>
      <p:pic>
        <p:nvPicPr>
          <p:cNvPr id="6" name="Picture 5">
            <a:extLst>
              <a:ext uri="{FF2B5EF4-FFF2-40B4-BE49-F238E27FC236}">
                <a16:creationId xmlns:a16="http://schemas.microsoft.com/office/drawing/2014/main" id="{0428AE48-3493-44BE-13B7-90140E32B9A0}"/>
              </a:ext>
            </a:extLst>
          </p:cNvPr>
          <p:cNvPicPr>
            <a:picLocks noChangeAspect="1"/>
          </p:cNvPicPr>
          <p:nvPr/>
        </p:nvPicPr>
        <p:blipFill>
          <a:blip r:embed="rId2"/>
          <a:stretch>
            <a:fillRect/>
          </a:stretch>
        </p:blipFill>
        <p:spPr>
          <a:xfrm>
            <a:off x="566928" y="2967796"/>
            <a:ext cx="5938792" cy="1071564"/>
          </a:xfrm>
          <a:prstGeom prst="rect">
            <a:avLst/>
          </a:prstGeom>
        </p:spPr>
      </p:pic>
      <p:sp>
        <p:nvSpPr>
          <p:cNvPr id="8" name="TextBox 7">
            <a:extLst>
              <a:ext uri="{FF2B5EF4-FFF2-40B4-BE49-F238E27FC236}">
                <a16:creationId xmlns:a16="http://schemas.microsoft.com/office/drawing/2014/main" id="{A0CD2F12-CD84-147A-403C-B6BF37FF8C03}"/>
              </a:ext>
            </a:extLst>
          </p:cNvPr>
          <p:cNvSpPr txBox="1"/>
          <p:nvPr/>
        </p:nvSpPr>
        <p:spPr>
          <a:xfrm>
            <a:off x="566928" y="2451825"/>
            <a:ext cx="7391210" cy="369332"/>
          </a:xfrm>
          <a:prstGeom prst="rect">
            <a:avLst/>
          </a:prstGeom>
          <a:noFill/>
        </p:spPr>
        <p:txBody>
          <a:bodyPr wrap="square" rtlCol="0">
            <a:spAutoFit/>
          </a:bodyPr>
          <a:lstStyle/>
          <a:p>
            <a:pPr marL="285750" indent="-285750">
              <a:buFont typeface="Arial" panose="020B0604020202020204" pitchFamily="34" charset="0"/>
              <a:buChar char="•"/>
            </a:pPr>
            <a:r>
              <a:rPr lang="en-IN" dirty="0"/>
              <a:t>Dickey-Fuller test to determine if the Ethereum data is stationary:</a:t>
            </a:r>
          </a:p>
        </p:txBody>
      </p:sp>
      <p:sp>
        <p:nvSpPr>
          <p:cNvPr id="9" name="TextBox 8">
            <a:extLst>
              <a:ext uri="{FF2B5EF4-FFF2-40B4-BE49-F238E27FC236}">
                <a16:creationId xmlns:a16="http://schemas.microsoft.com/office/drawing/2014/main" id="{D5D053A8-C36D-5EE8-5B1B-4A16F1C6CA54}"/>
              </a:ext>
            </a:extLst>
          </p:cNvPr>
          <p:cNvSpPr txBox="1"/>
          <p:nvPr/>
        </p:nvSpPr>
        <p:spPr>
          <a:xfrm>
            <a:off x="566928" y="4344693"/>
            <a:ext cx="7391210" cy="369332"/>
          </a:xfrm>
          <a:prstGeom prst="rect">
            <a:avLst/>
          </a:prstGeom>
          <a:noFill/>
        </p:spPr>
        <p:txBody>
          <a:bodyPr wrap="square" rtlCol="0">
            <a:spAutoFit/>
          </a:bodyPr>
          <a:lstStyle/>
          <a:p>
            <a:pPr marL="285750" indent="-285750">
              <a:buFont typeface="Arial" panose="020B0604020202020204" pitchFamily="34" charset="0"/>
              <a:buChar char="•"/>
            </a:pPr>
            <a:r>
              <a:rPr lang="en-IN" dirty="0"/>
              <a:t>Dickey-Fuller test to determine if the Dogecoin data is stationary:</a:t>
            </a:r>
          </a:p>
        </p:txBody>
      </p:sp>
      <p:pic>
        <p:nvPicPr>
          <p:cNvPr id="11" name="Picture 10">
            <a:extLst>
              <a:ext uri="{FF2B5EF4-FFF2-40B4-BE49-F238E27FC236}">
                <a16:creationId xmlns:a16="http://schemas.microsoft.com/office/drawing/2014/main" id="{B70978B7-CA5A-C8B5-FC11-6FCEB3971AF2}"/>
              </a:ext>
            </a:extLst>
          </p:cNvPr>
          <p:cNvPicPr>
            <a:picLocks noChangeAspect="1"/>
          </p:cNvPicPr>
          <p:nvPr/>
        </p:nvPicPr>
        <p:blipFill>
          <a:blip r:embed="rId3"/>
          <a:stretch>
            <a:fillRect/>
          </a:stretch>
        </p:blipFill>
        <p:spPr>
          <a:xfrm>
            <a:off x="566928" y="5033591"/>
            <a:ext cx="5938792" cy="1066613"/>
          </a:xfrm>
          <a:prstGeom prst="rect">
            <a:avLst/>
          </a:prstGeom>
        </p:spPr>
      </p:pic>
    </p:spTree>
    <p:extLst>
      <p:ext uri="{BB962C8B-B14F-4D97-AF65-F5344CB8AC3E}">
        <p14:creationId xmlns:p14="http://schemas.microsoft.com/office/powerpoint/2010/main" val="2960292450"/>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3228</TotalTime>
  <Words>408</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Regular</vt:lpstr>
      <vt:lpstr>Calibri</vt:lpstr>
      <vt:lpstr>Cambria Math</vt:lpstr>
      <vt:lpstr>Georgia</vt:lpstr>
      <vt:lpstr>roboto</vt:lpstr>
      <vt:lpstr>Symbol</vt:lpstr>
      <vt:lpstr>System Font Regular</vt:lpstr>
      <vt:lpstr>Office Theme</vt:lpstr>
      <vt:lpstr>Ethereum and Dogecoin closing price forecasting</vt:lpstr>
      <vt:lpstr>Introduction</vt:lpstr>
      <vt:lpstr>Data and description</vt:lpstr>
      <vt:lpstr>Time series plot</vt:lpstr>
      <vt:lpstr>ACF and PACF plots</vt:lpstr>
      <vt:lpstr>BoxCox Transformation – Estimating the value of λ</vt:lpstr>
      <vt:lpstr>BoxCox Transformation – Transformed Time series plot</vt:lpstr>
      <vt:lpstr>Differencing at Lag 1</vt:lpstr>
      <vt:lpstr>Dickey-Fuller test</vt:lpstr>
      <vt:lpstr>ARIMA model fit and accuracy</vt:lpstr>
      <vt:lpstr>Forecast</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Siddhi Jadhav</cp:lastModifiedBy>
  <cp:revision>83</cp:revision>
  <dcterms:created xsi:type="dcterms:W3CDTF">2019-04-04T19:20:28Z</dcterms:created>
  <dcterms:modified xsi:type="dcterms:W3CDTF">2022-12-07T17:41:17Z</dcterms:modified>
  <cp:category/>
</cp:coreProperties>
</file>