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9087" autoAdjust="0"/>
  </p:normalViewPr>
  <p:slideViewPr>
    <p:cSldViewPr snapToGrid="0">
      <p:cViewPr varScale="1">
        <p:scale>
          <a:sx n="93" d="100"/>
          <a:sy n="93" d="100"/>
        </p:scale>
        <p:origin x="29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20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(https:/www.kaggle.com/)" TargetMode="External"/><Relationship Id="rId4" Type="http://schemas.openxmlformats.org/officeDocument/2006/relationships/hyperlink" Target="(https:/docs.streamlit.io/)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jeshrath67/EMPLOYEE-SALARY-PREDICTION-USING-MACHINE-LEARNING-DEEP-LEARNING-ALGORITHM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EMPLOYEE SALARY PREDICTION USING MACHINE LEARNING and DEEP LEARNING ALGORITHMS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806231"/>
            <a:ext cx="120863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3758" y="448023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Name:- Sai Geetanjali Tammina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College:- Lakireddy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Balireddy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ID:-STU6797b40e02a051737995278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Department:-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Information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20" y="66743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9329"/>
            <a:ext cx="11029615" cy="5553988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400" b="1" dirty="0"/>
              <a:t>1. UCI Machine Learning Repository – Adult Income Dataset</a:t>
            </a:r>
          </a:p>
          <a:p>
            <a:pPr marL="0" indent="0">
              <a:buNone/>
            </a:pPr>
            <a:r>
              <a:rPr lang="en-IN" sz="1400" b="1" dirty="0">
                <a:hlinkClick r:id="rId2"/>
              </a:rPr>
              <a:t>https://archive.ics.uci.edu/ml/datasets/adult</a:t>
            </a:r>
            <a:endParaRPr lang="en-IN" sz="1400" b="1" dirty="0"/>
          </a:p>
          <a:p>
            <a:r>
              <a:rPr lang="en-IN" sz="1400" b="1" dirty="0"/>
              <a:t>2. </a:t>
            </a:r>
            <a:r>
              <a:rPr lang="en-IN" sz="1400" b="1" dirty="0" err="1"/>
              <a:t>Scikit</a:t>
            </a:r>
            <a:r>
              <a:rPr lang="en-IN" sz="1400" b="1" dirty="0"/>
              <a:t>-learn Documentation – Classification Algorithms</a:t>
            </a:r>
          </a:p>
          <a:p>
            <a:pPr marL="0" indent="0">
              <a:buNone/>
            </a:pPr>
            <a:r>
              <a:rPr lang="en-IN" sz="1400" b="1" dirty="0">
                <a:hlinkClick r:id="rId3"/>
              </a:rPr>
              <a:t>https://scikit-learn.org/stable/user_guide.html</a:t>
            </a:r>
            <a:endParaRPr lang="en-IN" sz="1400" b="1" dirty="0"/>
          </a:p>
          <a:p>
            <a:r>
              <a:rPr lang="en-IN" sz="1400" b="1" dirty="0"/>
              <a:t>3. </a:t>
            </a:r>
            <a:r>
              <a:rPr lang="en-IN" sz="1400" b="1" dirty="0" err="1"/>
              <a:t>Streamlit</a:t>
            </a:r>
            <a:r>
              <a:rPr lang="en-IN" sz="1400" b="1" dirty="0"/>
              <a:t> Official Documentation – Web App Development</a:t>
            </a:r>
          </a:p>
          <a:p>
            <a:pPr marL="0" indent="0">
              <a:buNone/>
            </a:pPr>
            <a:r>
              <a:rPr lang="en-IN" sz="1400" b="1" dirty="0">
                <a:hlinkClick r:id="rId4"/>
              </a:rPr>
              <a:t>(https://docs.streamlit.io/)</a:t>
            </a:r>
            <a:endParaRPr lang="en-IN" sz="1400" b="1" dirty="0"/>
          </a:p>
          <a:p>
            <a:r>
              <a:rPr lang="en-IN" sz="1400" b="1" dirty="0"/>
              <a:t>4. </a:t>
            </a:r>
            <a:r>
              <a:rPr lang="en-IN" sz="1400" b="1" dirty="0" err="1"/>
              <a:t>Kaggle</a:t>
            </a:r>
            <a:r>
              <a:rPr lang="en-IN" sz="1400" b="1" dirty="0"/>
              <a:t> Community – Discussions &amp; Notebooks on Salary Prediction</a:t>
            </a:r>
          </a:p>
          <a:p>
            <a:pPr marL="0" indent="0">
              <a:buNone/>
            </a:pPr>
            <a:r>
              <a:rPr lang="en-IN" sz="1400" b="1" dirty="0">
                <a:hlinkClick r:id="rId5"/>
              </a:rPr>
              <a:t>(https://www.kaggle.com/)</a:t>
            </a:r>
            <a:endParaRPr lang="en-IN" sz="1400" b="1" dirty="0"/>
          </a:p>
          <a:p>
            <a:r>
              <a:rPr lang="en-IN" sz="1400" b="1" dirty="0"/>
              <a:t>5. Python Libraries:</a:t>
            </a:r>
          </a:p>
          <a:p>
            <a:pPr marL="0" indent="0">
              <a:buNone/>
            </a:pPr>
            <a:r>
              <a:rPr lang="en-IN" sz="1400" b="1" dirty="0"/>
              <a:t>-Pandas for data </a:t>
            </a:r>
            <a:r>
              <a:rPr lang="en-IN" sz="1400" b="1" dirty="0" err="1"/>
              <a:t>preprocessing</a:t>
            </a: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-</a:t>
            </a:r>
            <a:r>
              <a:rPr lang="en-IN" sz="1400" b="1" dirty="0" err="1"/>
              <a:t>Seaborn</a:t>
            </a:r>
            <a:r>
              <a:rPr lang="en-IN" sz="1400" b="1" dirty="0"/>
              <a:t> &amp; </a:t>
            </a:r>
            <a:r>
              <a:rPr lang="en-IN" sz="1400" b="1" dirty="0" err="1"/>
              <a:t>Matplotlib</a:t>
            </a:r>
            <a:r>
              <a:rPr lang="en-IN" sz="1400" b="1" dirty="0"/>
              <a:t> for visualization</a:t>
            </a:r>
          </a:p>
          <a:p>
            <a:pPr marL="0" indent="0">
              <a:buNone/>
            </a:pPr>
            <a:r>
              <a:rPr lang="en-IN" sz="1400" b="1" dirty="0"/>
              <a:t>-</a:t>
            </a:r>
            <a:r>
              <a:rPr lang="en-IN" sz="1400" b="1" dirty="0" err="1"/>
              <a:t>Joblib</a:t>
            </a:r>
            <a:r>
              <a:rPr lang="en-IN" sz="1400" b="1" dirty="0"/>
              <a:t> for model saving and loading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US" sz="1400" dirty="0"/>
              <a:t>👉</a:t>
            </a:r>
            <a:r>
              <a:rPr lang="en-US" sz="1400" b="1" dirty="0"/>
              <a:t>The following resources were instrumental in the development of this project.</a:t>
            </a:r>
          </a:p>
          <a:p>
            <a:pPr marL="0" indent="0">
              <a:buNone/>
            </a:pPr>
            <a:r>
              <a:rPr lang="en-US" sz="1400" dirty="0"/>
              <a:t>👉</a:t>
            </a:r>
            <a:r>
              <a:rPr lang="en-US" sz="1400" b="1" dirty="0"/>
              <a:t>They provided the dataset, tools, and conceptual guidance necessary to build and deploy the salary prediction model effectively.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This project aims to predict whether an employee earns more than 50K per year based on personal and work-related </a:t>
            </a:r>
            <a:r>
              <a:rPr lang="en-US" sz="2800" b="1" dirty="0" err="1"/>
              <a:t>details.It</a:t>
            </a:r>
            <a:r>
              <a:rPr lang="en-US" sz="2800" b="1" dirty="0"/>
              <a:t> uses features like age, education, occupation, and working hours to train a classification </a:t>
            </a:r>
            <a:r>
              <a:rPr lang="en-US" sz="2800" b="1" dirty="0" err="1"/>
              <a:t>model.The</a:t>
            </a:r>
            <a:r>
              <a:rPr lang="en-US" sz="2800" b="1" dirty="0"/>
              <a:t> model is trained on the UCI Adult Income dataset using machine learning &amp; deep learning </a:t>
            </a:r>
            <a:r>
              <a:rPr lang="en-US" sz="2800" b="1" dirty="0" err="1"/>
              <a:t>algorithms.The</a:t>
            </a:r>
            <a:r>
              <a:rPr lang="en-US" sz="2800" b="1" dirty="0"/>
              <a:t> goal is to assist organizations in making informed salary-related decisions.</a:t>
            </a:r>
          </a:p>
          <a:p>
            <a:pPr marL="305435" indent="-305435"/>
            <a:r>
              <a:rPr lang="en-US" sz="2800" b="1" dirty="0"/>
              <a:t>An interactive web app is built using </a:t>
            </a:r>
            <a:r>
              <a:rPr lang="en-US" sz="2800" b="1" dirty="0" err="1"/>
              <a:t>Streamlit</a:t>
            </a:r>
            <a:r>
              <a:rPr lang="en-US" sz="2800" b="1" dirty="0"/>
              <a:t> for both single and bulk predictions.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development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431" y="1166949"/>
            <a:ext cx="11490960" cy="5234940"/>
          </a:xfrm>
        </p:spPr>
        <p:txBody>
          <a:bodyPr>
            <a:normAutofit fontScale="55000" lnSpcReduction="20000"/>
          </a:bodyPr>
          <a:lstStyle/>
          <a:p>
            <a:r>
              <a:rPr lang="en-IN" sz="2800" b="1" dirty="0">
                <a:solidFill>
                  <a:srgbClr val="0F0F0F"/>
                </a:solidFill>
              </a:rPr>
              <a:t>1. System Requirements:-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Device Used: ASUS TUF Gaming F15 (Latest Gen)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Processor: Intel Core i5— suitable for ML model training and real-time prediction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RAM: 16GB DDR4 – ensures smooth multitasking, model training, and app execution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Storage: 512GB SSD – fast read/write for handling datasets and model files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GPU (Optional): NVIDIA GeForce GTX/RTX – helpful for large-scale ML or deep learning (not required here)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Operating System: Windows 11 (64-bit)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Python Version:3.12.9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Internet Browser: Google Chrome or MS Edge (to run and test </a:t>
            </a:r>
            <a:r>
              <a:rPr lang="en-IN" sz="2800" b="1" dirty="0" err="1">
                <a:solidFill>
                  <a:srgbClr val="0F0F0F"/>
                </a:solidFill>
              </a:rPr>
              <a:t>Streamlit</a:t>
            </a:r>
            <a:r>
              <a:rPr lang="en-IN" sz="2800" b="1" dirty="0">
                <a:solidFill>
                  <a:srgbClr val="0F0F0F"/>
                </a:solidFill>
              </a:rPr>
              <a:t> web app)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model:-</a:t>
            </a:r>
            <a:endParaRPr lang="en-US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F0F0F"/>
                </a:solidFill>
              </a:rPr>
              <a:t>pandas – for data manipulation and analysis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F0F0F"/>
                </a:solidFill>
              </a:rPr>
              <a:t>numpy</a:t>
            </a:r>
            <a:r>
              <a:rPr lang="en-US" sz="2800" b="1" dirty="0">
                <a:solidFill>
                  <a:srgbClr val="0F0F0F"/>
                </a:solidFill>
              </a:rPr>
              <a:t> – for numerical operations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F0F0F"/>
                </a:solidFill>
              </a:rPr>
              <a:t>scikit</a:t>
            </a:r>
            <a:r>
              <a:rPr lang="en-US" sz="2800" b="1" dirty="0">
                <a:solidFill>
                  <a:srgbClr val="0F0F0F"/>
                </a:solidFill>
              </a:rPr>
              <a:t>-learn – for machine learning model building and evaluation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F0F0F"/>
                </a:solidFill>
              </a:rPr>
              <a:t>joblib</a:t>
            </a:r>
            <a:r>
              <a:rPr lang="en-US" sz="2800" b="1" dirty="0">
                <a:solidFill>
                  <a:srgbClr val="0F0F0F"/>
                </a:solidFill>
              </a:rPr>
              <a:t> – to save and load the trained model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F0F0F"/>
                </a:solidFill>
              </a:rPr>
              <a:t>streamlit</a:t>
            </a:r>
            <a:r>
              <a:rPr lang="en-US" sz="2800" b="1" dirty="0">
                <a:solidFill>
                  <a:srgbClr val="0F0F0F"/>
                </a:solidFill>
              </a:rPr>
              <a:t> – to build the interactive web application</a:t>
            </a:r>
          </a:p>
          <a:p>
            <a:pPr marL="0" indent="0">
              <a:buNone/>
            </a:pPr>
            <a:r>
              <a:rPr lang="en-US" sz="2800" b="1" dirty="0" err="1">
                <a:solidFill>
                  <a:srgbClr val="0F0F0F"/>
                </a:solidFill>
              </a:rPr>
              <a:t>matplotlib</a:t>
            </a:r>
            <a:r>
              <a:rPr lang="en-US" sz="2800" b="1" dirty="0">
                <a:solidFill>
                  <a:srgbClr val="0F0F0F"/>
                </a:solidFill>
              </a:rPr>
              <a:t> / </a:t>
            </a:r>
            <a:r>
              <a:rPr lang="en-US" sz="2800" b="1" dirty="0" err="1">
                <a:solidFill>
                  <a:srgbClr val="0F0F0F"/>
                </a:solidFill>
              </a:rPr>
              <a:t>seaborn</a:t>
            </a:r>
            <a:r>
              <a:rPr lang="en-US" sz="2800" b="1" dirty="0">
                <a:solidFill>
                  <a:srgbClr val="0F0F0F"/>
                </a:solidFill>
              </a:rPr>
              <a:t> – (optional) for data visualization during EDA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181099"/>
            <a:ext cx="11521440" cy="548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/>
              <a:t>1.Data Collection:-</a:t>
            </a:r>
          </a:p>
          <a:p>
            <a:pPr marL="0" indent="0">
              <a:buNone/>
            </a:pPr>
            <a:r>
              <a:rPr lang="en-US" sz="1100" b="1" dirty="0"/>
              <a:t>Collected the Adult Income Dataset from the UCI Machine Learning Repository.</a:t>
            </a:r>
          </a:p>
          <a:p>
            <a:pPr marL="0" indent="0">
              <a:buNone/>
            </a:pPr>
            <a:r>
              <a:rPr lang="en-US" sz="1100" b="1" dirty="0"/>
              <a:t>2.Data Preprocessing :-</a:t>
            </a:r>
          </a:p>
          <a:p>
            <a:pPr marL="0" indent="0">
              <a:buNone/>
            </a:pPr>
            <a:r>
              <a:rPr lang="en-US" sz="1100" b="1" dirty="0"/>
              <a:t>Cleaned the data by handling missing values (e.g., replacing '?').</a:t>
            </a:r>
          </a:p>
          <a:p>
            <a:pPr marL="0" indent="0">
              <a:buNone/>
            </a:pPr>
            <a:r>
              <a:rPr lang="en-US" sz="1100" b="1" dirty="0"/>
              <a:t>Converted categorical features to numeric using Label Encoding.</a:t>
            </a:r>
          </a:p>
          <a:p>
            <a:pPr marL="0" indent="0">
              <a:buNone/>
            </a:pPr>
            <a:r>
              <a:rPr lang="en-US" sz="1100" b="1" dirty="0"/>
              <a:t>Selected relevant features for prediction.</a:t>
            </a:r>
          </a:p>
          <a:p>
            <a:pPr marL="0" indent="0">
              <a:buNone/>
            </a:pPr>
            <a:r>
              <a:rPr lang="en-US" sz="1100" b="1" dirty="0"/>
              <a:t>Split data into training and testing sets.</a:t>
            </a:r>
          </a:p>
          <a:p>
            <a:pPr marL="0" indent="0">
              <a:buNone/>
            </a:pPr>
            <a:r>
              <a:rPr lang="en-US" sz="1100" b="1" dirty="0"/>
              <a:t>3. Model Selection &amp; Training:-</a:t>
            </a:r>
          </a:p>
          <a:p>
            <a:pPr marL="0" indent="0">
              <a:buNone/>
            </a:pPr>
            <a:r>
              <a:rPr lang="en-US" sz="1100" b="1" dirty="0"/>
              <a:t>Chose the Random Forest Classifier for classification.</a:t>
            </a:r>
          </a:p>
          <a:p>
            <a:pPr marL="0" indent="0">
              <a:buNone/>
            </a:pPr>
            <a:r>
              <a:rPr lang="en-US" sz="1100" b="1" dirty="0"/>
              <a:t>Trained the model on the preprocessed data.</a:t>
            </a:r>
          </a:p>
          <a:p>
            <a:pPr marL="0" indent="0">
              <a:buNone/>
            </a:pPr>
            <a:r>
              <a:rPr lang="en-US" sz="1100" b="1" dirty="0"/>
              <a:t>Evaluated model accuracy using metrics like accuracy score and confusion matrix.</a:t>
            </a:r>
          </a:p>
          <a:p>
            <a:pPr marL="0" indent="0">
              <a:buNone/>
            </a:pPr>
            <a:r>
              <a:rPr lang="en-US" sz="1100" b="1" dirty="0"/>
              <a:t>4. Model </a:t>
            </a:r>
            <a:r>
              <a:rPr lang="en-US" sz="1100" b="1" dirty="0" err="1"/>
              <a:t>SavingSaved</a:t>
            </a:r>
            <a:r>
              <a:rPr lang="en-US" sz="1100" b="1" dirty="0"/>
              <a:t> the trained model using </a:t>
            </a:r>
            <a:r>
              <a:rPr lang="en-US" sz="1100" b="1" dirty="0" err="1"/>
              <a:t>joblib</a:t>
            </a:r>
            <a:r>
              <a:rPr lang="en-US" sz="1100" b="1" dirty="0"/>
              <a:t> as </a:t>
            </a:r>
            <a:r>
              <a:rPr lang="en-US" sz="1100" b="1" dirty="0" err="1"/>
              <a:t>best_model.pkl</a:t>
            </a:r>
            <a:r>
              <a:rPr lang="en-US" sz="1100" b="1" dirty="0"/>
              <a:t>.</a:t>
            </a:r>
          </a:p>
          <a:p>
            <a:pPr marL="0" indent="0">
              <a:buNone/>
            </a:pPr>
            <a:r>
              <a:rPr lang="en-US" sz="1100" b="1" dirty="0"/>
              <a:t>5. Web App Development:-</a:t>
            </a:r>
          </a:p>
          <a:p>
            <a:pPr marL="0" indent="0">
              <a:buNone/>
            </a:pPr>
            <a:r>
              <a:rPr lang="en-US" sz="1100" b="1" dirty="0"/>
              <a:t>Built an interactive UI using </a:t>
            </a:r>
            <a:r>
              <a:rPr lang="en-US" sz="1100" b="1" dirty="0" err="1"/>
              <a:t>Streamlit</a:t>
            </a:r>
            <a:r>
              <a:rPr lang="en-US" sz="1100" b="1" dirty="0"/>
              <a:t>.</a:t>
            </a:r>
          </a:p>
          <a:p>
            <a:pPr marL="0" indent="0">
              <a:buNone/>
            </a:pPr>
            <a:r>
              <a:rPr lang="en-US" sz="1100" b="1" dirty="0"/>
              <a:t>Added input forms for both single predictions and batch predictions (CSV upload).</a:t>
            </a:r>
          </a:p>
          <a:p>
            <a:pPr marL="0" indent="0">
              <a:buNone/>
            </a:pPr>
            <a:r>
              <a:rPr lang="en-US" sz="1100" b="1" dirty="0"/>
              <a:t>Loaded the saved model and performed real-time predictions.</a:t>
            </a:r>
          </a:p>
          <a:p>
            <a:pPr marL="0" indent="0">
              <a:buNone/>
            </a:pPr>
            <a:r>
              <a:rPr lang="en-US" sz="1100" b="1" dirty="0"/>
              <a:t>6. Deployment:-</a:t>
            </a:r>
          </a:p>
          <a:p>
            <a:pPr marL="0" indent="0">
              <a:buNone/>
            </a:pPr>
            <a:r>
              <a:rPr lang="en-US" sz="1100" b="1" dirty="0"/>
              <a:t>The project is ready for deployment on platforms like:-</a:t>
            </a:r>
          </a:p>
          <a:p>
            <a:pPr marL="0" indent="0">
              <a:buNone/>
            </a:pPr>
            <a:r>
              <a:rPr lang="en-US" sz="1100" b="1" dirty="0" err="1"/>
              <a:t>Streamlit</a:t>
            </a:r>
            <a:r>
              <a:rPr lang="en-US" sz="1100" b="1" dirty="0"/>
              <a:t> Cloud (easy hosting)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8700"/>
            <a:ext cx="12192000" cy="6233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3939540" cy="1854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1143000"/>
            <a:ext cx="3878580" cy="18546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1142999"/>
            <a:ext cx="3954780" cy="18546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7679"/>
            <a:ext cx="3939540" cy="19553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2997678"/>
            <a:ext cx="3878580" cy="18770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0" y="2997678"/>
            <a:ext cx="3954780" cy="1877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874679"/>
            <a:ext cx="3939540" cy="19833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40" y="4874679"/>
            <a:ext cx="3878580" cy="198332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121" y="4874679"/>
            <a:ext cx="3954779" cy="19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7736"/>
            <a:ext cx="12192000" cy="578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6186" y="1265463"/>
            <a:ext cx="111769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Link:-</a:t>
            </a:r>
          </a:p>
          <a:p>
            <a:r>
              <a:rPr lang="en-US" sz="2800" b="1" dirty="0">
                <a:hlinkClick r:id="rId2"/>
              </a:rPr>
              <a:t>https://github.com/Brijeshrath67/EMPLOYEE-SALARY-PREDICTION-USING-MACHINE-LEARNING-DEEP-LEARNING-ALGORITHMS.git</a:t>
            </a:r>
            <a:endParaRPr lang="en-US" sz="2800" b="1" dirty="0"/>
          </a:p>
          <a:p>
            <a:endParaRPr lang="en-US" sz="2800" b="1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 b="1" dirty="0"/>
              <a:t>Also here is the clickable box where you redirected to my </a:t>
            </a:r>
            <a:r>
              <a:rPr lang="en-US" sz="2800" b="1" dirty="0" err="1"/>
              <a:t>Github</a:t>
            </a:r>
            <a:r>
              <a:rPr lang="en-US" sz="2800" b="1" dirty="0"/>
              <a:t> repo. 👇</a:t>
            </a:r>
          </a:p>
          <a:p>
            <a:endParaRPr lang="en-US" sz="2800" b="1" dirty="0"/>
          </a:p>
        </p:txBody>
      </p:sp>
      <p:sp>
        <p:nvSpPr>
          <p:cNvPr id="17" name="Rectangle 16">
            <a:hlinkClick r:id="rId2"/>
          </p:cNvPr>
          <p:cNvSpPr/>
          <p:nvPr/>
        </p:nvSpPr>
        <p:spPr>
          <a:xfrm>
            <a:off x="506186" y="3512231"/>
            <a:ext cx="11176907" cy="227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40972"/>
            <a:ext cx="11527971" cy="515982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2000" b="1" dirty="0"/>
              <a:t>The project effectively predicts whether an employee earns above or below  50K using a classification model trained on demographic and job-related features.</a:t>
            </a:r>
          </a:p>
          <a:p>
            <a:pPr marL="0" indent="0">
              <a:buNone/>
            </a:pPr>
            <a:r>
              <a:rPr lang="en-US" sz="2000" b="1" dirty="0"/>
              <a:t>The model achieved satisfactory accuracy, demonstrating its capability in real-world salary prediction tasks.</a:t>
            </a:r>
          </a:p>
          <a:p>
            <a:r>
              <a:rPr lang="en-US" sz="2000" b="1" dirty="0"/>
              <a:t>During implementation, challenges included:-</a:t>
            </a:r>
          </a:p>
          <a:p>
            <a:pPr marL="0" indent="0">
              <a:buNone/>
            </a:pPr>
            <a:r>
              <a:rPr lang="en-US" sz="2000" b="1" dirty="0"/>
              <a:t>-Handling missing data and categorical variables</a:t>
            </a:r>
          </a:p>
          <a:p>
            <a:pPr marL="0" indent="0">
              <a:buNone/>
            </a:pPr>
            <a:r>
              <a:rPr lang="en-US" sz="2000" b="1" dirty="0"/>
              <a:t>-Ensuring dataset cleanliness and balancing</a:t>
            </a:r>
          </a:p>
          <a:p>
            <a:pPr marL="0" indent="0">
              <a:buNone/>
            </a:pPr>
            <a:r>
              <a:rPr lang="en-US" sz="2000" b="1" dirty="0"/>
              <a:t>-Despite these, the system performed reliably after proper preprocessing and model tuning.</a:t>
            </a:r>
          </a:p>
          <a:p>
            <a:r>
              <a:rPr lang="en-US" sz="2000" b="1" dirty="0"/>
              <a:t>Future improvements may include:-</a:t>
            </a:r>
          </a:p>
          <a:p>
            <a:pPr marL="0" indent="0">
              <a:buNone/>
            </a:pPr>
            <a:r>
              <a:rPr lang="en-US" sz="2000" b="1" dirty="0"/>
              <a:t>-Using ensemble models for better accuracy</a:t>
            </a:r>
          </a:p>
          <a:p>
            <a:pPr marL="0" indent="0">
              <a:buNone/>
            </a:pPr>
            <a:r>
              <a:rPr lang="en-US" sz="2000" b="1" dirty="0"/>
              <a:t>-Expanding the dataset with more recent and diverse records</a:t>
            </a:r>
          </a:p>
          <a:p>
            <a:pPr marL="0" indent="0">
              <a:buNone/>
            </a:pPr>
            <a:r>
              <a:rPr lang="en-US" sz="2000" b="1" dirty="0"/>
              <a:t>-Deploying a more interactive UI for end users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dirty="0"/>
              <a:t> Model Enhancement:-</a:t>
            </a:r>
          </a:p>
          <a:p>
            <a:pPr marL="0" indent="0">
              <a:buNone/>
            </a:pPr>
            <a:r>
              <a:rPr lang="en-US" sz="2800" b="1" dirty="0"/>
              <a:t>Integrate advanced machine learning models like Random Forest, </a:t>
            </a:r>
            <a:r>
              <a:rPr lang="en-US" sz="2800" b="1" dirty="0" err="1"/>
              <a:t>XGBoost</a:t>
            </a:r>
            <a:r>
              <a:rPr lang="en-US" sz="2800" b="1" dirty="0"/>
              <a:t>, or Neural Networks for higher prediction accuracy.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Live Data Integration: -</a:t>
            </a:r>
          </a:p>
          <a:p>
            <a:pPr marL="0" indent="0">
              <a:buNone/>
            </a:pPr>
            <a:r>
              <a:rPr lang="en-US" sz="2800" b="1" dirty="0"/>
              <a:t>Include real-time job market data from APIs or live sources for dynamic and updated predictions.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Mobile-Friendly Interface:- </a:t>
            </a:r>
          </a:p>
          <a:p>
            <a:pPr marL="0" indent="0">
              <a:buNone/>
            </a:pPr>
            <a:r>
              <a:rPr lang="en-US" sz="2800" b="1" dirty="0"/>
              <a:t>Extend the web app to mobile platforms for easier user access.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Explainable AI: -</a:t>
            </a:r>
          </a:p>
          <a:p>
            <a:pPr marL="0" indent="0">
              <a:buNone/>
            </a:pPr>
            <a:r>
              <a:rPr lang="en-US" sz="2800" b="1" dirty="0"/>
              <a:t>Implement tools like SHAP or LIME to make the model’s decisions more transparent to users.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 Salary Range Prediction:- </a:t>
            </a:r>
          </a:p>
          <a:p>
            <a:pPr marL="0" indent="0">
              <a:buNone/>
            </a:pPr>
            <a:r>
              <a:rPr lang="en-US" sz="2800" b="1" dirty="0"/>
              <a:t>Expand the model to predict exact salary ranges instead of binary classification.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145</TotalTime>
  <Words>861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EMPLOYEE SALARY PREDICTION USING MACHINE LEARNING and DEEP LEARNING ALGORITHMS</vt:lpstr>
      <vt:lpstr>OUTLINE</vt:lpstr>
      <vt:lpstr>Problem Statement</vt:lpstr>
      <vt:lpstr>System development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tammina</cp:lastModifiedBy>
  <cp:revision>53</cp:revision>
  <dcterms:created xsi:type="dcterms:W3CDTF">2021-05-26T16:50:10Z</dcterms:created>
  <dcterms:modified xsi:type="dcterms:W3CDTF">2025-07-21T14:28:28Z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