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13" r:id="rId6"/>
    <p:sldId id="314" r:id="rId7"/>
    <p:sldId id="315" r:id="rId8"/>
    <p:sldId id="316" r:id="rId9"/>
    <p:sldId id="317" r:id="rId10"/>
    <p:sldId id="318" r:id="rId11"/>
    <p:sldId id="319" r:id="rId12"/>
    <p:sldId id="320" r:id="rId13"/>
    <p:sldId id="321" r:id="rId14"/>
    <p:sldId id="323" r:id="rId15"/>
    <p:sldId id="322" r:id="rId16"/>
    <p:sldId id="324"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GITE" userId="a5f5ab7abde34e65" providerId="LiveId" clId="{714C2DED-AFD9-4AE0-B6A4-6AFC09D36205}"/>
    <pc:docChg chg="modSld">
      <pc:chgData name="SAI GITE" userId="a5f5ab7abde34e65" providerId="LiveId" clId="{714C2DED-AFD9-4AE0-B6A4-6AFC09D36205}" dt="2024-10-24T13:55:32.760" v="87" actId="20577"/>
      <pc:docMkLst>
        <pc:docMk/>
      </pc:docMkLst>
      <pc:sldChg chg="modSp mod">
        <pc:chgData name="SAI GITE" userId="a5f5ab7abde34e65" providerId="LiveId" clId="{714C2DED-AFD9-4AE0-B6A4-6AFC09D36205}" dt="2024-10-23T20:02:34.715" v="83" actId="20577"/>
        <pc:sldMkLst>
          <pc:docMk/>
          <pc:sldMk cId="709538313" sldId="314"/>
        </pc:sldMkLst>
        <pc:graphicFrameChg chg="modGraphic">
          <ac:chgData name="SAI GITE" userId="a5f5ab7abde34e65" providerId="LiveId" clId="{714C2DED-AFD9-4AE0-B6A4-6AFC09D36205}" dt="2024-10-23T20:02:34.715" v="83" actId="20577"/>
          <ac:graphicFrameMkLst>
            <pc:docMk/>
            <pc:sldMk cId="709538313" sldId="314"/>
            <ac:graphicFrameMk id="7" creationId="{2CC10C21-5A69-C508-B59B-8CD1CF2F0A7E}"/>
          </ac:graphicFrameMkLst>
        </pc:graphicFrameChg>
      </pc:sldChg>
      <pc:sldChg chg="modSp mod">
        <pc:chgData name="SAI GITE" userId="a5f5ab7abde34e65" providerId="LiveId" clId="{714C2DED-AFD9-4AE0-B6A4-6AFC09D36205}" dt="2024-10-24T13:55:32.760" v="87" actId="20577"/>
        <pc:sldMkLst>
          <pc:docMk/>
          <pc:sldMk cId="1200352268" sldId="316"/>
        </pc:sldMkLst>
        <pc:spChg chg="mod">
          <ac:chgData name="SAI GITE" userId="a5f5ab7abde34e65" providerId="LiveId" clId="{714C2DED-AFD9-4AE0-B6A4-6AFC09D36205}" dt="2024-10-24T13:55:32.760" v="87" actId="20577"/>
          <ac:spMkLst>
            <pc:docMk/>
            <pc:sldMk cId="1200352268" sldId="316"/>
            <ac:spMk id="3" creationId="{FD3F22AD-C415-A2C8-B30B-00DB3BCF3F3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IN" dirty="0"/>
          </a:p>
        </p:txBody>
      </p:sp>
    </p:spTree>
    <p:extLst>
      <p:ext uri="{BB962C8B-B14F-4D97-AF65-F5344CB8AC3E}">
        <p14:creationId xmlns:p14="http://schemas.microsoft.com/office/powerpoint/2010/main" val="107147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3715A34-E787-1E73-B7B0-ED54B40AC6A8}"/>
              </a:ext>
            </a:extLst>
          </p:cNvPr>
          <p:cNvSpPr txBox="1">
            <a:spLocks noGrp="1"/>
          </p:cNvSpPr>
          <p:nvPr>
            <p:ph type="ctrTitle"/>
          </p:nvPr>
        </p:nvSpPr>
        <p:spPr>
          <a:xfrm>
            <a:off x="2899568" y="390584"/>
            <a:ext cx="6392863" cy="4431983"/>
          </a:xfrm>
          <a:prstGeom prst="rect">
            <a:avLst/>
          </a:prstGeom>
          <a:noFill/>
        </p:spPr>
        <p:txBody>
          <a:bodyPr wrap="square" rtlCol="0">
            <a:spAutoFit/>
          </a:bodyPr>
          <a:lstStyle/>
          <a:p>
            <a:r>
              <a:rPr lang="en-IN" sz="1600" kern="100" spc="-45" dirty="0">
                <a:solidFill>
                  <a:srgbClr val="000000"/>
                </a:solidFill>
                <a:effectLst/>
                <a:latin typeface="Aptos Display" panose="020B0004020202020204" pitchFamily="34" charset="0"/>
                <a:ea typeface="Calibri" panose="020F0502020204030204" pitchFamily="34" charset="0"/>
              </a:rPr>
              <a:t>A</a:t>
            </a:r>
            <a:r>
              <a:rPr lang="en-IN" sz="1600" kern="100" spc="15" dirty="0">
                <a:solidFill>
                  <a:srgbClr val="000000"/>
                </a:solidFill>
                <a:effectLst/>
                <a:latin typeface="Aptos Display" panose="020B0004020202020204" pitchFamily="34" charset="0"/>
                <a:ea typeface="Calibri" panose="020F0502020204030204" pitchFamily="34" charset="0"/>
              </a:rPr>
              <a:t> </a:t>
            </a:r>
            <a:r>
              <a:rPr lang="en-IN" sz="1600" kern="100" spc="-45" dirty="0">
                <a:solidFill>
                  <a:srgbClr val="000000"/>
                </a:solidFill>
                <a:effectLst/>
                <a:latin typeface="Aptos Display" panose="020B0004020202020204" pitchFamily="34" charset="0"/>
                <a:ea typeface="Calibri" panose="020F0502020204030204" pitchFamily="34" charset="0"/>
              </a:rPr>
              <a:t>PROJECT</a:t>
            </a:r>
            <a:r>
              <a:rPr lang="en-IN" sz="1600" kern="100" spc="15" dirty="0">
                <a:solidFill>
                  <a:srgbClr val="000000"/>
                </a:solidFill>
                <a:effectLst/>
                <a:latin typeface="Aptos Display" panose="020B0004020202020204" pitchFamily="34" charset="0"/>
                <a:ea typeface="Calibri" panose="020F0502020204030204" pitchFamily="34" charset="0"/>
              </a:rPr>
              <a:t> </a:t>
            </a:r>
            <a:r>
              <a:rPr lang="en-IN" sz="1600" kern="100" spc="-45" dirty="0">
                <a:solidFill>
                  <a:srgbClr val="000000"/>
                </a:solidFill>
                <a:effectLst/>
                <a:latin typeface="Aptos Display" panose="020B0004020202020204" pitchFamily="34" charset="0"/>
                <a:ea typeface="Calibri" panose="020F0502020204030204" pitchFamily="34" charset="0"/>
              </a:rPr>
              <a:t>REPORT</a:t>
            </a:r>
            <a:r>
              <a:rPr lang="en-IN" sz="1600" kern="100" spc="15" dirty="0">
                <a:solidFill>
                  <a:srgbClr val="000000"/>
                </a:solidFill>
                <a:effectLst/>
                <a:latin typeface="Aptos Display" panose="020B0004020202020204" pitchFamily="34" charset="0"/>
                <a:ea typeface="Calibri" panose="020F0502020204030204" pitchFamily="34" charset="0"/>
              </a:rPr>
              <a:t> </a:t>
            </a:r>
            <a:r>
              <a:rPr lang="en-IN" sz="1600" kern="100" spc="-45" dirty="0">
                <a:solidFill>
                  <a:srgbClr val="000000"/>
                </a:solidFill>
                <a:effectLst/>
                <a:latin typeface="Aptos Display" panose="020B0004020202020204" pitchFamily="34" charset="0"/>
                <a:ea typeface="Calibri" panose="020F0502020204030204" pitchFamily="34" charset="0"/>
              </a:rPr>
              <a:t>ON</a:t>
            </a:r>
            <a:br>
              <a:rPr lang="en-IN" sz="1600" kern="100" spc="-45" dirty="0">
                <a:solidFill>
                  <a:srgbClr val="000000"/>
                </a:solidFill>
                <a:effectLst/>
                <a:latin typeface="Aptos Display" panose="020B0004020202020204" pitchFamily="34" charset="0"/>
                <a:ea typeface="Calibri" panose="020F0502020204030204" pitchFamily="34" charset="0"/>
              </a:rPr>
            </a:br>
            <a:br>
              <a:rPr lang="en-IN" sz="1600" kern="100" spc="-45" dirty="0">
                <a:solidFill>
                  <a:srgbClr val="000000"/>
                </a:solidFill>
                <a:effectLst/>
                <a:latin typeface="Aptos Display" panose="020B0004020202020204" pitchFamily="34" charset="0"/>
                <a:ea typeface="Calibri" panose="020F0502020204030204" pitchFamily="34" charset="0"/>
              </a:rPr>
            </a:br>
            <a:r>
              <a:rPr lang="en-IN" sz="1600" b="1" kern="100" spc="-60" dirty="0">
                <a:solidFill>
                  <a:schemeClr val="accent6">
                    <a:lumMod val="75000"/>
                  </a:schemeClr>
                </a:solidFill>
                <a:effectLst/>
                <a:latin typeface="Aptos Display" panose="020B0004020202020204" pitchFamily="34" charset="0"/>
                <a:ea typeface="Calibri" panose="020F0502020204030204" pitchFamily="34" charset="0"/>
              </a:rPr>
              <a:t>“Sales Management System”</a:t>
            </a:r>
            <a:br>
              <a:rPr lang="en-IN" sz="1600" b="1" kern="100" spc="-60" dirty="0">
                <a:solidFill>
                  <a:schemeClr val="accent6">
                    <a:lumMod val="75000"/>
                  </a:schemeClr>
                </a:solidFill>
                <a:effectLst/>
                <a:latin typeface="Aptos Display" panose="020B0004020202020204" pitchFamily="34" charset="0"/>
                <a:ea typeface="Calibri" panose="020F0502020204030204" pitchFamily="34" charset="0"/>
              </a:rPr>
            </a:br>
            <a:br>
              <a:rPr lang="en-IN" sz="1600" b="1" kern="100" spc="-60" dirty="0">
                <a:solidFill>
                  <a:srgbClr val="000000"/>
                </a:solidFill>
                <a:latin typeface="Aptos Display" panose="020B0004020202020204" pitchFamily="34" charset="0"/>
                <a:ea typeface="Calibri" panose="020F0502020204030204" pitchFamily="34" charset="0"/>
              </a:rPr>
            </a:br>
            <a:r>
              <a:rPr lang="en-IN" sz="1600" b="1" kern="100" dirty="0">
                <a:solidFill>
                  <a:srgbClr val="000000"/>
                </a:solidFill>
                <a:effectLst/>
                <a:latin typeface="Aptos Display" panose="020B0004020202020204" pitchFamily="34" charset="0"/>
                <a:ea typeface="Calibri" panose="020F0502020204030204" pitchFamily="34" charset="0"/>
              </a:rPr>
              <a:t>SUBJECT</a:t>
            </a:r>
            <a:br>
              <a:rPr lang="en-IN" sz="1600" b="1" kern="100" dirty="0">
                <a:solidFill>
                  <a:srgbClr val="000000"/>
                </a:solidFill>
                <a:effectLst/>
                <a:latin typeface="Aptos Display" panose="020B0004020202020204" pitchFamily="34" charset="0"/>
                <a:ea typeface="Calibri" panose="020F0502020204030204" pitchFamily="34" charset="0"/>
              </a:rPr>
            </a:br>
            <a:br>
              <a:rPr lang="en-IN" sz="1600" b="1" kern="100" dirty="0">
                <a:solidFill>
                  <a:schemeClr val="accent6">
                    <a:lumMod val="75000"/>
                  </a:schemeClr>
                </a:solidFill>
                <a:effectLst/>
                <a:latin typeface="Calibri" panose="020F0502020204030204" pitchFamily="34" charset="0"/>
                <a:ea typeface="Calibri" panose="020F0502020204030204" pitchFamily="34" charset="0"/>
              </a:rPr>
            </a:br>
            <a:r>
              <a:rPr lang="en-IN" sz="1600" b="1" kern="100" dirty="0">
                <a:solidFill>
                  <a:schemeClr val="accent6">
                    <a:lumMod val="75000"/>
                  </a:schemeClr>
                </a:solidFill>
                <a:effectLst/>
                <a:latin typeface="Calibri" panose="020F0502020204030204" pitchFamily="34" charset="0"/>
                <a:ea typeface="Calibri" panose="020F0502020204030204" pitchFamily="34" charset="0"/>
              </a:rPr>
              <a:t>Programming</a:t>
            </a:r>
            <a:r>
              <a:rPr lang="en-IN" sz="1600" b="1" kern="100" spc="85" dirty="0">
                <a:solidFill>
                  <a:schemeClr val="accent6">
                    <a:lumMod val="75000"/>
                  </a:schemeClr>
                </a:solidFill>
                <a:effectLst/>
                <a:latin typeface="Calibri" panose="020F0502020204030204" pitchFamily="34" charset="0"/>
                <a:ea typeface="Calibri" panose="020F0502020204030204" pitchFamily="34" charset="0"/>
              </a:rPr>
              <a:t> </a:t>
            </a:r>
            <a:r>
              <a:rPr lang="en-IN" sz="1600" b="1" kern="100" dirty="0">
                <a:solidFill>
                  <a:schemeClr val="accent6">
                    <a:lumMod val="75000"/>
                  </a:schemeClr>
                </a:solidFill>
                <a:effectLst/>
                <a:latin typeface="Calibri" panose="020F0502020204030204" pitchFamily="34" charset="0"/>
                <a:ea typeface="Calibri" panose="020F0502020204030204" pitchFamily="34" charset="0"/>
              </a:rPr>
              <a:t>in</a:t>
            </a:r>
            <a:r>
              <a:rPr lang="en-IN" sz="1600" b="1" kern="100" spc="85" dirty="0">
                <a:solidFill>
                  <a:schemeClr val="accent6">
                    <a:lumMod val="75000"/>
                  </a:schemeClr>
                </a:solidFill>
                <a:effectLst/>
                <a:latin typeface="Calibri" panose="020F0502020204030204" pitchFamily="34" charset="0"/>
                <a:ea typeface="Calibri" panose="020F0502020204030204" pitchFamily="34" charset="0"/>
              </a:rPr>
              <a:t> </a:t>
            </a:r>
            <a:r>
              <a:rPr lang="en-IN" sz="1600" b="1" kern="100" dirty="0">
                <a:solidFill>
                  <a:schemeClr val="accent6">
                    <a:lumMod val="75000"/>
                  </a:schemeClr>
                </a:solidFill>
                <a:effectLst/>
                <a:latin typeface="Calibri" panose="020F0502020204030204" pitchFamily="34" charset="0"/>
                <a:ea typeface="Calibri" panose="020F0502020204030204" pitchFamily="34" charset="0"/>
              </a:rPr>
              <a:t>Problem</a:t>
            </a:r>
            <a:r>
              <a:rPr lang="en-IN" sz="1600" b="1" kern="100" spc="85" dirty="0">
                <a:solidFill>
                  <a:schemeClr val="accent6">
                    <a:lumMod val="75000"/>
                  </a:schemeClr>
                </a:solidFill>
                <a:effectLst/>
                <a:latin typeface="Calibri" panose="020F0502020204030204" pitchFamily="34" charset="0"/>
                <a:ea typeface="Calibri" panose="020F0502020204030204" pitchFamily="34" charset="0"/>
              </a:rPr>
              <a:t> </a:t>
            </a:r>
            <a:r>
              <a:rPr lang="en-IN" sz="1600" b="1" kern="100" dirty="0">
                <a:solidFill>
                  <a:schemeClr val="accent6">
                    <a:lumMod val="75000"/>
                  </a:schemeClr>
                </a:solidFill>
                <a:effectLst/>
                <a:latin typeface="Calibri" panose="020F0502020204030204" pitchFamily="34" charset="0"/>
                <a:ea typeface="Calibri" panose="020F0502020204030204" pitchFamily="34" charset="0"/>
              </a:rPr>
              <a:t>Solving</a:t>
            </a:r>
            <a:r>
              <a:rPr lang="en-IN" sz="1600" b="1" kern="100" spc="85" dirty="0">
                <a:solidFill>
                  <a:schemeClr val="accent6">
                    <a:lumMod val="75000"/>
                  </a:schemeClr>
                </a:solidFill>
                <a:effectLst/>
                <a:latin typeface="Calibri" panose="020F0502020204030204" pitchFamily="34" charset="0"/>
                <a:ea typeface="Calibri" panose="020F0502020204030204" pitchFamily="34" charset="0"/>
              </a:rPr>
              <a:t> </a:t>
            </a:r>
            <a:r>
              <a:rPr lang="en-IN" sz="1600" b="1" kern="100" dirty="0">
                <a:solidFill>
                  <a:schemeClr val="accent6">
                    <a:lumMod val="75000"/>
                  </a:schemeClr>
                </a:solidFill>
                <a:effectLst/>
                <a:latin typeface="Calibri" panose="020F0502020204030204" pitchFamily="34" charset="0"/>
                <a:ea typeface="Calibri" panose="020F0502020204030204" pitchFamily="34" charset="0"/>
              </a:rPr>
              <a:t>Using</a:t>
            </a:r>
            <a:r>
              <a:rPr lang="en-IN" sz="1600" b="1" kern="100" spc="85" dirty="0">
                <a:solidFill>
                  <a:schemeClr val="accent6">
                    <a:lumMod val="75000"/>
                  </a:schemeClr>
                </a:solidFill>
                <a:effectLst/>
                <a:latin typeface="Calibri" panose="020F0502020204030204" pitchFamily="34" charset="0"/>
                <a:ea typeface="Calibri" panose="020F0502020204030204" pitchFamily="34" charset="0"/>
              </a:rPr>
              <a:t> </a:t>
            </a:r>
            <a:r>
              <a:rPr lang="en-IN" sz="1600" b="1" kern="100" dirty="0">
                <a:solidFill>
                  <a:schemeClr val="accent6">
                    <a:lumMod val="75000"/>
                  </a:schemeClr>
                </a:solidFill>
                <a:effectLst/>
                <a:latin typeface="Calibri" panose="020F0502020204030204" pitchFamily="34" charset="0"/>
                <a:ea typeface="Calibri" panose="020F0502020204030204" pitchFamily="34" charset="0"/>
              </a:rPr>
              <a:t>C++</a:t>
            </a:r>
            <a:br>
              <a:rPr lang="en-IN" sz="1600" b="1" kern="100" dirty="0">
                <a:solidFill>
                  <a:schemeClr val="accent6">
                    <a:lumMod val="75000"/>
                  </a:schemeClr>
                </a:solidFill>
                <a:effectLst/>
                <a:latin typeface="Calibri" panose="020F0502020204030204" pitchFamily="34" charset="0"/>
                <a:ea typeface="Calibri" panose="020F0502020204030204" pitchFamily="34" charset="0"/>
              </a:rPr>
            </a:br>
            <a:br>
              <a:rPr lang="en-IN" sz="1600" b="1" kern="100" dirty="0">
                <a:solidFill>
                  <a:schemeClr val="accent6">
                    <a:lumMod val="75000"/>
                  </a:schemeClr>
                </a:solidFill>
                <a:effectLst/>
                <a:latin typeface="Calibri" panose="020F0502020204030204" pitchFamily="34" charset="0"/>
                <a:ea typeface="Calibri" panose="020F0502020204030204" pitchFamily="34" charset="0"/>
              </a:rPr>
            </a:br>
            <a:r>
              <a:rPr lang="en-IN" sz="1600" b="1" kern="100" dirty="0">
                <a:solidFill>
                  <a:srgbClr val="000000"/>
                </a:solidFill>
                <a:effectLst/>
                <a:latin typeface="Aptos Display" panose="020B0004020202020204" pitchFamily="34" charset="0"/>
                <a:ea typeface="Calibri" panose="020F0502020204030204" pitchFamily="34" charset="0"/>
              </a:rPr>
              <a:t>SUBMITTED</a:t>
            </a:r>
            <a:r>
              <a:rPr lang="en-IN" sz="1600" b="1" kern="100" spc="85" dirty="0">
                <a:solidFill>
                  <a:srgbClr val="000000"/>
                </a:solidFill>
                <a:effectLst/>
                <a:latin typeface="Aptos Display" panose="020B0004020202020204" pitchFamily="34" charset="0"/>
                <a:ea typeface="Calibri" panose="020F0502020204030204" pitchFamily="34" charset="0"/>
              </a:rPr>
              <a:t> </a:t>
            </a:r>
            <a:r>
              <a:rPr lang="en-IN" sz="1600" b="1" kern="100" dirty="0">
                <a:solidFill>
                  <a:srgbClr val="000000"/>
                </a:solidFill>
                <a:effectLst/>
                <a:latin typeface="Aptos Display" panose="020B0004020202020204" pitchFamily="34" charset="0"/>
                <a:ea typeface="Calibri" panose="020F0502020204030204" pitchFamily="34" charset="0"/>
              </a:rPr>
              <a:t>BY </a:t>
            </a:r>
            <a:br>
              <a:rPr lang="en-IN" sz="1600" b="1" kern="100" dirty="0">
                <a:solidFill>
                  <a:srgbClr val="000000"/>
                </a:solidFill>
                <a:effectLst/>
                <a:latin typeface="Aptos Display" panose="020B0004020202020204" pitchFamily="34" charset="0"/>
                <a:ea typeface="Calibri" panose="020F0502020204030204" pitchFamily="34" charset="0"/>
              </a:rPr>
            </a:br>
            <a:br>
              <a:rPr lang="en-IN" sz="1600" b="1" kern="100" dirty="0">
                <a:solidFill>
                  <a:srgbClr val="000000"/>
                </a:solidFill>
                <a:effectLst/>
                <a:latin typeface="Aptos Display" panose="020B0004020202020204" pitchFamily="34" charset="0"/>
                <a:ea typeface="Calibri" panose="020F0502020204030204" pitchFamily="34" charset="0"/>
              </a:rPr>
            </a:br>
            <a:r>
              <a:rPr lang="en-IN" sz="1600" b="1" kern="100" spc="-40" dirty="0">
                <a:solidFill>
                  <a:schemeClr val="accent6">
                    <a:lumMod val="75000"/>
                  </a:schemeClr>
                </a:solidFill>
                <a:effectLst/>
                <a:latin typeface="Calibri" panose="020F0502020204030204" pitchFamily="34" charset="0"/>
                <a:ea typeface="Calibri" panose="020F0502020204030204" pitchFamily="34" charset="0"/>
              </a:rPr>
              <a:t>Mr. Gite Sai Kiran</a:t>
            </a:r>
            <a:br>
              <a:rPr lang="en-IN" sz="1600" b="1" kern="100" spc="-40" dirty="0">
                <a:solidFill>
                  <a:schemeClr val="accent6">
                    <a:lumMod val="75000"/>
                  </a:schemeClr>
                </a:solidFill>
                <a:effectLst/>
                <a:latin typeface="Calibri" panose="020F0502020204030204" pitchFamily="34" charset="0"/>
                <a:ea typeface="Calibri" panose="020F0502020204030204" pitchFamily="34" charset="0"/>
              </a:rPr>
            </a:br>
            <a:r>
              <a:rPr lang="en-IN" sz="1600" b="1" kern="100" spc="-40" dirty="0">
                <a:solidFill>
                  <a:schemeClr val="accent6">
                    <a:lumMod val="75000"/>
                  </a:schemeClr>
                </a:solidFill>
                <a:effectLst/>
                <a:latin typeface="Calibri" panose="020F0502020204030204" pitchFamily="34" charset="0"/>
                <a:ea typeface="Calibri" panose="020F0502020204030204" pitchFamily="34" charset="0"/>
              </a:rPr>
              <a:t>PRN : 2124UCEM1029</a:t>
            </a:r>
            <a:br>
              <a:rPr lang="en-IN" sz="1600" b="1" kern="100" dirty="0">
                <a:solidFill>
                  <a:schemeClr val="accent6">
                    <a:lumMod val="75000"/>
                  </a:schemeClr>
                </a:solidFill>
                <a:latin typeface="Calibri" panose="020F0502020204030204" pitchFamily="34" charset="0"/>
                <a:ea typeface="Calibri" panose="020F0502020204030204" pitchFamily="34" charset="0"/>
              </a:rPr>
            </a:br>
            <a:br>
              <a:rPr lang="en-IN" sz="1600" b="1" kern="100" dirty="0">
                <a:solidFill>
                  <a:schemeClr val="accent6">
                    <a:lumMod val="75000"/>
                  </a:schemeClr>
                </a:solidFill>
                <a:latin typeface="Calibri" panose="020F0502020204030204" pitchFamily="34" charset="0"/>
                <a:ea typeface="Calibri" panose="020F0502020204030204" pitchFamily="34" charset="0"/>
              </a:rPr>
            </a:br>
            <a:br>
              <a:rPr lang="en-IN" sz="1600" b="1" kern="100" dirty="0">
                <a:solidFill>
                  <a:schemeClr val="accent6">
                    <a:lumMod val="75000"/>
                  </a:schemeClr>
                </a:solidFill>
                <a:latin typeface="Calibri" panose="020F0502020204030204" pitchFamily="34" charset="0"/>
                <a:ea typeface="Calibri" panose="020F0502020204030204" pitchFamily="34" charset="0"/>
              </a:rPr>
            </a:br>
            <a:r>
              <a:rPr lang="en-IN" sz="1600" b="1" kern="100" dirty="0">
                <a:solidFill>
                  <a:srgbClr val="000000"/>
                </a:solidFill>
                <a:effectLst/>
                <a:latin typeface="Aptos Display" panose="020B0004020202020204" pitchFamily="34" charset="0"/>
                <a:ea typeface="Calibri" panose="020F0502020204030204" pitchFamily="34" charset="0"/>
              </a:rPr>
              <a:t>Under</a:t>
            </a:r>
            <a:r>
              <a:rPr lang="en-IN" sz="1600" b="1" kern="100" spc="95" dirty="0">
                <a:solidFill>
                  <a:srgbClr val="000000"/>
                </a:solidFill>
                <a:effectLst/>
                <a:latin typeface="Aptos Display" panose="020B0004020202020204" pitchFamily="34" charset="0"/>
                <a:ea typeface="Calibri" panose="020F0502020204030204" pitchFamily="34" charset="0"/>
              </a:rPr>
              <a:t> </a:t>
            </a:r>
            <a:r>
              <a:rPr lang="en-IN" sz="1600" b="1" kern="100" dirty="0">
                <a:solidFill>
                  <a:srgbClr val="000000"/>
                </a:solidFill>
                <a:effectLst/>
                <a:latin typeface="Aptos Display" panose="020B0004020202020204" pitchFamily="34" charset="0"/>
                <a:ea typeface="Calibri" panose="020F0502020204030204" pitchFamily="34" charset="0"/>
              </a:rPr>
              <a:t>the</a:t>
            </a:r>
            <a:r>
              <a:rPr lang="en-IN" sz="1600" b="1" kern="100" spc="95" dirty="0">
                <a:solidFill>
                  <a:srgbClr val="000000"/>
                </a:solidFill>
                <a:effectLst/>
                <a:latin typeface="Aptos Display" panose="020B0004020202020204" pitchFamily="34" charset="0"/>
                <a:ea typeface="Calibri" panose="020F0502020204030204" pitchFamily="34" charset="0"/>
              </a:rPr>
              <a:t> </a:t>
            </a:r>
            <a:r>
              <a:rPr lang="en-IN" sz="1600" b="1" kern="100" dirty="0">
                <a:solidFill>
                  <a:srgbClr val="000000"/>
                </a:solidFill>
                <a:effectLst/>
                <a:latin typeface="Aptos Display" panose="020B0004020202020204" pitchFamily="34" charset="0"/>
                <a:ea typeface="Calibri" panose="020F0502020204030204" pitchFamily="34" charset="0"/>
              </a:rPr>
              <a:t>guidance</a:t>
            </a:r>
            <a:r>
              <a:rPr lang="en-IN" sz="1600" b="1" kern="100" spc="95" dirty="0">
                <a:solidFill>
                  <a:srgbClr val="000000"/>
                </a:solidFill>
                <a:effectLst/>
                <a:latin typeface="Aptos Display" panose="020B0004020202020204" pitchFamily="34" charset="0"/>
                <a:ea typeface="Calibri" panose="020F0502020204030204" pitchFamily="34" charset="0"/>
              </a:rPr>
              <a:t> </a:t>
            </a:r>
            <a:r>
              <a:rPr lang="en-IN" sz="1600" b="1" kern="100" dirty="0">
                <a:solidFill>
                  <a:srgbClr val="000000"/>
                </a:solidFill>
                <a:effectLst/>
                <a:latin typeface="Aptos Display" panose="020B0004020202020204" pitchFamily="34" charset="0"/>
                <a:ea typeface="Calibri" panose="020F0502020204030204" pitchFamily="34" charset="0"/>
              </a:rPr>
              <a:t>of</a:t>
            </a:r>
            <a:br>
              <a:rPr lang="en-IN" sz="1600" b="1" kern="100" dirty="0">
                <a:solidFill>
                  <a:srgbClr val="000000"/>
                </a:solidFill>
                <a:effectLst/>
                <a:latin typeface="Aptos Display" panose="020B0004020202020204" pitchFamily="34" charset="0"/>
                <a:ea typeface="Calibri" panose="020F0502020204030204" pitchFamily="34" charset="0"/>
              </a:rPr>
            </a:br>
            <a:br>
              <a:rPr lang="en-IN" sz="1600" b="1" kern="100" dirty="0">
                <a:solidFill>
                  <a:schemeClr val="accent6">
                    <a:lumMod val="75000"/>
                  </a:schemeClr>
                </a:solidFill>
                <a:effectLst/>
                <a:latin typeface="Calibri" panose="020F0502020204030204" pitchFamily="34" charset="0"/>
                <a:ea typeface="Calibri" panose="020F0502020204030204" pitchFamily="34" charset="0"/>
              </a:rPr>
            </a:br>
            <a:r>
              <a:rPr lang="en-IN" sz="1600" b="1" kern="100" spc="-50" dirty="0">
                <a:solidFill>
                  <a:schemeClr val="accent6">
                    <a:lumMod val="75000"/>
                  </a:schemeClr>
                </a:solidFill>
                <a:effectLst/>
                <a:latin typeface="Calibri" panose="020F0502020204030204" pitchFamily="34" charset="0"/>
                <a:ea typeface="Calibri" panose="020F0502020204030204" pitchFamily="34" charset="0"/>
              </a:rPr>
              <a:t>Miss.</a:t>
            </a:r>
            <a:r>
              <a:rPr lang="en-IN" sz="1600" b="1" kern="100" spc="15" dirty="0">
                <a:solidFill>
                  <a:schemeClr val="accent6">
                    <a:lumMod val="75000"/>
                  </a:schemeClr>
                </a:solidFill>
                <a:effectLst/>
                <a:latin typeface="Calibri" panose="020F0502020204030204" pitchFamily="34" charset="0"/>
                <a:ea typeface="Calibri" panose="020F0502020204030204" pitchFamily="34" charset="0"/>
              </a:rPr>
              <a:t> </a:t>
            </a:r>
            <a:r>
              <a:rPr lang="en-IN" sz="1600" b="1" kern="100" spc="-50" dirty="0">
                <a:solidFill>
                  <a:schemeClr val="accent6">
                    <a:lumMod val="75000"/>
                  </a:schemeClr>
                </a:solidFill>
                <a:effectLst/>
                <a:latin typeface="Calibri" panose="020F0502020204030204" pitchFamily="34" charset="0"/>
                <a:ea typeface="Calibri" panose="020F0502020204030204" pitchFamily="34" charset="0"/>
              </a:rPr>
              <a:t>Ishwari</a:t>
            </a:r>
            <a:r>
              <a:rPr lang="en-IN" sz="1600" b="1" kern="100" spc="15" dirty="0">
                <a:solidFill>
                  <a:schemeClr val="accent6">
                    <a:lumMod val="75000"/>
                  </a:schemeClr>
                </a:solidFill>
                <a:effectLst/>
                <a:latin typeface="Calibri" panose="020F0502020204030204" pitchFamily="34" charset="0"/>
                <a:ea typeface="Calibri" panose="020F0502020204030204" pitchFamily="34" charset="0"/>
              </a:rPr>
              <a:t> </a:t>
            </a:r>
            <a:r>
              <a:rPr lang="en-IN" sz="1600" b="1" kern="100" spc="-50" dirty="0" err="1">
                <a:solidFill>
                  <a:schemeClr val="accent6">
                    <a:lumMod val="75000"/>
                  </a:schemeClr>
                </a:solidFill>
                <a:effectLst/>
                <a:latin typeface="Calibri" panose="020F0502020204030204" pitchFamily="34" charset="0"/>
                <a:ea typeface="Calibri" panose="020F0502020204030204" pitchFamily="34" charset="0"/>
              </a:rPr>
              <a:t>Tirse</a:t>
            </a:r>
            <a:br>
              <a:rPr lang="en-IN" sz="1600" b="1" kern="100" spc="-50" dirty="0">
                <a:solidFill>
                  <a:schemeClr val="accent6">
                    <a:lumMod val="75000"/>
                  </a:schemeClr>
                </a:solidFill>
                <a:effectLst/>
                <a:latin typeface="Calibri" panose="020F0502020204030204" pitchFamily="34" charset="0"/>
                <a:ea typeface="Calibri" panose="020F0502020204030204" pitchFamily="34" charset="0"/>
              </a:rPr>
            </a:br>
            <a:endParaRPr lang="en-IN" sz="1600" dirty="0"/>
          </a:p>
        </p:txBody>
      </p:sp>
      <p:cxnSp>
        <p:nvCxnSpPr>
          <p:cNvPr id="9" name="Straight Connector 8">
            <a:extLst>
              <a:ext uri="{FF2B5EF4-FFF2-40B4-BE49-F238E27FC236}">
                <a16:creationId xmlns:a16="http://schemas.microsoft.com/office/drawing/2014/main" id="{7A4D664D-0CBB-C16E-1E93-5F213F833DB6}"/>
              </a:ext>
            </a:extLst>
          </p:cNvPr>
          <p:cNvCxnSpPr>
            <a:cxnSpLocks/>
          </p:cNvCxnSpPr>
          <p:nvPr/>
        </p:nvCxnSpPr>
        <p:spPr>
          <a:xfrm>
            <a:off x="5073445" y="717755"/>
            <a:ext cx="2054942"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348BCD53-3787-AAF8-659F-8ECA77E4F0C6}"/>
              </a:ext>
            </a:extLst>
          </p:cNvPr>
          <p:cNvCxnSpPr/>
          <p:nvPr/>
        </p:nvCxnSpPr>
        <p:spPr>
          <a:xfrm>
            <a:off x="4886043" y="1671484"/>
            <a:ext cx="2419914"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7BDFBB06-66B7-DE23-1F92-546776CFFF7F}"/>
              </a:ext>
            </a:extLst>
          </p:cNvPr>
          <p:cNvCxnSpPr>
            <a:cxnSpLocks/>
          </p:cNvCxnSpPr>
          <p:nvPr/>
        </p:nvCxnSpPr>
        <p:spPr>
          <a:xfrm>
            <a:off x="4719484" y="2644878"/>
            <a:ext cx="2969342" cy="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190F00AE-C3C9-796C-8101-6235DDCB4FE8}"/>
              </a:ext>
            </a:extLst>
          </p:cNvPr>
          <p:cNvCxnSpPr>
            <a:cxnSpLocks/>
          </p:cNvCxnSpPr>
          <p:nvPr/>
        </p:nvCxnSpPr>
        <p:spPr>
          <a:xfrm>
            <a:off x="4503174" y="4149214"/>
            <a:ext cx="3510116"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A5DC4D-2098-4435-F1A7-A89A0A96BC63}"/>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3" name="TextBox 2">
            <a:extLst>
              <a:ext uri="{FF2B5EF4-FFF2-40B4-BE49-F238E27FC236}">
                <a16:creationId xmlns:a16="http://schemas.microsoft.com/office/drawing/2014/main" id="{0CC8A9B7-8DD2-0000-4DA2-6D043111DCF7}"/>
              </a:ext>
            </a:extLst>
          </p:cNvPr>
          <p:cNvSpPr txBox="1"/>
          <p:nvPr/>
        </p:nvSpPr>
        <p:spPr>
          <a:xfrm>
            <a:off x="8299048" y="1605285"/>
            <a:ext cx="1551007" cy="1498921"/>
          </a:xfrm>
          <a:prstGeom prst="rect">
            <a:avLst/>
          </a:prstGeom>
          <a:noFill/>
        </p:spPr>
        <p:txBody>
          <a:bodyPr wrap="square" rtlCol="0">
            <a:spAutoFit/>
          </a:bodyPr>
          <a:lstStyle/>
          <a:p>
            <a:endParaRPr lang="en-IN" dirty="0"/>
          </a:p>
        </p:txBody>
      </p:sp>
      <p:pic>
        <p:nvPicPr>
          <p:cNvPr id="3085" name="Picture 342">
            <a:extLst>
              <a:ext uri="{FF2B5EF4-FFF2-40B4-BE49-F238E27FC236}">
                <a16:creationId xmlns:a16="http://schemas.microsoft.com/office/drawing/2014/main" id="{6EA0852D-997D-B1C7-5BAE-77B61992F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152" y="2133537"/>
            <a:ext cx="7857321" cy="1948775"/>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343">
            <a:extLst>
              <a:ext uri="{FF2B5EF4-FFF2-40B4-BE49-F238E27FC236}">
                <a16:creationId xmlns:a16="http://schemas.microsoft.com/office/drawing/2014/main" id="{33EDBF88-D996-6901-DAE2-6BB0F8AA6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153" y="4509557"/>
            <a:ext cx="7857321" cy="234844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4">
            <a:extLst>
              <a:ext uri="{FF2B5EF4-FFF2-40B4-BE49-F238E27FC236}">
                <a16:creationId xmlns:a16="http://schemas.microsoft.com/office/drawing/2014/main" id="{243561AD-8128-2A3A-A483-948F5C70BBA4}"/>
              </a:ext>
            </a:extLst>
          </p:cNvPr>
          <p:cNvSpPr>
            <a:spLocks noChangeArrowheads="1"/>
          </p:cNvSpPr>
          <p:nvPr/>
        </p:nvSpPr>
        <p:spPr bwMode="auto">
          <a:xfrm>
            <a:off x="3128646" y="72888"/>
            <a:ext cx="6690167"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r>
              <a:rPr kumimoji="0" lang="en-US" altLang="en-US" sz="4400" b="1" i="0" u="sng" strike="noStrike" cap="none" normalizeH="0" baseline="0" dirty="0">
                <a:ln>
                  <a:noFill/>
                </a:ln>
                <a:solidFill>
                  <a:srgbClr val="C00000"/>
                </a:solidFill>
                <a:effectLst/>
                <a:latin typeface="Bahnschrift SemiBold" panose="020B0502040204020203" pitchFamily="34" charset="0"/>
                <a:ea typeface="Calibri" panose="020F0502020204030204" pitchFamily="34" charset="0"/>
              </a:rPr>
              <a:t>Output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400" dirty="0">
              <a:solidFill>
                <a:srgbClr val="000000"/>
              </a:solidFill>
              <a:latin typeface="Arial" panose="020B0604020202020204" pitchFamily="34" charset="0"/>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6">
                    <a:lumMod val="75000"/>
                  </a:schemeClr>
                </a:solidFill>
                <a:effectLst/>
                <a:latin typeface="Aptos Display" panose="020B0004020202020204" pitchFamily="34" charset="0"/>
                <a:ea typeface="Calibri" panose="020F0502020204030204" pitchFamily="34" charset="0"/>
              </a:rPr>
              <a:t>1.Launching the program :</a:t>
            </a:r>
            <a:endParaRPr kumimoji="0" lang="en-US" altLang="en-US" sz="1000" b="1" i="0" u="none" strike="noStrike" cap="none" normalizeH="0" baseline="0" dirty="0">
              <a:ln>
                <a:noFill/>
              </a:ln>
              <a:solidFill>
                <a:schemeClr val="accent6">
                  <a:lumMod val="75000"/>
                </a:schemeClr>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5">
            <a:extLst>
              <a:ext uri="{FF2B5EF4-FFF2-40B4-BE49-F238E27FC236}">
                <a16:creationId xmlns:a16="http://schemas.microsoft.com/office/drawing/2014/main" id="{8F3F806C-D067-5845-22F5-F68CBE553E82}"/>
              </a:ext>
            </a:extLst>
          </p:cNvPr>
          <p:cNvSpPr>
            <a:spLocks noChangeArrowheads="1"/>
          </p:cNvSpPr>
          <p:nvPr/>
        </p:nvSpPr>
        <p:spPr bwMode="auto">
          <a:xfrm>
            <a:off x="3128646" y="4109073"/>
            <a:ext cx="11267086"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accent6">
                    <a:lumMod val="75000"/>
                  </a:schemeClr>
                </a:solidFill>
                <a:effectLst/>
                <a:latin typeface="Bahnschrift SemiBold" panose="020B0502040204020203" pitchFamily="34" charset="0"/>
                <a:ea typeface="Calibri" panose="020F0502020204030204" pitchFamily="34" charset="0"/>
              </a:rPr>
              <a:t>2. Adding sales record :</a:t>
            </a:r>
            <a:endParaRPr kumimoji="0" lang="en-US" altLang="en-US" sz="900" b="1" i="0" u="none" strike="noStrike" cap="none" normalizeH="0" baseline="0" dirty="0">
              <a:ln>
                <a:noFill/>
              </a:ln>
              <a:solidFill>
                <a:schemeClr val="accent6">
                  <a:lumMod val="75000"/>
                </a:schemeClr>
              </a:solidFill>
              <a:effectLst/>
              <a:latin typeface="Bahnschrift SemiBol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6">
            <a:extLst>
              <a:ext uri="{FF2B5EF4-FFF2-40B4-BE49-F238E27FC236}">
                <a16:creationId xmlns:a16="http://schemas.microsoft.com/office/drawing/2014/main" id="{3892D375-91B8-3A46-0A4E-EDEAC68D9B42}"/>
              </a:ext>
            </a:extLst>
          </p:cNvPr>
          <p:cNvSpPr>
            <a:spLocks noChangeArrowheads="1"/>
          </p:cNvSpPr>
          <p:nvPr/>
        </p:nvSpPr>
        <p:spPr bwMode="auto">
          <a:xfrm>
            <a:off x="4235273" y="6411165"/>
            <a:ext cx="11267086" cy="489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1745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F97A36-2963-DB1C-AFE2-2B215651D248}"/>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4098" name="Picture 345">
            <a:extLst>
              <a:ext uri="{FF2B5EF4-FFF2-40B4-BE49-F238E27FC236}">
                <a16:creationId xmlns:a16="http://schemas.microsoft.com/office/drawing/2014/main" id="{62BA3D05-B989-0C2A-8FA4-0252569074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1155" y="1400236"/>
            <a:ext cx="8241174" cy="1622421"/>
          </a:xfrm>
          <a:prstGeom prst="rect">
            <a:avLst/>
          </a:prstGeom>
          <a:noFill/>
          <a:extLst>
            <a:ext uri="{909E8E84-426E-40DD-AFC4-6F175D3DCCD1}">
              <a14:hiddenFill xmlns:a14="http://schemas.microsoft.com/office/drawing/2010/main">
                <a:solidFill>
                  <a:srgbClr val="FFFFFF"/>
                </a:solidFill>
              </a14:hiddenFill>
            </a:ext>
          </a:extLst>
        </p:spPr>
      </p:pic>
      <p:pic>
        <p:nvPicPr>
          <p:cNvPr id="4097" name="Picture 351">
            <a:extLst>
              <a:ext uri="{FF2B5EF4-FFF2-40B4-BE49-F238E27FC236}">
                <a16:creationId xmlns:a16="http://schemas.microsoft.com/office/drawing/2014/main" id="{D7A87473-AC17-40BF-14D2-B82391BF4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0724" y="4276661"/>
            <a:ext cx="8251605" cy="132548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61EBB589-CA1D-AEC0-73F9-EA102D23B2EF}"/>
              </a:ext>
            </a:extLst>
          </p:cNvPr>
          <p:cNvSpPr>
            <a:spLocks noChangeArrowheads="1"/>
          </p:cNvSpPr>
          <p:nvPr/>
        </p:nvSpPr>
        <p:spPr bwMode="auto">
          <a:xfrm>
            <a:off x="2581155" y="802008"/>
            <a:ext cx="316298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6">
                    <a:lumMod val="75000"/>
                  </a:schemeClr>
                </a:solidFill>
                <a:effectLst/>
                <a:latin typeface="Aptos Display" panose="020B0004020202020204" pitchFamily="34" charset="0"/>
                <a:ea typeface="Calibri" panose="020F0502020204030204" pitchFamily="34" charset="0"/>
              </a:rPr>
              <a:t>3.Display all sales records :</a:t>
            </a:r>
            <a:endParaRPr kumimoji="0" lang="en-US" altLang="en-US" sz="1000" b="1" i="0" u="none" strike="noStrike" cap="none" normalizeH="0" baseline="0" dirty="0">
              <a:ln>
                <a:noFill/>
              </a:ln>
              <a:solidFill>
                <a:schemeClr val="accent6">
                  <a:lumMod val="75000"/>
                </a:schemeClr>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6">
                    <a:lumMod val="75000"/>
                  </a:schemeClr>
                </a:solidFill>
                <a:effectLst/>
                <a:latin typeface="Aptos Display" panose="020B0004020202020204" pitchFamily="34" charset="0"/>
                <a:ea typeface="Calibri" panose="020F0502020204030204" pitchFamily="34" charset="0"/>
              </a:rPr>
              <a:t>         </a:t>
            </a:r>
            <a:endParaRPr kumimoji="0" lang="en-US" altLang="en-US" sz="2400" b="1" i="0" u="none" strike="noStrike" cap="none" normalizeH="0" baseline="0" dirty="0">
              <a:ln>
                <a:noFill/>
              </a:ln>
              <a:solidFill>
                <a:schemeClr val="accent6">
                  <a:lumMod val="75000"/>
                </a:schemeClr>
              </a:solidFill>
              <a:effectLst/>
              <a:latin typeface="Aptos Display" panose="020B0004020202020204" pitchFamily="34" charset="0"/>
            </a:endParaRPr>
          </a:p>
        </p:txBody>
      </p:sp>
      <p:sp>
        <p:nvSpPr>
          <p:cNvPr id="4" name="Rectangle 4">
            <a:extLst>
              <a:ext uri="{FF2B5EF4-FFF2-40B4-BE49-F238E27FC236}">
                <a16:creationId xmlns:a16="http://schemas.microsoft.com/office/drawing/2014/main" id="{83BB252B-7FA8-E99A-329C-B18A53B593C2}"/>
              </a:ext>
            </a:extLst>
          </p:cNvPr>
          <p:cNvSpPr>
            <a:spLocks noChangeArrowheads="1"/>
          </p:cNvSpPr>
          <p:nvPr/>
        </p:nvSpPr>
        <p:spPr bwMode="auto">
          <a:xfrm>
            <a:off x="2581155" y="3343559"/>
            <a:ext cx="316298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6">
                    <a:lumMod val="75000"/>
                  </a:schemeClr>
                </a:solidFill>
                <a:effectLst/>
                <a:latin typeface="Aptos Display" panose="020B0004020202020204" pitchFamily="34" charset="0"/>
                <a:ea typeface="Calibri" panose="020F0502020204030204" pitchFamily="34" charset="0"/>
              </a:rPr>
              <a:t>4.Calculating Total Sales :</a:t>
            </a:r>
            <a:endParaRPr kumimoji="0" lang="en-US" altLang="en-US" sz="1000" b="1" i="0" u="none" strike="noStrike" cap="none" normalizeH="0" baseline="0" dirty="0">
              <a:ln>
                <a:noFill/>
              </a:ln>
              <a:solidFill>
                <a:schemeClr val="accent6">
                  <a:lumMod val="75000"/>
                </a:schemeClr>
              </a:solidFill>
              <a:effectLst/>
              <a:latin typeface="Aptos Display"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116DB1F8-E639-B9B3-CCBA-8DD72830947B}"/>
              </a:ext>
            </a:extLst>
          </p:cNvPr>
          <p:cNvSpPr>
            <a:spLocks noChangeArrowheads="1"/>
          </p:cNvSpPr>
          <p:nvPr/>
        </p:nvSpPr>
        <p:spPr bwMode="auto">
          <a:xfrm>
            <a:off x="2046951" y="34798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rgbClr val="000000"/>
                </a:solidFill>
                <a:effectLst/>
                <a:latin typeface="Arial" panose="020B0604020202020204" pitchFamily="34" charset="0"/>
                <a:ea typeface="Calibri" panose="020F0502020204030204" pitchFamily="34"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848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E99DE0-262F-EE85-1804-8AD342692219}"/>
              </a:ext>
            </a:extLst>
          </p:cNvPr>
          <p:cNvSpPr>
            <a:spLocks noGrp="1"/>
          </p:cNvSpPr>
          <p:nvPr>
            <p:ph type="sldNum" sz="quarter" idx="12"/>
          </p:nvPr>
        </p:nvSpPr>
        <p:spPr/>
        <p:txBody>
          <a:bodyPr/>
          <a:lstStyle/>
          <a:p>
            <a:fld id="{48F63A3B-78C7-47BE-AE5E-E10140E04643}" type="slidenum">
              <a:rPr lang="en-US" smtClean="0"/>
              <a:pPr/>
              <a:t>12</a:t>
            </a:fld>
            <a:endParaRPr lang="en-US" dirty="0"/>
          </a:p>
        </p:txBody>
      </p:sp>
      <p:pic>
        <p:nvPicPr>
          <p:cNvPr id="4" name="Picture 3">
            <a:extLst>
              <a:ext uri="{FF2B5EF4-FFF2-40B4-BE49-F238E27FC236}">
                <a16:creationId xmlns:a16="http://schemas.microsoft.com/office/drawing/2014/main" id="{1FD30C4F-4167-394A-A787-248FD2FE06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2177" y="701702"/>
            <a:ext cx="8055980" cy="6070922"/>
          </a:xfrm>
          <a:prstGeom prst="rect">
            <a:avLst/>
          </a:prstGeom>
        </p:spPr>
      </p:pic>
      <p:sp>
        <p:nvSpPr>
          <p:cNvPr id="5" name="TextBox 4">
            <a:extLst>
              <a:ext uri="{FF2B5EF4-FFF2-40B4-BE49-F238E27FC236}">
                <a16:creationId xmlns:a16="http://schemas.microsoft.com/office/drawing/2014/main" id="{A297D0F5-8DAA-1868-6CED-EFF9CAB25EF7}"/>
              </a:ext>
            </a:extLst>
          </p:cNvPr>
          <p:cNvSpPr txBox="1"/>
          <p:nvPr/>
        </p:nvSpPr>
        <p:spPr>
          <a:xfrm>
            <a:off x="4618298" y="47479"/>
            <a:ext cx="4143737" cy="584775"/>
          </a:xfrm>
          <a:prstGeom prst="rect">
            <a:avLst/>
          </a:prstGeom>
          <a:noFill/>
        </p:spPr>
        <p:txBody>
          <a:bodyPr wrap="square" rtlCol="0">
            <a:spAutoFit/>
          </a:bodyPr>
          <a:lstStyle/>
          <a:p>
            <a:pPr algn="ctr"/>
            <a:r>
              <a:rPr lang="en-US" sz="3200" b="1" u="sng" dirty="0">
                <a:solidFill>
                  <a:srgbClr val="C00000"/>
                </a:solidFill>
                <a:latin typeface="Bahnschrift SemiBold" panose="020B0502040204020203" pitchFamily="34" charset="0"/>
              </a:rPr>
              <a:t>output</a:t>
            </a:r>
            <a:endParaRPr lang="en-IN" sz="3200" b="1" u="sng" dirty="0">
              <a:solidFill>
                <a:srgbClr val="C00000"/>
              </a:solidFill>
              <a:latin typeface="Bahnschrift SemiBold" panose="020B0502040204020203" pitchFamily="34" charset="0"/>
            </a:endParaRPr>
          </a:p>
        </p:txBody>
      </p:sp>
    </p:spTree>
    <p:extLst>
      <p:ext uri="{BB962C8B-B14F-4D97-AF65-F5344CB8AC3E}">
        <p14:creationId xmlns:p14="http://schemas.microsoft.com/office/powerpoint/2010/main" val="2586420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F7538A-5341-2FA4-AB45-87E71D577F73}"/>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
        <p:nvSpPr>
          <p:cNvPr id="3" name="TextBox 2">
            <a:extLst>
              <a:ext uri="{FF2B5EF4-FFF2-40B4-BE49-F238E27FC236}">
                <a16:creationId xmlns:a16="http://schemas.microsoft.com/office/drawing/2014/main" id="{47650413-8AB4-C98A-1B32-D930267EB0D4}"/>
              </a:ext>
            </a:extLst>
          </p:cNvPr>
          <p:cNvSpPr txBox="1"/>
          <p:nvPr/>
        </p:nvSpPr>
        <p:spPr>
          <a:xfrm>
            <a:off x="1562581" y="1713053"/>
            <a:ext cx="9352345" cy="2056332"/>
          </a:xfrm>
          <a:prstGeom prst="rect">
            <a:avLst/>
          </a:prstGeom>
          <a:noFill/>
        </p:spPr>
        <p:txBody>
          <a:bodyPr wrap="square" rtlCol="0">
            <a:spAutoFit/>
          </a:bodyPr>
          <a:lstStyle/>
          <a:p>
            <a:pPr algn="just">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rPr>
              <a:t> </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     In conclusion, a sales management system is an essential tool for organizations aiming to enhance their sales processes and overall performance. By integrating various components such as contact management, sales forecasting, performance management, and sales automation, these systems provide a comprehensive approach to managing sales efforts.</a:t>
            </a:r>
          </a:p>
          <a:p>
            <a:pPr algn="just"/>
            <a:endParaRPr lang="en-IN" dirty="0"/>
          </a:p>
        </p:txBody>
      </p:sp>
      <p:sp>
        <p:nvSpPr>
          <p:cNvPr id="4" name="TextBox 3">
            <a:extLst>
              <a:ext uri="{FF2B5EF4-FFF2-40B4-BE49-F238E27FC236}">
                <a16:creationId xmlns:a16="http://schemas.microsoft.com/office/drawing/2014/main" id="{0664A32A-203B-C7C7-7CCC-8CF1DAF9AA84}"/>
              </a:ext>
            </a:extLst>
          </p:cNvPr>
          <p:cNvSpPr txBox="1"/>
          <p:nvPr/>
        </p:nvSpPr>
        <p:spPr>
          <a:xfrm>
            <a:off x="4344539" y="902825"/>
            <a:ext cx="2319866" cy="523220"/>
          </a:xfrm>
          <a:prstGeom prst="rect">
            <a:avLst/>
          </a:prstGeom>
          <a:noFill/>
        </p:spPr>
        <p:txBody>
          <a:bodyPr wrap="none" rtlCol="0">
            <a:spAutoFit/>
          </a:bodyPr>
          <a:lstStyle/>
          <a:p>
            <a:pPr algn="ctr"/>
            <a:r>
              <a:rPr lang="en-US" sz="2800" b="1" u="sng" dirty="0">
                <a:solidFill>
                  <a:srgbClr val="C00000"/>
                </a:solidFill>
                <a:latin typeface="Bahnschrift SemiBold" panose="020B0502040204020203" pitchFamily="34" charset="0"/>
              </a:rPr>
              <a:t>CONCLUSION</a:t>
            </a:r>
            <a:endParaRPr lang="en-IN" sz="2800" b="1" u="sng" dirty="0">
              <a:solidFill>
                <a:srgbClr val="C00000"/>
              </a:solidFill>
              <a:latin typeface="Bahnschrift SemiBold" panose="020B0502040204020203" pitchFamily="34" charset="0"/>
            </a:endParaRPr>
          </a:p>
        </p:txBody>
      </p:sp>
    </p:spTree>
    <p:extLst>
      <p:ext uri="{BB962C8B-B14F-4D97-AF65-F5344CB8AC3E}">
        <p14:creationId xmlns:p14="http://schemas.microsoft.com/office/powerpoint/2010/main" val="3040499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840376" y="2233914"/>
            <a:ext cx="5715000" cy="1505622"/>
          </a:xfrm>
        </p:spPr>
        <p:txBody>
          <a:bodyPr/>
          <a:lstStyle/>
          <a:p>
            <a:r>
              <a:rPr lang="en-US" sz="5400" u="sng" dirty="0">
                <a:latin typeface="Britannic Bold" panose="020B0903060703020204" pitchFamily="34" charset="0"/>
              </a:rPr>
              <a:t>Thank 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CAF393-ACD6-B946-4004-30124DF2EC02}"/>
              </a:ext>
            </a:extLst>
          </p:cNvPr>
          <p:cNvSpPr>
            <a:spLocks noGrp="1"/>
          </p:cNvSpPr>
          <p:nvPr>
            <p:ph type="sldNum" sz="quarter" idx="12"/>
          </p:nvPr>
        </p:nvSpPr>
        <p:spPr/>
        <p:txBody>
          <a:bodyPr/>
          <a:lstStyle/>
          <a:p>
            <a:fld id="{48F63A3B-78C7-47BE-AE5E-E10140E04643}" type="slidenum">
              <a:rPr lang="en-US" smtClean="0"/>
              <a:pPr/>
              <a:t>2</a:t>
            </a:fld>
            <a:endParaRPr lang="en-US" dirty="0"/>
          </a:p>
        </p:txBody>
      </p:sp>
      <p:sp>
        <p:nvSpPr>
          <p:cNvPr id="4" name="TextBox 3">
            <a:extLst>
              <a:ext uri="{FF2B5EF4-FFF2-40B4-BE49-F238E27FC236}">
                <a16:creationId xmlns:a16="http://schemas.microsoft.com/office/drawing/2014/main" id="{D8BAD0E7-158F-FC58-C571-84869D827D93}"/>
              </a:ext>
            </a:extLst>
          </p:cNvPr>
          <p:cNvSpPr txBox="1"/>
          <p:nvPr/>
        </p:nvSpPr>
        <p:spPr>
          <a:xfrm>
            <a:off x="4557042" y="191723"/>
            <a:ext cx="4395018" cy="2031325"/>
          </a:xfrm>
          <a:prstGeom prst="rect">
            <a:avLst/>
          </a:prstGeom>
          <a:noFill/>
        </p:spPr>
        <p:txBody>
          <a:bodyPr wrap="square" rtlCol="0">
            <a:spAutoFit/>
          </a:bodyPr>
          <a:lstStyle/>
          <a:p>
            <a:pPr algn="ctr"/>
            <a:endParaRPr lang="en-IN" b="1" kern="100" spc="-50" dirty="0">
              <a:solidFill>
                <a:schemeClr val="accent6">
                  <a:lumMod val="75000"/>
                </a:schemeClr>
              </a:solidFill>
              <a:latin typeface="Calibri" panose="020F0502020204030204" pitchFamily="34" charset="0"/>
              <a:ea typeface="Calibri" panose="020F0502020204030204" pitchFamily="34" charset="0"/>
            </a:endParaRPr>
          </a:p>
          <a:p>
            <a:pPr algn="ctr"/>
            <a:endParaRPr lang="en-IN" sz="1800" b="1" kern="100" dirty="0">
              <a:solidFill>
                <a:schemeClr val="accent6">
                  <a:lumMod val="75000"/>
                </a:schemeClr>
              </a:solidFill>
              <a:effectLst/>
              <a:latin typeface="Calibri" panose="020F0502020204030204" pitchFamily="34" charset="0"/>
              <a:ea typeface="Calibri" panose="020F0502020204030204" pitchFamily="34" charset="0"/>
            </a:endParaRPr>
          </a:p>
          <a:p>
            <a:pPr algn="ctr"/>
            <a:endParaRPr lang="en-IN" sz="1800" b="1" kern="100" dirty="0">
              <a:solidFill>
                <a:schemeClr val="accent6">
                  <a:lumMod val="75000"/>
                </a:schemeClr>
              </a:solidFill>
              <a:effectLst/>
              <a:latin typeface="Calibri" panose="020F0502020204030204" pitchFamily="34" charset="0"/>
              <a:ea typeface="Calibri" panose="020F0502020204030204" pitchFamily="34" charset="0"/>
            </a:endParaRPr>
          </a:p>
          <a:p>
            <a:pPr algn="ctr"/>
            <a:endParaRPr lang="en-IN" sz="1800" b="1" kern="100" dirty="0">
              <a:solidFill>
                <a:schemeClr val="accent6">
                  <a:lumMod val="75000"/>
                </a:schemeClr>
              </a:solidFill>
              <a:effectLst/>
              <a:latin typeface="Calibri" panose="020F0502020204030204" pitchFamily="34" charset="0"/>
              <a:ea typeface="Calibri" panose="020F0502020204030204" pitchFamily="34" charset="0"/>
            </a:endParaRPr>
          </a:p>
          <a:p>
            <a:pPr algn="ctr"/>
            <a:endParaRPr lang="en-IN" sz="1800" b="1" kern="100" dirty="0">
              <a:solidFill>
                <a:schemeClr val="accent6">
                  <a:lumMod val="75000"/>
                </a:schemeClr>
              </a:solidFill>
              <a:effectLst/>
              <a:latin typeface="Calibri" panose="020F0502020204030204" pitchFamily="34" charset="0"/>
              <a:ea typeface="Calibri" panose="020F0502020204030204" pitchFamily="34" charset="0"/>
            </a:endParaRPr>
          </a:p>
          <a:p>
            <a:pPr algn="ctr"/>
            <a:endParaRPr lang="en-IN" sz="1800" b="1" kern="100" dirty="0">
              <a:solidFill>
                <a:srgbClr val="000000"/>
              </a:solidFill>
              <a:effectLst/>
              <a:latin typeface="Aptos Display" panose="020B0004020202020204" pitchFamily="34" charset="0"/>
              <a:ea typeface="Calibri" panose="020F0502020204030204" pitchFamily="34" charset="0"/>
            </a:endParaRPr>
          </a:p>
          <a:p>
            <a:pPr algn="ctr"/>
            <a:endParaRPr lang="en-IN" dirty="0"/>
          </a:p>
        </p:txBody>
      </p:sp>
      <p:pic>
        <p:nvPicPr>
          <p:cNvPr id="13" name="Picture 12">
            <a:extLst>
              <a:ext uri="{FF2B5EF4-FFF2-40B4-BE49-F238E27FC236}">
                <a16:creationId xmlns:a16="http://schemas.microsoft.com/office/drawing/2014/main" id="{EA128342-592F-EC88-3608-7C0608B086C9}"/>
              </a:ext>
            </a:extLst>
          </p:cNvPr>
          <p:cNvPicPr/>
          <p:nvPr/>
        </p:nvPicPr>
        <p:blipFill>
          <a:blip r:embed="rId2"/>
          <a:stretch>
            <a:fillRect/>
          </a:stretch>
        </p:blipFill>
        <p:spPr>
          <a:xfrm>
            <a:off x="4729105" y="579450"/>
            <a:ext cx="3087329" cy="2275828"/>
          </a:xfrm>
          <a:prstGeom prst="rect">
            <a:avLst/>
          </a:prstGeom>
        </p:spPr>
      </p:pic>
      <p:sp>
        <p:nvSpPr>
          <p:cNvPr id="14" name="TextBox 13">
            <a:extLst>
              <a:ext uri="{FF2B5EF4-FFF2-40B4-BE49-F238E27FC236}">
                <a16:creationId xmlns:a16="http://schemas.microsoft.com/office/drawing/2014/main" id="{76218823-E403-41EE-2367-6C91542C6543}"/>
              </a:ext>
            </a:extLst>
          </p:cNvPr>
          <p:cNvSpPr txBox="1"/>
          <p:nvPr/>
        </p:nvSpPr>
        <p:spPr>
          <a:xfrm>
            <a:off x="3338051" y="2751623"/>
            <a:ext cx="5515897" cy="4062651"/>
          </a:xfrm>
          <a:prstGeom prst="rect">
            <a:avLst/>
          </a:prstGeom>
          <a:noFill/>
        </p:spPr>
        <p:txBody>
          <a:bodyPr wrap="square" rtlCol="0">
            <a:spAutoFit/>
          </a:bodyPr>
          <a:lstStyle/>
          <a:p>
            <a:pPr algn="ctr"/>
            <a:endParaRPr lang="en-IN" sz="2000" b="1" kern="100" spc="-50" dirty="0">
              <a:solidFill>
                <a:schemeClr val="accent6">
                  <a:lumMod val="75000"/>
                </a:schemeClr>
              </a:solidFill>
              <a:effectLst/>
              <a:latin typeface="Calibri" panose="020F0502020204030204" pitchFamily="34" charset="0"/>
              <a:ea typeface="Calibri" panose="020F0502020204030204" pitchFamily="34" charset="0"/>
            </a:endParaRPr>
          </a:p>
          <a:p>
            <a:pPr algn="ctr">
              <a:lnSpc>
                <a:spcPct val="150000"/>
              </a:lnSpc>
            </a:pPr>
            <a:r>
              <a:rPr lang="en-IN" sz="2000" b="1" kern="100" spc="-50" dirty="0">
                <a:solidFill>
                  <a:schemeClr val="accent6">
                    <a:lumMod val="75000"/>
                  </a:schemeClr>
                </a:solidFill>
                <a:effectLst/>
                <a:latin typeface="Bahnschrift SemiBold" panose="020B0502040204020203" pitchFamily="34" charset="0"/>
                <a:ea typeface="Calibri" panose="020F0502020204030204" pitchFamily="34" charset="0"/>
              </a:rPr>
              <a:t>Department</a:t>
            </a:r>
            <a:r>
              <a:rPr lang="en-IN" sz="2000" b="1" kern="100" spc="15" dirty="0">
                <a:solidFill>
                  <a:schemeClr val="accent6">
                    <a:lumMod val="75000"/>
                  </a:schemeClr>
                </a:solidFill>
                <a:effectLst/>
                <a:latin typeface="Bahnschrift SemiBold" panose="020B0502040204020203" pitchFamily="34" charset="0"/>
                <a:ea typeface="Calibri" panose="020F0502020204030204" pitchFamily="34" charset="0"/>
              </a:rPr>
              <a:t> </a:t>
            </a:r>
            <a:r>
              <a:rPr lang="en-IN" sz="2000" b="1" kern="100" spc="-50" dirty="0">
                <a:solidFill>
                  <a:schemeClr val="accent6">
                    <a:lumMod val="75000"/>
                  </a:schemeClr>
                </a:solidFill>
                <a:effectLst/>
                <a:latin typeface="Bahnschrift SemiBold" panose="020B0502040204020203" pitchFamily="34" charset="0"/>
                <a:ea typeface="Calibri" panose="020F0502020204030204" pitchFamily="34" charset="0"/>
              </a:rPr>
              <a:t>of</a:t>
            </a:r>
            <a:r>
              <a:rPr lang="en-IN" sz="2000" b="1" kern="100" spc="15" dirty="0">
                <a:solidFill>
                  <a:schemeClr val="accent6">
                    <a:lumMod val="75000"/>
                  </a:schemeClr>
                </a:solidFill>
                <a:effectLst/>
                <a:latin typeface="Bahnschrift SemiBold" panose="020B0502040204020203" pitchFamily="34" charset="0"/>
                <a:ea typeface="Calibri" panose="020F0502020204030204" pitchFamily="34" charset="0"/>
              </a:rPr>
              <a:t> </a:t>
            </a:r>
            <a:r>
              <a:rPr lang="en-IN" sz="2000" b="1" kern="100" spc="-50" dirty="0">
                <a:solidFill>
                  <a:schemeClr val="accent6">
                    <a:lumMod val="75000"/>
                  </a:schemeClr>
                </a:solidFill>
                <a:effectLst/>
                <a:latin typeface="Bahnschrift SemiBold" panose="020B0502040204020203" pitchFamily="34" charset="0"/>
                <a:ea typeface="Calibri" panose="020F0502020204030204" pitchFamily="34" charset="0"/>
              </a:rPr>
              <a:t>Computer</a:t>
            </a:r>
            <a:r>
              <a:rPr lang="en-IN" sz="2000" b="1" kern="100" spc="15" dirty="0">
                <a:solidFill>
                  <a:schemeClr val="accent6">
                    <a:lumMod val="75000"/>
                  </a:schemeClr>
                </a:solidFill>
                <a:effectLst/>
                <a:latin typeface="Bahnschrift SemiBold" panose="020B0502040204020203" pitchFamily="34" charset="0"/>
                <a:ea typeface="Calibri" panose="020F0502020204030204" pitchFamily="34" charset="0"/>
              </a:rPr>
              <a:t> </a:t>
            </a:r>
            <a:r>
              <a:rPr lang="en-IN" sz="2000" b="1" kern="100" spc="-50" dirty="0">
                <a:solidFill>
                  <a:schemeClr val="accent6">
                    <a:lumMod val="75000"/>
                  </a:schemeClr>
                </a:solidFill>
                <a:effectLst/>
                <a:latin typeface="Bahnschrift SemiBold" panose="020B0502040204020203" pitchFamily="34" charset="0"/>
                <a:ea typeface="Calibri" panose="020F0502020204030204" pitchFamily="34" charset="0"/>
              </a:rPr>
              <a:t>Science</a:t>
            </a:r>
            <a:r>
              <a:rPr lang="en-IN" sz="2000" b="1" kern="100" spc="15" dirty="0">
                <a:solidFill>
                  <a:schemeClr val="accent6">
                    <a:lumMod val="75000"/>
                  </a:schemeClr>
                </a:solidFill>
                <a:effectLst/>
                <a:latin typeface="Bahnschrift SemiBold" panose="020B0502040204020203" pitchFamily="34" charset="0"/>
                <a:ea typeface="Calibri" panose="020F0502020204030204" pitchFamily="34" charset="0"/>
              </a:rPr>
              <a:t> </a:t>
            </a:r>
            <a:r>
              <a:rPr lang="en-IN" sz="2000" b="1" kern="100" spc="-50" dirty="0">
                <a:solidFill>
                  <a:schemeClr val="accent6">
                    <a:lumMod val="75000"/>
                  </a:schemeClr>
                </a:solidFill>
                <a:effectLst/>
                <a:latin typeface="Bahnschrift SemiBold" panose="020B0502040204020203" pitchFamily="34" charset="0"/>
                <a:ea typeface="Calibri" panose="020F0502020204030204" pitchFamily="34" charset="0"/>
              </a:rPr>
              <a:t>and</a:t>
            </a:r>
            <a:r>
              <a:rPr lang="en-IN" sz="2000" b="1" kern="100" spc="15" dirty="0">
                <a:solidFill>
                  <a:schemeClr val="accent6">
                    <a:lumMod val="75000"/>
                  </a:schemeClr>
                </a:solidFill>
                <a:effectLst/>
                <a:latin typeface="Bahnschrift SemiBold" panose="020B0502040204020203" pitchFamily="34" charset="0"/>
                <a:ea typeface="Calibri" panose="020F0502020204030204" pitchFamily="34" charset="0"/>
              </a:rPr>
              <a:t> </a:t>
            </a:r>
            <a:r>
              <a:rPr lang="en-IN" sz="2000" b="1" kern="100" spc="-50" dirty="0">
                <a:solidFill>
                  <a:schemeClr val="accent6">
                    <a:lumMod val="75000"/>
                  </a:schemeClr>
                </a:solidFill>
                <a:effectLst/>
                <a:latin typeface="Bahnschrift SemiBold" panose="020B0502040204020203" pitchFamily="34" charset="0"/>
                <a:ea typeface="Calibri" panose="020F0502020204030204" pitchFamily="34" charset="0"/>
              </a:rPr>
              <a:t>Engineering</a:t>
            </a:r>
          </a:p>
          <a:p>
            <a:pPr algn="ctr">
              <a:lnSpc>
                <a:spcPct val="150000"/>
              </a:lnSpc>
            </a:pPr>
            <a:r>
              <a:rPr lang="en-IN" sz="2000" b="1" kern="100" spc="-45" dirty="0">
                <a:solidFill>
                  <a:schemeClr val="accent6">
                    <a:lumMod val="75000"/>
                  </a:schemeClr>
                </a:solidFill>
                <a:effectLst/>
                <a:latin typeface="Bahnschrift SemiBold" panose="020B0502040204020203" pitchFamily="34" charset="0"/>
                <a:ea typeface="Calibri" panose="020F0502020204030204" pitchFamily="34" charset="0"/>
              </a:rPr>
              <a:t>Sanjivani</a:t>
            </a:r>
            <a:r>
              <a:rPr lang="en-IN" sz="2000" b="1" kern="100" spc="15" dirty="0">
                <a:solidFill>
                  <a:schemeClr val="accent6">
                    <a:lumMod val="75000"/>
                  </a:schemeClr>
                </a:solidFill>
                <a:effectLst/>
                <a:latin typeface="Bahnschrift SemiBold" panose="020B0502040204020203" pitchFamily="34" charset="0"/>
                <a:ea typeface="Calibri" panose="020F0502020204030204" pitchFamily="34" charset="0"/>
              </a:rPr>
              <a:t> </a:t>
            </a:r>
            <a:r>
              <a:rPr lang="en-IN" sz="2000" b="1" kern="100" spc="-45" dirty="0">
                <a:solidFill>
                  <a:schemeClr val="accent6">
                    <a:lumMod val="75000"/>
                  </a:schemeClr>
                </a:solidFill>
                <a:effectLst/>
                <a:latin typeface="Bahnschrift SemiBold" panose="020B0502040204020203" pitchFamily="34" charset="0"/>
                <a:ea typeface="Calibri" panose="020F0502020204030204" pitchFamily="34" charset="0"/>
              </a:rPr>
              <a:t>Rural</a:t>
            </a:r>
            <a:r>
              <a:rPr lang="en-IN" sz="2000" b="1" kern="100" spc="15" dirty="0">
                <a:solidFill>
                  <a:schemeClr val="accent6">
                    <a:lumMod val="75000"/>
                  </a:schemeClr>
                </a:solidFill>
                <a:effectLst/>
                <a:latin typeface="Bahnschrift SemiBold" panose="020B0502040204020203" pitchFamily="34" charset="0"/>
                <a:ea typeface="Calibri" panose="020F0502020204030204" pitchFamily="34" charset="0"/>
              </a:rPr>
              <a:t> </a:t>
            </a:r>
            <a:r>
              <a:rPr lang="en-IN" sz="2000" b="1" kern="100" spc="-45" dirty="0">
                <a:solidFill>
                  <a:schemeClr val="accent6">
                    <a:lumMod val="75000"/>
                  </a:schemeClr>
                </a:solidFill>
                <a:effectLst/>
                <a:latin typeface="Bahnschrift SemiBold" panose="020B0502040204020203" pitchFamily="34" charset="0"/>
                <a:ea typeface="Calibri" panose="020F0502020204030204" pitchFamily="34" charset="0"/>
              </a:rPr>
              <a:t>Education Society’s</a:t>
            </a:r>
            <a:endParaRPr lang="en-IN" sz="2000" b="1" kern="100" dirty="0">
              <a:solidFill>
                <a:schemeClr val="accent6">
                  <a:lumMod val="75000"/>
                </a:schemeClr>
              </a:solidFill>
              <a:effectLst/>
              <a:latin typeface="Bahnschrift SemiBold" panose="020B0502040204020203" pitchFamily="34" charset="0"/>
              <a:ea typeface="Calibri" panose="020F0502020204030204" pitchFamily="34" charset="0"/>
            </a:endParaRPr>
          </a:p>
          <a:p>
            <a:pPr algn="ctr">
              <a:lnSpc>
                <a:spcPct val="150000"/>
              </a:lnSpc>
            </a:pPr>
            <a:r>
              <a:rPr lang="en-IN" sz="2000" b="1" kern="100" spc="-55" dirty="0">
                <a:solidFill>
                  <a:schemeClr val="accent6">
                    <a:lumMod val="75000"/>
                  </a:schemeClr>
                </a:solidFill>
                <a:effectLst/>
                <a:latin typeface="Bahnschrift SemiBold" panose="020B0502040204020203" pitchFamily="34" charset="0"/>
                <a:ea typeface="Calibri" panose="020F0502020204030204" pitchFamily="34" charset="0"/>
              </a:rPr>
              <a:t>SANJIVANI</a:t>
            </a:r>
            <a:r>
              <a:rPr lang="en-IN" sz="2000" b="1" kern="100" spc="20" dirty="0">
                <a:solidFill>
                  <a:schemeClr val="accent6">
                    <a:lumMod val="75000"/>
                  </a:schemeClr>
                </a:solidFill>
                <a:effectLst/>
                <a:latin typeface="Bahnschrift SemiBold" panose="020B0502040204020203" pitchFamily="34" charset="0"/>
                <a:ea typeface="Calibri" panose="020F0502020204030204" pitchFamily="34" charset="0"/>
              </a:rPr>
              <a:t> </a:t>
            </a:r>
            <a:r>
              <a:rPr lang="en-IN" sz="2000" b="1" kern="100" spc="-55" dirty="0">
                <a:solidFill>
                  <a:schemeClr val="accent6">
                    <a:lumMod val="75000"/>
                  </a:schemeClr>
                </a:solidFill>
                <a:effectLst/>
                <a:latin typeface="Bahnschrift SemiBold" panose="020B0502040204020203" pitchFamily="34" charset="0"/>
                <a:ea typeface="Calibri" panose="020F0502020204030204" pitchFamily="34" charset="0"/>
              </a:rPr>
              <a:t>UNIVERSITY</a:t>
            </a:r>
            <a:endParaRPr lang="en-IN" sz="2000" b="1" kern="100" dirty="0">
              <a:solidFill>
                <a:schemeClr val="accent6">
                  <a:lumMod val="75000"/>
                </a:schemeClr>
              </a:solidFill>
              <a:effectLst/>
              <a:latin typeface="Bahnschrift SemiBold" panose="020B0502040204020203" pitchFamily="34" charset="0"/>
              <a:ea typeface="Calibri" panose="020F0502020204030204" pitchFamily="34" charset="0"/>
            </a:endParaRPr>
          </a:p>
          <a:p>
            <a:pPr algn="ctr">
              <a:lnSpc>
                <a:spcPct val="150000"/>
              </a:lnSpc>
            </a:pPr>
            <a:r>
              <a:rPr lang="en-IN" sz="2000" b="1" kern="100" spc="-35" dirty="0">
                <a:solidFill>
                  <a:schemeClr val="accent6">
                    <a:lumMod val="75000"/>
                  </a:schemeClr>
                </a:solidFill>
                <a:effectLst/>
                <a:latin typeface="Bahnschrift SemiBold" panose="020B0502040204020203" pitchFamily="34" charset="0"/>
                <a:ea typeface="Calibri" panose="020F0502020204030204" pitchFamily="34" charset="0"/>
              </a:rPr>
              <a:t>KOPARGAON</a:t>
            </a:r>
            <a:r>
              <a:rPr lang="en-IN" sz="2000" b="1" kern="100" spc="10" dirty="0">
                <a:solidFill>
                  <a:schemeClr val="accent6">
                    <a:lumMod val="75000"/>
                  </a:schemeClr>
                </a:solidFill>
                <a:effectLst/>
                <a:latin typeface="Bahnschrift SemiBold" panose="020B0502040204020203" pitchFamily="34" charset="0"/>
                <a:ea typeface="Calibri" panose="020F0502020204030204" pitchFamily="34" charset="0"/>
              </a:rPr>
              <a:t> </a:t>
            </a:r>
            <a:r>
              <a:rPr lang="en-IN" sz="2000" b="1" kern="100" spc="-35" dirty="0">
                <a:solidFill>
                  <a:schemeClr val="accent6">
                    <a:lumMod val="75000"/>
                  </a:schemeClr>
                </a:solidFill>
                <a:effectLst/>
                <a:latin typeface="Bahnschrift SemiBold" panose="020B0502040204020203" pitchFamily="34" charset="0"/>
                <a:ea typeface="Calibri" panose="020F0502020204030204" pitchFamily="34" charset="0"/>
              </a:rPr>
              <a:t>–</a:t>
            </a:r>
            <a:r>
              <a:rPr lang="en-IN" sz="2000" b="1" kern="100" spc="10" dirty="0">
                <a:solidFill>
                  <a:schemeClr val="accent6">
                    <a:lumMod val="75000"/>
                  </a:schemeClr>
                </a:solidFill>
                <a:effectLst/>
                <a:latin typeface="Bahnschrift SemiBold" panose="020B0502040204020203" pitchFamily="34" charset="0"/>
                <a:ea typeface="Calibri" panose="020F0502020204030204" pitchFamily="34" charset="0"/>
              </a:rPr>
              <a:t> </a:t>
            </a:r>
            <a:r>
              <a:rPr lang="en-IN" sz="2000" b="1" kern="100" spc="-35" dirty="0">
                <a:solidFill>
                  <a:schemeClr val="accent6">
                    <a:lumMod val="75000"/>
                  </a:schemeClr>
                </a:solidFill>
                <a:effectLst/>
                <a:latin typeface="Bahnschrift SemiBold" panose="020B0502040204020203" pitchFamily="34" charset="0"/>
                <a:ea typeface="Calibri" panose="020F0502020204030204" pitchFamily="34" charset="0"/>
              </a:rPr>
              <a:t>423603,</a:t>
            </a:r>
            <a:r>
              <a:rPr lang="en-IN" sz="2000" b="1" kern="100" spc="10" dirty="0">
                <a:solidFill>
                  <a:schemeClr val="accent6">
                    <a:lumMod val="75000"/>
                  </a:schemeClr>
                </a:solidFill>
                <a:effectLst/>
                <a:latin typeface="Bahnschrift SemiBold" panose="020B0502040204020203" pitchFamily="34" charset="0"/>
                <a:ea typeface="Calibri" panose="020F0502020204030204" pitchFamily="34" charset="0"/>
              </a:rPr>
              <a:t> </a:t>
            </a:r>
            <a:r>
              <a:rPr lang="en-IN" sz="2000" b="1" kern="100" spc="-35" dirty="0">
                <a:solidFill>
                  <a:schemeClr val="accent6">
                    <a:lumMod val="75000"/>
                  </a:schemeClr>
                </a:solidFill>
                <a:effectLst/>
                <a:latin typeface="Bahnschrift SemiBold" panose="020B0502040204020203" pitchFamily="34" charset="0"/>
                <a:ea typeface="Calibri" panose="020F0502020204030204" pitchFamily="34" charset="0"/>
              </a:rPr>
              <a:t>DIST</a:t>
            </a:r>
            <a:r>
              <a:rPr lang="en-IN" sz="2000" b="1" kern="100" spc="10" dirty="0">
                <a:solidFill>
                  <a:schemeClr val="accent6">
                    <a:lumMod val="75000"/>
                  </a:schemeClr>
                </a:solidFill>
                <a:effectLst/>
                <a:latin typeface="Bahnschrift SemiBold" panose="020B0502040204020203" pitchFamily="34" charset="0"/>
                <a:ea typeface="Calibri" panose="020F0502020204030204" pitchFamily="34" charset="0"/>
              </a:rPr>
              <a:t> </a:t>
            </a:r>
            <a:r>
              <a:rPr lang="en-IN" sz="2000" b="1" kern="100" spc="-35" dirty="0">
                <a:solidFill>
                  <a:schemeClr val="accent6">
                    <a:lumMod val="75000"/>
                  </a:schemeClr>
                </a:solidFill>
                <a:effectLst/>
                <a:latin typeface="Bahnschrift SemiBold" panose="020B0502040204020203" pitchFamily="34" charset="0"/>
                <a:ea typeface="Calibri" panose="020F0502020204030204" pitchFamily="34" charset="0"/>
              </a:rPr>
              <a:t>:</a:t>
            </a:r>
            <a:r>
              <a:rPr lang="en-IN" sz="2000" b="1" kern="100" spc="10" dirty="0">
                <a:solidFill>
                  <a:schemeClr val="accent6">
                    <a:lumMod val="75000"/>
                  </a:schemeClr>
                </a:solidFill>
                <a:effectLst/>
                <a:latin typeface="Bahnschrift SemiBold" panose="020B0502040204020203" pitchFamily="34" charset="0"/>
                <a:ea typeface="Calibri" panose="020F0502020204030204" pitchFamily="34" charset="0"/>
              </a:rPr>
              <a:t> </a:t>
            </a:r>
            <a:r>
              <a:rPr lang="en-IN" sz="2000" b="1" kern="100" spc="-35" dirty="0">
                <a:solidFill>
                  <a:schemeClr val="accent6">
                    <a:lumMod val="75000"/>
                  </a:schemeClr>
                </a:solidFill>
                <a:effectLst/>
                <a:latin typeface="Bahnschrift SemiBold" panose="020B0502040204020203" pitchFamily="34" charset="0"/>
                <a:ea typeface="Calibri" panose="020F0502020204030204" pitchFamily="34" charset="0"/>
              </a:rPr>
              <a:t>AHMEDNAGAR</a:t>
            </a:r>
            <a:endParaRPr lang="en-IN" sz="2000" b="1" kern="100" dirty="0">
              <a:solidFill>
                <a:schemeClr val="accent6">
                  <a:lumMod val="75000"/>
                </a:schemeClr>
              </a:solidFill>
              <a:effectLst/>
              <a:latin typeface="Bahnschrift SemiBold" panose="020B0502040204020203" pitchFamily="34" charset="0"/>
              <a:ea typeface="Calibri" panose="020F0502020204030204" pitchFamily="34" charset="0"/>
            </a:endParaRPr>
          </a:p>
          <a:p>
            <a:pPr algn="ctr">
              <a:lnSpc>
                <a:spcPct val="150000"/>
              </a:lnSpc>
            </a:pPr>
            <a:r>
              <a:rPr lang="en-IN" sz="2000" b="1" kern="100" spc="-35" dirty="0">
                <a:solidFill>
                  <a:schemeClr val="accent6">
                    <a:lumMod val="75000"/>
                  </a:schemeClr>
                </a:solidFill>
                <a:effectLst/>
                <a:latin typeface="Bahnschrift SemiBold" panose="020B0502040204020203" pitchFamily="34" charset="0"/>
                <a:ea typeface="Calibri" panose="020F0502020204030204" pitchFamily="34" charset="0"/>
              </a:rPr>
              <a:t>2024-2025</a:t>
            </a:r>
            <a:endParaRPr lang="en-IN" sz="2000" b="1" kern="100" dirty="0">
              <a:solidFill>
                <a:schemeClr val="accent6">
                  <a:lumMod val="75000"/>
                </a:schemeClr>
              </a:solidFill>
              <a:effectLst/>
              <a:latin typeface="Bahnschrift SemiBold" panose="020B0502040204020203" pitchFamily="34" charset="0"/>
              <a:ea typeface="Calibri" panose="020F0502020204030204" pitchFamily="34" charset="0"/>
            </a:endParaRPr>
          </a:p>
          <a:p>
            <a:pPr algn="ctr"/>
            <a:endParaRPr lang="en-IN" sz="1800" kern="100" dirty="0">
              <a:solidFill>
                <a:schemeClr val="accent6">
                  <a:lumMod val="75000"/>
                </a:schemeClr>
              </a:solidFill>
              <a:effectLst/>
              <a:latin typeface="Bahnschrift SemiBold" panose="020B0502040204020203" pitchFamily="34" charset="0"/>
              <a:ea typeface="Calibri" panose="020F0502020204030204" pitchFamily="34" charset="0"/>
            </a:endParaRPr>
          </a:p>
          <a:p>
            <a:pPr algn="ctr"/>
            <a:endParaRPr lang="en-IN" sz="2000" b="1" kern="100" dirty="0">
              <a:solidFill>
                <a:schemeClr val="accent6">
                  <a:lumMod val="75000"/>
                </a:schemeClr>
              </a:solidFill>
              <a:effectLst/>
              <a:latin typeface="Calibri" panose="020F0502020204030204" pitchFamily="34" charset="0"/>
              <a:ea typeface="Calibri" panose="020F0502020204030204" pitchFamily="34" charset="0"/>
            </a:endParaRPr>
          </a:p>
          <a:p>
            <a:endParaRPr lang="en-IN" sz="2000" dirty="0">
              <a:solidFill>
                <a:schemeClr val="accent6">
                  <a:lumMod val="75000"/>
                </a:schemeClr>
              </a:solidFill>
            </a:endParaRPr>
          </a:p>
        </p:txBody>
      </p:sp>
    </p:spTree>
    <p:extLst>
      <p:ext uri="{BB962C8B-B14F-4D97-AF65-F5344CB8AC3E}">
        <p14:creationId xmlns:p14="http://schemas.microsoft.com/office/powerpoint/2010/main" val="67966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CD041-8292-70D3-D3CF-495EC1677316}"/>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3" name="TextBox 2">
            <a:extLst>
              <a:ext uri="{FF2B5EF4-FFF2-40B4-BE49-F238E27FC236}">
                <a16:creationId xmlns:a16="http://schemas.microsoft.com/office/drawing/2014/main" id="{5AF35B10-3172-4C0B-A544-38F463B3B00D}"/>
              </a:ext>
            </a:extLst>
          </p:cNvPr>
          <p:cNvSpPr txBox="1"/>
          <p:nvPr/>
        </p:nvSpPr>
        <p:spPr>
          <a:xfrm>
            <a:off x="5523984" y="764939"/>
            <a:ext cx="1700981" cy="892552"/>
          </a:xfrm>
          <a:prstGeom prst="rect">
            <a:avLst/>
          </a:prstGeom>
          <a:noFill/>
        </p:spPr>
        <p:txBody>
          <a:bodyPr wrap="square" rtlCol="0">
            <a:spAutoFit/>
          </a:bodyPr>
          <a:lstStyle/>
          <a:p>
            <a:pPr algn="ctr"/>
            <a:r>
              <a:rPr lang="en-IN" sz="3200" b="1" u="sng" kern="100" spc="-60" dirty="0">
                <a:solidFill>
                  <a:schemeClr val="accent6">
                    <a:lumMod val="75000"/>
                  </a:schemeClr>
                </a:solidFill>
                <a:effectLst/>
                <a:latin typeface="Calibri" panose="020F0502020204030204" pitchFamily="34" charset="0"/>
                <a:ea typeface="Calibri" panose="020F0502020204030204" pitchFamily="34" charset="0"/>
              </a:rPr>
              <a:t>INDEX</a:t>
            </a:r>
            <a:endParaRPr lang="en-IN" sz="3200" b="1" u="sng" kern="100" dirty="0">
              <a:solidFill>
                <a:schemeClr val="accent6">
                  <a:lumMod val="75000"/>
                </a:schemeClr>
              </a:solidFill>
              <a:effectLst/>
              <a:latin typeface="Calibri" panose="020F0502020204030204" pitchFamily="34" charset="0"/>
              <a:ea typeface="Calibri" panose="020F0502020204030204" pitchFamily="34" charset="0"/>
            </a:endParaRPr>
          </a:p>
          <a:p>
            <a:endParaRPr lang="en-IN" sz="2000" dirty="0">
              <a:solidFill>
                <a:schemeClr val="accent6">
                  <a:lumMod val="75000"/>
                </a:schemeClr>
              </a:solidFill>
            </a:endParaRPr>
          </a:p>
        </p:txBody>
      </p:sp>
      <p:sp>
        <p:nvSpPr>
          <p:cNvPr id="6" name="TextBox 5">
            <a:extLst>
              <a:ext uri="{FF2B5EF4-FFF2-40B4-BE49-F238E27FC236}">
                <a16:creationId xmlns:a16="http://schemas.microsoft.com/office/drawing/2014/main" id="{319BE8E2-A667-29B2-A684-98B1A2484BF6}"/>
              </a:ext>
            </a:extLst>
          </p:cNvPr>
          <p:cNvSpPr txBox="1"/>
          <p:nvPr/>
        </p:nvSpPr>
        <p:spPr>
          <a:xfrm>
            <a:off x="4532671" y="1710813"/>
            <a:ext cx="3146323" cy="646331"/>
          </a:xfrm>
          <a:prstGeom prst="rect">
            <a:avLst/>
          </a:prstGeom>
          <a:noFill/>
        </p:spPr>
        <p:txBody>
          <a:bodyPr wrap="square" rtlCol="0">
            <a:spAutoFit/>
          </a:bodyPr>
          <a:lstStyle/>
          <a:p>
            <a:endParaRPr lang="en-US" dirty="0"/>
          </a:p>
          <a:p>
            <a:endParaRPr lang="en-IN" dirty="0"/>
          </a:p>
        </p:txBody>
      </p:sp>
      <p:graphicFrame>
        <p:nvGraphicFramePr>
          <p:cNvPr id="7" name="Table 6">
            <a:extLst>
              <a:ext uri="{FF2B5EF4-FFF2-40B4-BE49-F238E27FC236}">
                <a16:creationId xmlns:a16="http://schemas.microsoft.com/office/drawing/2014/main" id="{2CC10C21-5A69-C508-B59B-8CD1CF2F0A7E}"/>
              </a:ext>
            </a:extLst>
          </p:cNvPr>
          <p:cNvGraphicFramePr>
            <a:graphicFrameLocks noGrp="1"/>
          </p:cNvGraphicFramePr>
          <p:nvPr>
            <p:extLst>
              <p:ext uri="{D42A27DB-BD31-4B8C-83A1-F6EECF244321}">
                <p14:modId xmlns:p14="http://schemas.microsoft.com/office/powerpoint/2010/main" val="859976307"/>
              </p:ext>
            </p:extLst>
          </p:nvPr>
        </p:nvGraphicFramePr>
        <p:xfrm>
          <a:off x="2310476" y="1940566"/>
          <a:ext cx="8127999" cy="4155435"/>
        </p:xfrm>
        <a:graphic>
          <a:graphicData uri="http://schemas.openxmlformats.org/drawingml/2006/table">
            <a:tbl>
              <a:tblPr firstRow="1" bandRow="1">
                <a:tableStyleId>{68D230F3-CF80-4859-8CE7-A43EE81993B5}</a:tableStyleId>
              </a:tblPr>
              <a:tblGrid>
                <a:gridCol w="1507613">
                  <a:extLst>
                    <a:ext uri="{9D8B030D-6E8A-4147-A177-3AD203B41FA5}">
                      <a16:colId xmlns:a16="http://schemas.microsoft.com/office/drawing/2014/main" val="1182205633"/>
                    </a:ext>
                  </a:extLst>
                </a:gridCol>
                <a:gridCol w="4159045">
                  <a:extLst>
                    <a:ext uri="{9D8B030D-6E8A-4147-A177-3AD203B41FA5}">
                      <a16:colId xmlns:a16="http://schemas.microsoft.com/office/drawing/2014/main" val="1001509921"/>
                    </a:ext>
                  </a:extLst>
                </a:gridCol>
                <a:gridCol w="2461341">
                  <a:extLst>
                    <a:ext uri="{9D8B030D-6E8A-4147-A177-3AD203B41FA5}">
                      <a16:colId xmlns:a16="http://schemas.microsoft.com/office/drawing/2014/main" val="2061118273"/>
                    </a:ext>
                  </a:extLst>
                </a:gridCol>
              </a:tblGrid>
              <a:tr h="831087">
                <a:tc>
                  <a:txBody>
                    <a:bodyPr/>
                    <a:lstStyle/>
                    <a:p>
                      <a:r>
                        <a:rPr lang="en-US" dirty="0"/>
                        <a:t> </a:t>
                      </a:r>
                    </a:p>
                    <a:p>
                      <a:r>
                        <a:rPr lang="en-US" dirty="0">
                          <a:solidFill>
                            <a:schemeClr val="accent6">
                              <a:lumMod val="75000"/>
                            </a:schemeClr>
                          </a:solidFill>
                        </a:rPr>
                        <a:t>      SR.NO.  </a:t>
                      </a:r>
                      <a:endParaRPr lang="en-IN" dirty="0">
                        <a:solidFill>
                          <a:schemeClr val="accent6">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p>
                      <a:r>
                        <a:rPr lang="en-IN" dirty="0">
                          <a:solidFill>
                            <a:schemeClr val="accent6">
                              <a:lumMod val="75000"/>
                            </a:schemeClr>
                          </a:solidFill>
                        </a:rPr>
                        <a:t>                       CONTENT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p>
                      <a:r>
                        <a:rPr lang="en-IN" dirty="0">
                          <a:solidFill>
                            <a:schemeClr val="accent6">
                              <a:lumMod val="75000"/>
                            </a:schemeClr>
                          </a:solidFill>
                        </a:rPr>
                        <a:t>           PAGE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1263287"/>
                  </a:ext>
                </a:extLst>
              </a:tr>
              <a:tr h="831087">
                <a:tc>
                  <a:txBody>
                    <a:bodyPr/>
                    <a:lstStyle/>
                    <a:p>
                      <a:endParaRPr lang="en-US" dirty="0"/>
                    </a:p>
                    <a:p>
                      <a:r>
                        <a:rPr lang="en-IN" dirty="0"/>
                        <a: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p>
                    <a:p>
                      <a:r>
                        <a:rPr lang="en-IN" dirty="0">
                          <a:latin typeface="Bahnschrift SemiBold" panose="020B0502040204020203" pitchFamily="34" charset="0"/>
                        </a:rPr>
                        <a:t>                   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dirty="0"/>
                    </a:p>
                    <a:p>
                      <a:r>
                        <a:rPr lang="en-US" dirty="0"/>
                        <a:t>               4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91829423"/>
                  </a:ext>
                </a:extLst>
              </a:tr>
              <a:tr h="831087">
                <a:tc>
                  <a:txBody>
                    <a:bodyPr/>
                    <a:lstStyle/>
                    <a:p>
                      <a:endParaRPr lang="en-US" dirty="0"/>
                    </a:p>
                    <a:p>
                      <a:r>
                        <a:rPr lang="en-IN" dirty="0"/>
                        <a: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dirty="0">
                        <a:latin typeface="Bahnschrift SemiBold" panose="020B0502040204020203" pitchFamily="34" charset="0"/>
                      </a:endParaRPr>
                    </a:p>
                    <a:p>
                      <a:r>
                        <a:rPr lang="en-IN" dirty="0">
                          <a:latin typeface="Bahnschrift SemiBold" panose="020B0502040204020203" pitchFamily="34" charset="0"/>
                        </a:rPr>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dirty="0"/>
                    </a:p>
                    <a:p>
                      <a:r>
                        <a:rPr lang="en-IN" dirty="0"/>
                        <a:t>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88116349"/>
                  </a:ext>
                </a:extLst>
              </a:tr>
              <a:tr h="831087">
                <a:tc>
                  <a:txBody>
                    <a:bodyPr/>
                    <a:lstStyle/>
                    <a:p>
                      <a:endParaRPr lang="en-US" dirty="0"/>
                    </a:p>
                    <a:p>
                      <a:r>
                        <a:rPr lang="en-IN" dirty="0"/>
                        <a:t>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dirty="0"/>
                    </a:p>
                    <a:p>
                      <a:r>
                        <a:rPr lang="en-IN" dirty="0">
                          <a:latin typeface="Bahnschrift SemiBold" panose="020B0502040204020203" pitchFamily="34" charset="0"/>
                        </a:rPr>
                        <a:t>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dirty="0"/>
                    </a:p>
                    <a:p>
                      <a:r>
                        <a:rPr lang="en-IN" dirty="0"/>
                        <a:t>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09387663"/>
                  </a:ext>
                </a:extLst>
              </a:tr>
              <a:tr h="831087">
                <a:tc>
                  <a:txBody>
                    <a:bodyPr/>
                    <a:lstStyle/>
                    <a:p>
                      <a:endParaRPr lang="en-US" dirty="0"/>
                    </a:p>
                    <a:p>
                      <a:r>
                        <a:rPr lang="en-IN" dirty="0"/>
                        <a:t>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dirty="0"/>
                    </a:p>
                    <a:p>
                      <a:r>
                        <a:rPr lang="en-IN" dirty="0">
                          <a:latin typeface="Bahnschrift SemiBold" panose="020B0502040204020203" pitchFamily="34" charset="0"/>
                        </a:rPr>
                        <a:t>                   CONCLUSION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US" dirty="0"/>
                    </a:p>
                    <a:p>
                      <a:r>
                        <a:rPr lang="en-IN" dirty="0"/>
                        <a:t>               13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08634"/>
                  </a:ext>
                </a:extLst>
              </a:tr>
            </a:tbl>
          </a:graphicData>
        </a:graphic>
      </p:graphicFrame>
    </p:spTree>
    <p:extLst>
      <p:ext uri="{BB962C8B-B14F-4D97-AF65-F5344CB8AC3E}">
        <p14:creationId xmlns:p14="http://schemas.microsoft.com/office/powerpoint/2010/main" val="70953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B56F3A-9E38-550D-DC03-669C5054B088}"/>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3" name="TextBox 2">
            <a:extLst>
              <a:ext uri="{FF2B5EF4-FFF2-40B4-BE49-F238E27FC236}">
                <a16:creationId xmlns:a16="http://schemas.microsoft.com/office/drawing/2014/main" id="{843919E6-8369-E827-2ED5-DA5078401698}"/>
              </a:ext>
            </a:extLst>
          </p:cNvPr>
          <p:cNvSpPr txBox="1"/>
          <p:nvPr/>
        </p:nvSpPr>
        <p:spPr>
          <a:xfrm>
            <a:off x="1923740" y="476862"/>
            <a:ext cx="8849032" cy="9415526"/>
          </a:xfrm>
          <a:prstGeom prst="rect">
            <a:avLst/>
          </a:prstGeom>
          <a:noFill/>
        </p:spPr>
        <p:txBody>
          <a:bodyPr wrap="square" rtlCol="0">
            <a:spAutoFit/>
          </a:bodyPr>
          <a:lstStyle/>
          <a:p>
            <a:pPr algn="ctr"/>
            <a:r>
              <a:rPr lang="en-IN" sz="2000" dirty="0">
                <a:solidFill>
                  <a:srgbClr val="C00000"/>
                </a:solidFill>
                <a:effectLst/>
                <a:latin typeface="Calibri" panose="020F0502020204030204" pitchFamily="34" charset="0"/>
                <a:ea typeface="Calibri" panose="020F0502020204030204" pitchFamily="34" charset="0"/>
              </a:rPr>
              <a:t>     </a:t>
            </a:r>
            <a:r>
              <a:rPr lang="en-IN" sz="2800" b="1" u="sng" dirty="0">
                <a:solidFill>
                  <a:srgbClr val="C00000"/>
                </a:solidFill>
                <a:effectLst/>
                <a:ea typeface="Calibri" panose="020F0502020204030204" pitchFamily="34" charset="0"/>
              </a:rPr>
              <a:t>INTRODUCTION </a:t>
            </a:r>
          </a:p>
          <a:p>
            <a:endParaRPr lang="en-IN" sz="2000" b="1" kern="100" dirty="0">
              <a:solidFill>
                <a:srgbClr val="000000"/>
              </a:solidFill>
              <a:latin typeface="Aptos Display" panose="020B0004020202020204" pitchFamily="34" charset="0"/>
              <a:ea typeface="Calibri" panose="020F0502020204030204" pitchFamily="34" charset="0"/>
            </a:endParaRPr>
          </a:p>
          <a:p>
            <a:r>
              <a:rPr lang="en-IN" sz="2000" b="1" kern="100" dirty="0">
                <a:solidFill>
                  <a:srgbClr val="000000"/>
                </a:solidFill>
                <a:effectLst/>
                <a:latin typeface="Aptos Display" panose="020B0004020202020204" pitchFamily="34" charset="0"/>
                <a:ea typeface="Calibri" panose="020F0502020204030204" pitchFamily="34" charset="0"/>
              </a:rPr>
              <a:t>The sales management system can be the most promising C++ project as it is ideal for learning many new things. It comprises different classes and sub-classes that further involve different features and functions related to items entry, items recording, billing </a:t>
            </a:r>
            <a:r>
              <a:rPr lang="en-IN" sz="2000" b="1" kern="100" dirty="0" err="1">
                <a:solidFill>
                  <a:srgbClr val="000000"/>
                </a:solidFill>
                <a:effectLst/>
                <a:latin typeface="Aptos Display" panose="020B0004020202020204" pitchFamily="34" charset="0"/>
                <a:ea typeface="Calibri" panose="020F0502020204030204" pitchFamily="34" charset="0"/>
              </a:rPr>
              <a:t>etc.The</a:t>
            </a:r>
            <a:r>
              <a:rPr lang="en-IN" sz="2000" b="1" kern="100" dirty="0">
                <a:solidFill>
                  <a:srgbClr val="000000"/>
                </a:solidFill>
                <a:effectLst/>
                <a:latin typeface="Aptos Display" panose="020B0004020202020204" pitchFamily="34" charset="0"/>
                <a:ea typeface="Calibri" panose="020F0502020204030204" pitchFamily="34" charset="0"/>
              </a:rPr>
              <a:t> main aim of this project is to design a system through which we can manage customer information, delivery details, stock details etc.</a:t>
            </a:r>
          </a:p>
          <a:p>
            <a:endParaRPr lang="en-IN" sz="2000" b="1" kern="100" dirty="0">
              <a:solidFill>
                <a:srgbClr val="000000"/>
              </a:solidFill>
              <a:latin typeface="Aptos Display" panose="020B0004020202020204" pitchFamily="34" charset="0"/>
              <a:ea typeface="Calibri" panose="020F0502020204030204" pitchFamily="34" charset="0"/>
            </a:endParaRPr>
          </a:p>
          <a:p>
            <a:pPr>
              <a:lnSpc>
                <a:spcPct val="107000"/>
              </a:lnSpc>
              <a:spcAft>
                <a:spcPts val="1405"/>
              </a:spcAft>
            </a:pPr>
            <a:r>
              <a:rPr lang="en-IN" sz="2000" kern="100" dirty="0">
                <a:solidFill>
                  <a:schemeClr val="accent6">
                    <a:lumMod val="50000"/>
                  </a:schemeClr>
                </a:solidFill>
                <a:effectLst/>
                <a:latin typeface="Britannic Bold" panose="020B0903060703020204" pitchFamily="34" charset="0"/>
                <a:ea typeface="Calibri" panose="020F0502020204030204" pitchFamily="34" charset="0"/>
              </a:rPr>
              <a:t>There are mainly three such objectives:</a:t>
            </a:r>
          </a:p>
          <a:p>
            <a:pPr marL="342900" lvl="0" indent="-342900">
              <a:lnSpc>
                <a:spcPct val="107000"/>
              </a:lnSpc>
              <a:spcAft>
                <a:spcPts val="1405"/>
              </a:spcAft>
              <a:buFont typeface="+mj-lt"/>
              <a:buAutoNum type="arabicPeriod"/>
            </a:pPr>
            <a:r>
              <a:rPr lang="en-IN" sz="1800" b="1" kern="100" dirty="0">
                <a:solidFill>
                  <a:srgbClr val="000000"/>
                </a:solidFill>
                <a:effectLst/>
                <a:latin typeface="Calibri" panose="020F0502020204030204" pitchFamily="34" charset="0"/>
                <a:ea typeface="Calibri" panose="020F0502020204030204" pitchFamily="34" charset="0"/>
              </a:rPr>
              <a:t>Contribution of profits</a:t>
            </a:r>
            <a:endParaRPr lang="en-IN" sz="1800" kern="1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1405"/>
              </a:spcAft>
              <a:buFont typeface="+mj-lt"/>
              <a:buAutoNum type="arabicPeriod"/>
            </a:pPr>
            <a:r>
              <a:rPr lang="en-IN" sz="1800" b="1" kern="100" dirty="0">
                <a:solidFill>
                  <a:srgbClr val="000000"/>
                </a:solidFill>
                <a:effectLst/>
                <a:latin typeface="Calibri" panose="020F0502020204030204" pitchFamily="34" charset="0"/>
                <a:ea typeface="Calibri" panose="020F0502020204030204" pitchFamily="34" charset="0"/>
              </a:rPr>
              <a:t>Continuous growth</a:t>
            </a:r>
            <a:endParaRPr lang="en-IN" sz="1800" kern="100"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1405"/>
              </a:spcAft>
              <a:buFont typeface="+mj-lt"/>
              <a:buAutoNum type="arabicPeriod"/>
            </a:pPr>
            <a:r>
              <a:rPr lang="en-IN" sz="1800" b="1" kern="100" dirty="0">
                <a:solidFill>
                  <a:srgbClr val="000000"/>
                </a:solidFill>
                <a:effectLst/>
                <a:latin typeface="Calibri" panose="020F0502020204030204" pitchFamily="34" charset="0"/>
                <a:ea typeface="Calibri" panose="020F0502020204030204" pitchFamily="34" charset="0"/>
              </a:rPr>
              <a:t>Sales volume</a:t>
            </a:r>
            <a:endParaRPr lang="en-IN" sz="1800" kern="100" dirty="0">
              <a:solidFill>
                <a:srgbClr val="000000"/>
              </a:solidFill>
              <a:effectLst/>
              <a:latin typeface="Calibri" panose="020F0502020204030204" pitchFamily="34" charset="0"/>
              <a:ea typeface="Calibri" panose="020F0502020204030204" pitchFamily="34" charset="0"/>
            </a:endParaRPr>
          </a:p>
          <a:p>
            <a:endParaRPr lang="en-IN" sz="2000" kern="100" dirty="0">
              <a:solidFill>
                <a:srgbClr val="000000"/>
              </a:solidFill>
              <a:effectLst/>
              <a:latin typeface="Aptos Display" panose="020B0004020202020204" pitchFamily="34" charset="0"/>
              <a:ea typeface="Calibri" panose="020F0502020204030204" pitchFamily="34" charset="0"/>
            </a:endParaRPr>
          </a:p>
          <a:p>
            <a:pPr algn="ctr"/>
            <a:endParaRPr lang="en-US" sz="2000" b="1" u="sng" dirty="0">
              <a:solidFill>
                <a:schemeClr val="accent6">
                  <a:lumMod val="75000"/>
                </a:schemeClr>
              </a:solidFill>
            </a:endParaRPr>
          </a:p>
          <a:p>
            <a:pPr algn="ct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15190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B6BE4F-635F-45F0-B919-F3D7595B29C7}"/>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
        <p:nvSpPr>
          <p:cNvPr id="3" name="TextBox 2">
            <a:extLst>
              <a:ext uri="{FF2B5EF4-FFF2-40B4-BE49-F238E27FC236}">
                <a16:creationId xmlns:a16="http://schemas.microsoft.com/office/drawing/2014/main" id="{FD3F22AD-C415-A2C8-B30B-00DB3BCF3F3F}"/>
              </a:ext>
            </a:extLst>
          </p:cNvPr>
          <p:cNvSpPr txBox="1"/>
          <p:nvPr/>
        </p:nvSpPr>
        <p:spPr>
          <a:xfrm>
            <a:off x="2597878" y="1572999"/>
            <a:ext cx="8334373" cy="2962671"/>
          </a:xfrm>
          <a:prstGeom prst="rect">
            <a:avLst/>
          </a:prstGeom>
          <a:noFill/>
        </p:spPr>
        <p:txBody>
          <a:bodyPr wrap="square" rtlCol="0">
            <a:spAutoFit/>
          </a:bodyPr>
          <a:lstStyle/>
          <a:p>
            <a:pPr marL="271780" marR="69215" indent="-177165">
              <a:lnSpc>
                <a:spcPct val="94000"/>
              </a:lnSpc>
              <a:spcAft>
                <a:spcPts val="800"/>
              </a:spcAft>
            </a:pPr>
            <a:r>
              <a:rPr lang="en-IN" sz="2000" b="1" kern="100" dirty="0">
                <a:solidFill>
                  <a:schemeClr val="accent6">
                    <a:lumMod val="75000"/>
                  </a:schemeClr>
                </a:solidFill>
                <a:effectLst/>
                <a:latin typeface="Britannic Bold" panose="020B0903060703020204" pitchFamily="34" charset="0"/>
                <a:ea typeface="Calibri" panose="020F0502020204030204" pitchFamily="34" charset="0"/>
              </a:rPr>
              <a:t>Benefits/USE of a Sales Management System :</a:t>
            </a:r>
          </a:p>
          <a:p>
            <a:pPr marL="271780" marR="69215" indent="-177165">
              <a:lnSpc>
                <a:spcPct val="94000"/>
              </a:lnSpc>
              <a:spcAft>
                <a:spcPts val="800"/>
              </a:spcAft>
            </a:pPr>
            <a:r>
              <a:rPr lang="en-IN" sz="1800" kern="100" dirty="0">
                <a:solidFill>
                  <a:schemeClr val="accent6">
                    <a:lumMod val="75000"/>
                  </a:schemeClr>
                </a:solidFill>
                <a:effectLst/>
                <a:latin typeface="Calibri" panose="020F0502020204030204" pitchFamily="34" charset="0"/>
                <a:ea typeface="Calibri" panose="020F0502020204030204" pitchFamily="34" charset="0"/>
              </a:rPr>
              <a:t> </a:t>
            </a:r>
          </a:p>
          <a:p>
            <a:pPr marL="342900" marR="69215" lvl="0" indent="-342900">
              <a:lnSpc>
                <a:spcPct val="94000"/>
              </a:lnSpc>
              <a:buFont typeface="Symbol" panose="05050102010706020507" pitchFamily="18" charset="2"/>
              <a:buChar char=""/>
            </a:pPr>
            <a:r>
              <a:rPr lang="en-IN" sz="2000" kern="100" dirty="0">
                <a:solidFill>
                  <a:srgbClr val="000000"/>
                </a:solidFill>
                <a:effectLst/>
                <a:latin typeface="Aptos Display" panose="020B0004020202020204" pitchFamily="34" charset="0"/>
                <a:ea typeface="Calibri" panose="020F0502020204030204" pitchFamily="34" charset="0"/>
              </a:rPr>
              <a:t>Improved Sales Performance: By providing a clear picture of the sales pipeline and enabling data-driven decisions.</a:t>
            </a:r>
          </a:p>
          <a:p>
            <a:pPr marL="342900" marR="69215" lvl="0" indent="-342900">
              <a:lnSpc>
                <a:spcPct val="94000"/>
              </a:lnSpc>
              <a:buFont typeface="Symbol" panose="05050102010706020507" pitchFamily="18" charset="2"/>
              <a:buChar char=""/>
            </a:pPr>
            <a:r>
              <a:rPr lang="en-IN" sz="2000" kern="100" dirty="0">
                <a:solidFill>
                  <a:srgbClr val="000000"/>
                </a:solidFill>
                <a:effectLst/>
                <a:latin typeface="Aptos Display" panose="020B0004020202020204" pitchFamily="34" charset="0"/>
                <a:ea typeface="Calibri" panose="020F0502020204030204" pitchFamily="34" charset="0"/>
              </a:rPr>
              <a:t>Enhanced Customer Relationships: By facilitating effective communication and personalized interactions.</a:t>
            </a:r>
          </a:p>
          <a:p>
            <a:pPr marL="342900" marR="69215" lvl="0" indent="-342900">
              <a:lnSpc>
                <a:spcPct val="94000"/>
              </a:lnSpc>
              <a:buFont typeface="Symbol" panose="05050102010706020507" pitchFamily="18" charset="2"/>
              <a:buChar char=""/>
            </a:pPr>
            <a:r>
              <a:rPr lang="en-IN" sz="2000" kern="100" dirty="0">
                <a:solidFill>
                  <a:srgbClr val="000000"/>
                </a:solidFill>
                <a:effectLst/>
                <a:latin typeface="Aptos Display" panose="020B0004020202020204" pitchFamily="34" charset="0"/>
                <a:ea typeface="Calibri" panose="020F0502020204030204" pitchFamily="34" charset="0"/>
              </a:rPr>
              <a:t>Increased Efficiency: By automating tasks and streamlining processes.</a:t>
            </a:r>
          </a:p>
          <a:p>
            <a:pPr marL="342900" marR="69215" lvl="0" indent="-342900">
              <a:lnSpc>
                <a:spcPct val="94000"/>
              </a:lnSpc>
              <a:spcAft>
                <a:spcPts val="800"/>
              </a:spcAft>
              <a:buFont typeface="Symbol" panose="05050102010706020507" pitchFamily="18" charset="2"/>
              <a:buChar char=""/>
            </a:pPr>
            <a:r>
              <a:rPr lang="en-IN" sz="2000" kern="100" dirty="0">
                <a:solidFill>
                  <a:srgbClr val="000000"/>
                </a:solidFill>
                <a:effectLst/>
                <a:latin typeface="Aptos Display" panose="020B0004020202020204" pitchFamily="34" charset="0"/>
                <a:ea typeface="Calibri" panose="020F0502020204030204" pitchFamily="34" charset="0"/>
              </a:rPr>
              <a:t>Better Decision Making: By providing  </a:t>
            </a:r>
            <a:r>
              <a:rPr lang="en-IN" sz="2000" kern="100" dirty="0" err="1">
                <a:solidFill>
                  <a:srgbClr val="000000"/>
                </a:solidFill>
                <a:effectLst/>
                <a:latin typeface="Aptos Display" panose="020B0004020202020204" pitchFamily="34" charset="0"/>
                <a:ea typeface="Calibri" panose="020F0502020204030204" pitchFamily="34" charset="0"/>
              </a:rPr>
              <a:t>realtimeinsights</a:t>
            </a:r>
            <a:r>
              <a:rPr lang="en-IN" sz="2000" kern="100" dirty="0">
                <a:solidFill>
                  <a:srgbClr val="000000"/>
                </a:solidFill>
                <a:effectLst/>
                <a:latin typeface="Aptos Display" panose="020B0004020202020204" pitchFamily="34" charset="0"/>
                <a:ea typeface="Calibri" panose="020F0502020204030204" pitchFamily="34" charset="0"/>
              </a:rPr>
              <a:t> and analytics.</a:t>
            </a:r>
          </a:p>
          <a:p>
            <a:endParaRPr lang="en-IN" dirty="0"/>
          </a:p>
        </p:txBody>
      </p:sp>
    </p:spTree>
    <p:extLst>
      <p:ext uri="{BB962C8B-B14F-4D97-AF65-F5344CB8AC3E}">
        <p14:creationId xmlns:p14="http://schemas.microsoft.com/office/powerpoint/2010/main" val="1200352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7995FD-CF26-8EC9-F14F-CCD90DEB10F7}"/>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3" name="TextBox 2">
            <a:extLst>
              <a:ext uri="{FF2B5EF4-FFF2-40B4-BE49-F238E27FC236}">
                <a16:creationId xmlns:a16="http://schemas.microsoft.com/office/drawing/2014/main" id="{24211AFD-5475-92FB-88EC-A6F5A343A050}"/>
              </a:ext>
            </a:extLst>
          </p:cNvPr>
          <p:cNvSpPr txBox="1"/>
          <p:nvPr/>
        </p:nvSpPr>
        <p:spPr>
          <a:xfrm>
            <a:off x="5596442" y="317840"/>
            <a:ext cx="1616148" cy="646331"/>
          </a:xfrm>
          <a:prstGeom prst="rect">
            <a:avLst/>
          </a:prstGeom>
          <a:noFill/>
        </p:spPr>
        <p:txBody>
          <a:bodyPr wrap="none" rtlCol="0">
            <a:spAutoFit/>
          </a:bodyPr>
          <a:lstStyle/>
          <a:p>
            <a:pPr algn="just"/>
            <a:r>
              <a:rPr lang="en-IN" sz="2400" kern="100" dirty="0">
                <a:solidFill>
                  <a:srgbClr val="000000"/>
                </a:solidFill>
                <a:effectLst/>
                <a:latin typeface="Calibri" panose="020F0502020204030204" pitchFamily="34" charset="0"/>
                <a:ea typeface="Calibri" panose="020F0502020204030204" pitchFamily="34" charset="0"/>
              </a:rPr>
              <a:t> </a:t>
            </a:r>
            <a:r>
              <a:rPr lang="en-IN" sz="3600" b="1" u="sng" kern="100" dirty="0">
                <a:solidFill>
                  <a:srgbClr val="C00000"/>
                </a:solidFill>
                <a:effectLst/>
                <a:latin typeface="Bahnschrift SemiBold" panose="020B0502040204020203" pitchFamily="34" charset="0"/>
                <a:ea typeface="Calibri" panose="020F0502020204030204" pitchFamily="34" charset="0"/>
              </a:rPr>
              <a:t>Code </a:t>
            </a:r>
            <a:r>
              <a:rPr lang="en-IN" sz="2400" kern="100" dirty="0">
                <a:solidFill>
                  <a:srgbClr val="000000"/>
                </a:solidFill>
                <a:effectLst/>
                <a:latin typeface="Calibri" panose="020F0502020204030204" pitchFamily="34" charset="0"/>
                <a:ea typeface="Calibri" panose="020F0502020204030204" pitchFamily="34" charset="0"/>
              </a:rPr>
              <a:t>   </a:t>
            </a:r>
            <a:endParaRPr lang="en-IN" sz="2400" dirty="0"/>
          </a:p>
        </p:txBody>
      </p:sp>
      <p:sp>
        <p:nvSpPr>
          <p:cNvPr id="7" name="TextBox 6">
            <a:extLst>
              <a:ext uri="{FF2B5EF4-FFF2-40B4-BE49-F238E27FC236}">
                <a16:creationId xmlns:a16="http://schemas.microsoft.com/office/drawing/2014/main" id="{D1D4DED3-E579-066E-7BAD-70BD371D9BF2}"/>
              </a:ext>
            </a:extLst>
          </p:cNvPr>
          <p:cNvSpPr txBox="1"/>
          <p:nvPr/>
        </p:nvSpPr>
        <p:spPr>
          <a:xfrm>
            <a:off x="2056748" y="1194808"/>
            <a:ext cx="4347768" cy="5561972"/>
          </a:xfrm>
          <a:prstGeom prst="rect">
            <a:avLst/>
          </a:prstGeom>
          <a:noFill/>
        </p:spPr>
        <p:txBody>
          <a:bodyPr wrap="square" rtlCol="0">
            <a:spAutoFit/>
          </a:bodyPr>
          <a:lstStyle/>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#include &lt;iostream&gt;</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#include &lt;vector&gt;</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#include &lt;string&gt;</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#include &lt;</a:t>
            </a:r>
            <a:r>
              <a:rPr lang="en-IN" sz="1800" kern="100" dirty="0" err="1">
                <a:solidFill>
                  <a:srgbClr val="000000"/>
                </a:solidFill>
                <a:effectLst/>
                <a:latin typeface="Aptos Display" panose="020B0004020202020204" pitchFamily="34" charset="0"/>
                <a:ea typeface="Calibri" panose="020F0502020204030204" pitchFamily="34" charset="0"/>
              </a:rPr>
              <a:t>iomanip</a:t>
            </a:r>
            <a:r>
              <a:rPr lang="en-IN" sz="1800" kern="100" dirty="0">
                <a:solidFill>
                  <a:srgbClr val="000000"/>
                </a:solidFill>
                <a:effectLst/>
                <a:latin typeface="Aptos Display" panose="020B0004020202020204" pitchFamily="34" charset="0"/>
                <a:ea typeface="Calibri" panose="020F0502020204030204" pitchFamily="34" charset="0"/>
              </a:rPr>
              <a:t>&gt;</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using namespace std;</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 </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struct Sale {</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string </a:t>
            </a:r>
            <a:r>
              <a:rPr lang="en-IN" sz="1800" kern="100" dirty="0" err="1">
                <a:solidFill>
                  <a:srgbClr val="000000"/>
                </a:solidFill>
                <a:effectLst/>
                <a:latin typeface="Aptos Display" panose="020B0004020202020204" pitchFamily="34" charset="0"/>
                <a:ea typeface="Calibri" panose="020F0502020204030204" pitchFamily="34" charset="0"/>
              </a:rPr>
              <a:t>itemName</a:t>
            </a:r>
            <a:r>
              <a:rPr lang="en-IN" sz="1800" kern="100" dirty="0">
                <a:solidFill>
                  <a:srgbClr val="000000"/>
                </a:solidFill>
                <a:effectLst/>
                <a:latin typeface="Aptos Display" panose="020B0004020202020204" pitchFamily="34" charset="0"/>
                <a:ea typeface="Calibri" panose="020F0502020204030204" pitchFamily="34" charset="0"/>
              </a:rPr>
              <a:t>;</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double </a:t>
            </a:r>
            <a:r>
              <a:rPr lang="en-IN" sz="1800" kern="100" dirty="0" err="1">
                <a:solidFill>
                  <a:srgbClr val="000000"/>
                </a:solidFill>
                <a:effectLst/>
                <a:latin typeface="Aptos Display" panose="020B0004020202020204" pitchFamily="34" charset="0"/>
                <a:ea typeface="Calibri" panose="020F0502020204030204" pitchFamily="34" charset="0"/>
              </a:rPr>
              <a:t>itemPrice</a:t>
            </a:r>
            <a:r>
              <a:rPr lang="en-IN" sz="1800" kern="100" dirty="0">
                <a:solidFill>
                  <a:srgbClr val="000000"/>
                </a:solidFill>
                <a:effectLst/>
                <a:latin typeface="Aptos Display" panose="020B0004020202020204" pitchFamily="34" charset="0"/>
                <a:ea typeface="Calibri" panose="020F0502020204030204" pitchFamily="34" charset="0"/>
              </a:rPr>
              <a:t>;</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int </a:t>
            </a:r>
            <a:r>
              <a:rPr lang="en-IN" sz="1800" kern="100" dirty="0" err="1">
                <a:solidFill>
                  <a:srgbClr val="000000"/>
                </a:solidFill>
                <a:effectLst/>
                <a:latin typeface="Aptos Display" panose="020B0004020202020204" pitchFamily="34" charset="0"/>
                <a:ea typeface="Calibri" panose="020F0502020204030204" pitchFamily="34" charset="0"/>
              </a:rPr>
              <a:t>quantitySold</a:t>
            </a:r>
            <a:r>
              <a:rPr lang="en-IN" sz="1800" kern="100" dirty="0">
                <a:solidFill>
                  <a:srgbClr val="000000"/>
                </a:solidFill>
                <a:effectLst/>
                <a:latin typeface="Aptos Display" panose="020B0004020202020204" pitchFamily="34" charset="0"/>
                <a:ea typeface="Calibri" panose="020F0502020204030204" pitchFamily="34" charset="0"/>
              </a:rPr>
              <a:t>;</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 </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void </a:t>
            </a:r>
            <a:r>
              <a:rPr lang="en-IN" sz="1800" kern="100" dirty="0" err="1">
                <a:solidFill>
                  <a:srgbClr val="000000"/>
                </a:solidFill>
                <a:effectLst/>
                <a:latin typeface="Aptos Display" panose="020B0004020202020204" pitchFamily="34" charset="0"/>
                <a:ea typeface="Calibri" panose="020F0502020204030204" pitchFamily="34" charset="0"/>
              </a:rPr>
              <a:t>addSale</a:t>
            </a:r>
            <a:r>
              <a:rPr lang="en-IN" sz="1800" kern="100" dirty="0">
                <a:solidFill>
                  <a:srgbClr val="000000"/>
                </a:solidFill>
                <a:effectLst/>
                <a:latin typeface="Aptos Display" panose="020B0004020202020204" pitchFamily="34" charset="0"/>
                <a:ea typeface="Calibri" panose="020F0502020204030204" pitchFamily="34" charset="0"/>
              </a:rPr>
              <a:t>(std::vector&lt;Sale&gt;&amp; sales) {</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Sale </a:t>
            </a:r>
            <a:r>
              <a:rPr lang="en-IN" sz="1800" kern="100" dirty="0" err="1">
                <a:solidFill>
                  <a:srgbClr val="000000"/>
                </a:solidFill>
                <a:effectLst/>
                <a:latin typeface="Aptos Display" panose="020B0004020202020204" pitchFamily="34" charset="0"/>
                <a:ea typeface="Calibri" panose="020F0502020204030204" pitchFamily="34" charset="0"/>
              </a:rPr>
              <a:t>sale</a:t>
            </a:r>
            <a:r>
              <a:rPr lang="en-IN" sz="1800" kern="100" dirty="0">
                <a:solidFill>
                  <a:srgbClr val="000000"/>
                </a:solidFill>
                <a:effectLst/>
                <a:latin typeface="Calibri" panose="020F0502020204030204" pitchFamily="34" charset="0"/>
                <a:ea typeface="Calibri" panose="020F0502020204030204" pitchFamily="34" charset="0"/>
              </a:rPr>
              <a:t>;                                                                                                                                                                                                                                                                                                                                                                                                                                                                                                                                                 </a:t>
            </a:r>
          </a:p>
        </p:txBody>
      </p:sp>
      <p:sp>
        <p:nvSpPr>
          <p:cNvPr id="13" name="TextBox 12">
            <a:extLst>
              <a:ext uri="{FF2B5EF4-FFF2-40B4-BE49-F238E27FC236}">
                <a16:creationId xmlns:a16="http://schemas.microsoft.com/office/drawing/2014/main" id="{91AA046B-B759-3EC4-529C-3DEB00E76B17}"/>
              </a:ext>
            </a:extLst>
          </p:cNvPr>
          <p:cNvSpPr txBox="1"/>
          <p:nvPr/>
        </p:nvSpPr>
        <p:spPr>
          <a:xfrm>
            <a:off x="7096825" y="1194808"/>
            <a:ext cx="5303520" cy="4764061"/>
          </a:xfrm>
          <a:prstGeom prst="rect">
            <a:avLst/>
          </a:prstGeom>
          <a:noFill/>
        </p:spPr>
        <p:txBody>
          <a:bodyPr wrap="square" rtlCol="0">
            <a:spAutoFit/>
          </a:bodyPr>
          <a:lstStyle/>
          <a:p>
            <a:pPr>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"Enter item name: ";</a:t>
            </a:r>
          </a:p>
          <a:p>
            <a:pPr>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cin</a:t>
            </a:r>
            <a:r>
              <a:rPr lang="en-IN" sz="1800" kern="100" dirty="0">
                <a:solidFill>
                  <a:srgbClr val="000000"/>
                </a:solidFill>
                <a:effectLst/>
                <a:latin typeface="Aptos Display" panose="020B0004020202020204" pitchFamily="34" charset="0"/>
                <a:ea typeface="Calibri" panose="020F0502020204030204" pitchFamily="34" charset="0"/>
              </a:rPr>
              <a:t> &gt;&gt; </a:t>
            </a:r>
            <a:r>
              <a:rPr lang="en-IN" sz="1800" kern="100" dirty="0" err="1">
                <a:solidFill>
                  <a:srgbClr val="000000"/>
                </a:solidFill>
                <a:effectLst/>
                <a:latin typeface="Aptos Display" panose="020B0004020202020204" pitchFamily="34" charset="0"/>
                <a:ea typeface="Calibri" panose="020F0502020204030204" pitchFamily="34" charset="0"/>
              </a:rPr>
              <a:t>sale.itemName</a:t>
            </a:r>
            <a:r>
              <a:rPr lang="en-IN" sz="1800" kern="100" dirty="0">
                <a:solidFill>
                  <a:srgbClr val="000000"/>
                </a:solidFill>
                <a:effectLst/>
                <a:latin typeface="Aptos Display" panose="020B0004020202020204" pitchFamily="34" charset="0"/>
                <a:ea typeface="Calibri" panose="020F0502020204030204" pitchFamily="34" charset="0"/>
              </a:rPr>
              <a:t>;</a:t>
            </a:r>
          </a:p>
          <a:p>
            <a:pPr>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"Enter item price: ";</a:t>
            </a:r>
          </a:p>
          <a:p>
            <a:pPr>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cin</a:t>
            </a:r>
            <a:r>
              <a:rPr lang="en-IN" sz="1800" kern="100" dirty="0">
                <a:solidFill>
                  <a:srgbClr val="000000"/>
                </a:solidFill>
                <a:effectLst/>
                <a:latin typeface="Aptos Display" panose="020B0004020202020204" pitchFamily="34" charset="0"/>
                <a:ea typeface="Calibri" panose="020F0502020204030204" pitchFamily="34" charset="0"/>
              </a:rPr>
              <a:t> &gt;&gt; </a:t>
            </a:r>
            <a:r>
              <a:rPr lang="en-IN" sz="1800" kern="100" dirty="0" err="1">
                <a:solidFill>
                  <a:srgbClr val="000000"/>
                </a:solidFill>
                <a:effectLst/>
                <a:latin typeface="Aptos Display" panose="020B0004020202020204" pitchFamily="34" charset="0"/>
                <a:ea typeface="Calibri" panose="020F0502020204030204" pitchFamily="34" charset="0"/>
              </a:rPr>
              <a:t>sale.itemPrice</a:t>
            </a:r>
            <a:r>
              <a:rPr lang="en-IN" sz="1800" kern="100" dirty="0">
                <a:solidFill>
                  <a:srgbClr val="000000"/>
                </a:solidFill>
                <a:effectLst/>
                <a:latin typeface="Aptos Display" panose="020B0004020202020204" pitchFamily="34" charset="0"/>
                <a:ea typeface="Calibri" panose="020F0502020204030204" pitchFamily="34" charset="0"/>
              </a:rPr>
              <a:t>;</a:t>
            </a:r>
          </a:p>
          <a:p>
            <a:pPr>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"Enter quantity sold: ";</a:t>
            </a:r>
          </a:p>
          <a:p>
            <a:pPr>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cin</a:t>
            </a:r>
            <a:r>
              <a:rPr lang="en-IN" sz="1800" kern="100" dirty="0">
                <a:solidFill>
                  <a:srgbClr val="000000"/>
                </a:solidFill>
                <a:effectLst/>
                <a:latin typeface="Aptos Display" panose="020B0004020202020204" pitchFamily="34" charset="0"/>
                <a:ea typeface="Calibri" panose="020F0502020204030204" pitchFamily="34" charset="0"/>
              </a:rPr>
              <a:t>&gt;&gt;</a:t>
            </a:r>
            <a:r>
              <a:rPr lang="en-IN" sz="1800" kern="100" dirty="0" err="1">
                <a:solidFill>
                  <a:srgbClr val="000000"/>
                </a:solidFill>
                <a:effectLst/>
                <a:latin typeface="Aptos Display" panose="020B0004020202020204" pitchFamily="34" charset="0"/>
                <a:ea typeface="Calibri" panose="020F0502020204030204" pitchFamily="34" charset="0"/>
              </a:rPr>
              <a:t>sale.quantitySold</a:t>
            </a:r>
            <a:r>
              <a:rPr lang="en-IN" sz="1800" kern="100" dirty="0">
                <a:solidFill>
                  <a:srgbClr val="000000"/>
                </a:solidFill>
                <a:effectLst/>
                <a:latin typeface="Aptos Display" panose="020B0004020202020204" pitchFamily="34" charset="0"/>
                <a:ea typeface="Calibri" panose="020F0502020204030204" pitchFamily="34" charset="0"/>
              </a:rPr>
              <a:t>;                                                                                                                        </a:t>
            </a:r>
          </a:p>
          <a:p>
            <a:pPr>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sales.push_back</a:t>
            </a:r>
            <a:r>
              <a:rPr lang="en-IN" sz="1800" kern="100" dirty="0">
                <a:solidFill>
                  <a:srgbClr val="000000"/>
                </a:solidFill>
                <a:effectLst/>
                <a:latin typeface="Aptos Display" panose="020B0004020202020204" pitchFamily="34" charset="0"/>
                <a:ea typeface="Calibri" panose="020F0502020204030204" pitchFamily="34" charset="0"/>
              </a:rPr>
              <a:t>(sale);</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void </a:t>
            </a:r>
            <a:r>
              <a:rPr lang="en-IN" sz="1800" kern="100" dirty="0" err="1">
                <a:solidFill>
                  <a:srgbClr val="000000"/>
                </a:solidFill>
                <a:effectLst/>
                <a:latin typeface="Aptos Display" panose="020B0004020202020204" pitchFamily="34" charset="0"/>
                <a:ea typeface="Calibri" panose="020F0502020204030204" pitchFamily="34" charset="0"/>
              </a:rPr>
              <a:t>displaySales</a:t>
            </a:r>
            <a:r>
              <a:rPr lang="en-IN" sz="1800" kern="100" dirty="0">
                <a:solidFill>
                  <a:srgbClr val="000000"/>
                </a:solidFill>
                <a:effectLst/>
                <a:latin typeface="Aptos Display" panose="020B0004020202020204" pitchFamily="34" charset="0"/>
                <a:ea typeface="Calibri" panose="020F0502020204030204" pitchFamily="34" charset="0"/>
              </a:rPr>
              <a:t>(</a:t>
            </a:r>
            <a:r>
              <a:rPr lang="en-IN" sz="1800" kern="100" dirty="0" err="1">
                <a:solidFill>
                  <a:srgbClr val="000000"/>
                </a:solidFill>
                <a:effectLst/>
                <a:latin typeface="Aptos Display" panose="020B0004020202020204" pitchFamily="34" charset="0"/>
                <a:ea typeface="Calibri" panose="020F0502020204030204" pitchFamily="34" charset="0"/>
              </a:rPr>
              <a:t>const</a:t>
            </a:r>
            <a:r>
              <a:rPr lang="en-IN" sz="1800" kern="100" dirty="0">
                <a:solidFill>
                  <a:srgbClr val="000000"/>
                </a:solidFill>
                <a:effectLst/>
                <a:latin typeface="Aptos Display" panose="020B0004020202020204" pitchFamily="34" charset="0"/>
                <a:ea typeface="Calibri" panose="020F0502020204030204" pitchFamily="34" charset="0"/>
              </a:rPr>
              <a:t> vector&lt;Sale&gt;&amp; sales) {</a:t>
            </a:r>
          </a:p>
          <a:p>
            <a:pPr>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&lt;&lt;fixed &lt;&lt; </a:t>
            </a:r>
            <a:r>
              <a:rPr lang="en-IN" sz="1800" kern="100" dirty="0" err="1">
                <a:solidFill>
                  <a:srgbClr val="000000"/>
                </a:solidFill>
                <a:effectLst/>
                <a:latin typeface="Aptos Display" panose="020B0004020202020204" pitchFamily="34" charset="0"/>
                <a:ea typeface="Calibri" panose="020F0502020204030204" pitchFamily="34" charset="0"/>
              </a:rPr>
              <a:t>setprecision</a:t>
            </a:r>
            <a:r>
              <a:rPr lang="en-IN" sz="1800" kern="100" dirty="0">
                <a:solidFill>
                  <a:srgbClr val="000000"/>
                </a:solidFill>
                <a:effectLst/>
                <a:latin typeface="Aptos Display" panose="020B0004020202020204" pitchFamily="34" charset="0"/>
                <a:ea typeface="Calibri" panose="020F0502020204030204" pitchFamily="34" charset="0"/>
              </a:rPr>
              <a:t>(2);</a:t>
            </a:r>
          </a:p>
          <a:p>
            <a:pPr>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"Sales Records:\n";</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for (</a:t>
            </a:r>
            <a:r>
              <a:rPr lang="en-IN" sz="1800" kern="100" dirty="0" err="1">
                <a:solidFill>
                  <a:srgbClr val="000000"/>
                </a:solidFill>
                <a:effectLst/>
                <a:latin typeface="Aptos Display" panose="020B0004020202020204" pitchFamily="34" charset="0"/>
                <a:ea typeface="Calibri" panose="020F0502020204030204" pitchFamily="34" charset="0"/>
              </a:rPr>
              <a:t>const</a:t>
            </a:r>
            <a:r>
              <a:rPr lang="en-IN" sz="1800" kern="100" dirty="0">
                <a:solidFill>
                  <a:srgbClr val="000000"/>
                </a:solidFill>
                <a:effectLst/>
                <a:latin typeface="Aptos Display" panose="020B0004020202020204" pitchFamily="34" charset="0"/>
                <a:ea typeface="Calibri" panose="020F0502020204030204" pitchFamily="34" charset="0"/>
              </a:rPr>
              <a:t> auto&amp; sale : sales) {</a:t>
            </a:r>
          </a:p>
        </p:txBody>
      </p:sp>
      <p:cxnSp>
        <p:nvCxnSpPr>
          <p:cNvPr id="15" name="Straight Connector 14">
            <a:extLst>
              <a:ext uri="{FF2B5EF4-FFF2-40B4-BE49-F238E27FC236}">
                <a16:creationId xmlns:a16="http://schemas.microsoft.com/office/drawing/2014/main" id="{0E30CE4B-86AC-5AE9-B2AE-3245F839EF1F}"/>
              </a:ext>
            </a:extLst>
          </p:cNvPr>
          <p:cNvCxnSpPr>
            <a:cxnSpLocks/>
          </p:cNvCxnSpPr>
          <p:nvPr/>
        </p:nvCxnSpPr>
        <p:spPr>
          <a:xfrm>
            <a:off x="6404516" y="1194808"/>
            <a:ext cx="0" cy="534535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54885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D5A094-B500-D2D1-6689-0D6D85A5C043}"/>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3" name="TextBox 2">
            <a:extLst>
              <a:ext uri="{FF2B5EF4-FFF2-40B4-BE49-F238E27FC236}">
                <a16:creationId xmlns:a16="http://schemas.microsoft.com/office/drawing/2014/main" id="{08686B25-71AF-D542-D93F-F03702F04F7F}"/>
              </a:ext>
            </a:extLst>
          </p:cNvPr>
          <p:cNvSpPr txBox="1"/>
          <p:nvPr/>
        </p:nvSpPr>
        <p:spPr>
          <a:xfrm>
            <a:off x="1888902" y="48772"/>
            <a:ext cx="4949065" cy="6850017"/>
          </a:xfrm>
          <a:prstGeom prst="rect">
            <a:avLst/>
          </a:prstGeom>
          <a:noFill/>
        </p:spPr>
        <p:txBody>
          <a:bodyPr wrap="square" rtlCol="0">
            <a:spAutoFit/>
          </a:bodyPr>
          <a:lstStyle/>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double </a:t>
            </a:r>
            <a:r>
              <a:rPr lang="en-IN" sz="1800" kern="100" dirty="0" err="1">
                <a:solidFill>
                  <a:srgbClr val="000000"/>
                </a:solidFill>
                <a:effectLst/>
                <a:latin typeface="Aptos Display" panose="020B0004020202020204" pitchFamily="34" charset="0"/>
                <a:ea typeface="Calibri" panose="020F0502020204030204" pitchFamily="34" charset="0"/>
              </a:rPr>
              <a:t>totalSale</a:t>
            </a:r>
            <a:r>
              <a:rPr lang="en-IN" sz="1800" kern="100" dirty="0">
                <a:solidFill>
                  <a:srgbClr val="000000"/>
                </a:solidFill>
                <a:effectLst/>
                <a:latin typeface="Aptos Display" panose="020B0004020202020204" pitchFamily="34" charset="0"/>
                <a:ea typeface="Calibri" panose="020F0502020204030204" pitchFamily="34" charset="0"/>
              </a:rPr>
              <a:t> =</a:t>
            </a:r>
            <a:r>
              <a:rPr lang="en-IN" sz="1800" kern="100" dirty="0" err="1">
                <a:solidFill>
                  <a:srgbClr val="000000"/>
                </a:solidFill>
                <a:effectLst/>
                <a:latin typeface="Aptos Display" panose="020B0004020202020204" pitchFamily="34" charset="0"/>
                <a:ea typeface="Calibri" panose="020F0502020204030204" pitchFamily="34" charset="0"/>
              </a:rPr>
              <a:t>sale.itemPrice</a:t>
            </a:r>
            <a:r>
              <a:rPr lang="en-IN" sz="1800" kern="100" dirty="0">
                <a:solidFill>
                  <a:srgbClr val="000000"/>
                </a:solidFill>
                <a:effectLst/>
                <a:latin typeface="Aptos Display" panose="020B0004020202020204" pitchFamily="34" charset="0"/>
                <a:ea typeface="Calibri" panose="020F0502020204030204" pitchFamily="34" charset="0"/>
              </a:rPr>
              <a:t>* </a:t>
            </a:r>
            <a:r>
              <a:rPr lang="en-IN" sz="1800" kern="100" dirty="0" err="1">
                <a:solidFill>
                  <a:srgbClr val="000000"/>
                </a:solidFill>
                <a:effectLst/>
                <a:latin typeface="Aptos Display" panose="020B0004020202020204" pitchFamily="34" charset="0"/>
                <a:ea typeface="Calibri" panose="020F0502020204030204" pitchFamily="34" charset="0"/>
              </a:rPr>
              <a:t>sale.quantitySold</a:t>
            </a:r>
            <a:r>
              <a:rPr lang="en-IN" sz="1800" kern="100" dirty="0">
                <a:solidFill>
                  <a:srgbClr val="000000"/>
                </a:solidFill>
                <a:effectLst/>
                <a:latin typeface="Aptos Display" panose="020B0004020202020204" pitchFamily="34" charset="0"/>
                <a:ea typeface="Calibri" panose="020F0502020204030204" pitchFamily="34" charset="0"/>
              </a:rPr>
              <a:t>;</a:t>
            </a:r>
          </a:p>
          <a:p>
            <a:pPr>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"Item: " &lt;&lt; </a:t>
            </a:r>
            <a:r>
              <a:rPr lang="en-IN" sz="1800" kern="100" dirty="0" err="1">
                <a:solidFill>
                  <a:srgbClr val="000000"/>
                </a:solidFill>
                <a:effectLst/>
                <a:latin typeface="Aptos Display" panose="020B0004020202020204" pitchFamily="34" charset="0"/>
                <a:ea typeface="Calibri" panose="020F0502020204030204" pitchFamily="34" charset="0"/>
              </a:rPr>
              <a:t>sale.itemName</a:t>
            </a:r>
            <a:endParaRPr lang="en-IN" sz="1800" kern="100" dirty="0">
              <a:solidFill>
                <a:srgbClr val="000000"/>
              </a:solidFill>
              <a:effectLst/>
              <a:latin typeface="Aptos Display" panose="020B0004020202020204" pitchFamily="34" charset="0"/>
              <a:ea typeface="Calibri" panose="020F0502020204030204" pitchFamily="34" charset="0"/>
            </a:endParaRP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&lt;&lt; ", Price: $" &lt;&lt; </a:t>
            </a:r>
            <a:r>
              <a:rPr lang="en-IN" sz="1800" kern="100" dirty="0" err="1">
                <a:solidFill>
                  <a:srgbClr val="000000"/>
                </a:solidFill>
                <a:effectLst/>
                <a:latin typeface="Aptos Display" panose="020B0004020202020204" pitchFamily="34" charset="0"/>
                <a:ea typeface="Calibri" panose="020F0502020204030204" pitchFamily="34" charset="0"/>
              </a:rPr>
              <a:t>sale.itemPrice</a:t>
            </a:r>
            <a:endParaRPr lang="en-IN" sz="1800" kern="100" dirty="0">
              <a:solidFill>
                <a:srgbClr val="000000"/>
              </a:solidFill>
              <a:effectLst/>
              <a:latin typeface="Aptos Display" panose="020B0004020202020204" pitchFamily="34" charset="0"/>
              <a:ea typeface="Calibri" panose="020F0502020204030204" pitchFamily="34" charset="0"/>
            </a:endParaRP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&lt;&lt; ", Quantity Sold: " &lt;&lt; </a:t>
            </a:r>
            <a:r>
              <a:rPr lang="en-IN" sz="1800" kern="100" dirty="0" err="1">
                <a:solidFill>
                  <a:srgbClr val="000000"/>
                </a:solidFill>
                <a:effectLst/>
                <a:latin typeface="Aptos Display" panose="020B0004020202020204" pitchFamily="34" charset="0"/>
                <a:ea typeface="Calibri" panose="020F0502020204030204" pitchFamily="34" charset="0"/>
              </a:rPr>
              <a:t>sale.quantitySold</a:t>
            </a:r>
            <a:endParaRPr lang="en-IN" sz="1800" kern="100" dirty="0">
              <a:solidFill>
                <a:srgbClr val="000000"/>
              </a:solidFill>
              <a:effectLst/>
              <a:latin typeface="Aptos Display" panose="020B0004020202020204" pitchFamily="34" charset="0"/>
              <a:ea typeface="Calibri" panose="020F0502020204030204" pitchFamily="34" charset="0"/>
            </a:endParaRP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&lt;&lt; ", Total Sale: $" &lt;&lt; </a:t>
            </a:r>
            <a:r>
              <a:rPr lang="en-IN" sz="1800" kern="100" dirty="0" err="1">
                <a:solidFill>
                  <a:srgbClr val="000000"/>
                </a:solidFill>
                <a:effectLst/>
                <a:latin typeface="Aptos Display" panose="020B0004020202020204" pitchFamily="34" charset="0"/>
                <a:ea typeface="Calibri" panose="020F0502020204030204" pitchFamily="34" charset="0"/>
              </a:rPr>
              <a:t>totalSale</a:t>
            </a:r>
            <a:r>
              <a:rPr lang="en-IN" sz="1800" kern="100" dirty="0">
                <a:solidFill>
                  <a:srgbClr val="000000"/>
                </a:solidFill>
                <a:effectLst/>
                <a:latin typeface="Aptos Display" panose="020B0004020202020204" pitchFamily="34" charset="0"/>
                <a:ea typeface="Calibri" panose="020F0502020204030204" pitchFamily="34" charset="0"/>
              </a:rPr>
              <a:t> &lt;&lt; "\n";</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double </a:t>
            </a:r>
            <a:r>
              <a:rPr lang="en-IN" sz="1800" kern="100" dirty="0" err="1">
                <a:solidFill>
                  <a:srgbClr val="000000"/>
                </a:solidFill>
                <a:effectLst/>
                <a:latin typeface="Aptos Display" panose="020B0004020202020204" pitchFamily="34" charset="0"/>
                <a:ea typeface="Calibri" panose="020F0502020204030204" pitchFamily="34" charset="0"/>
              </a:rPr>
              <a:t>calculateTotalSales</a:t>
            </a:r>
            <a:r>
              <a:rPr lang="en-IN" sz="1800" kern="100" dirty="0">
                <a:solidFill>
                  <a:srgbClr val="000000"/>
                </a:solidFill>
                <a:effectLst/>
                <a:latin typeface="Aptos Display" panose="020B0004020202020204" pitchFamily="34" charset="0"/>
                <a:ea typeface="Calibri" panose="020F0502020204030204" pitchFamily="34" charset="0"/>
              </a:rPr>
              <a:t>(</a:t>
            </a:r>
            <a:r>
              <a:rPr lang="en-IN" sz="1800" kern="100" dirty="0" err="1">
                <a:solidFill>
                  <a:srgbClr val="000000"/>
                </a:solidFill>
                <a:effectLst/>
                <a:latin typeface="Aptos Display" panose="020B0004020202020204" pitchFamily="34" charset="0"/>
                <a:ea typeface="Calibri" panose="020F0502020204030204" pitchFamily="34" charset="0"/>
              </a:rPr>
              <a:t>const</a:t>
            </a:r>
            <a:r>
              <a:rPr lang="en-IN" sz="1800" kern="100" dirty="0">
                <a:solidFill>
                  <a:srgbClr val="000000"/>
                </a:solidFill>
                <a:effectLst/>
                <a:latin typeface="Aptos Display" panose="020B0004020202020204" pitchFamily="34" charset="0"/>
                <a:ea typeface="Calibri" panose="020F0502020204030204" pitchFamily="34" charset="0"/>
              </a:rPr>
              <a:t> vector&lt;Sale&gt;&amp; sales) {</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double total = 0.0;</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for (</a:t>
            </a:r>
            <a:r>
              <a:rPr lang="en-IN" sz="1800" kern="100" dirty="0" err="1">
                <a:solidFill>
                  <a:srgbClr val="000000"/>
                </a:solidFill>
                <a:effectLst/>
                <a:latin typeface="Aptos Display" panose="020B0004020202020204" pitchFamily="34" charset="0"/>
                <a:ea typeface="Calibri" panose="020F0502020204030204" pitchFamily="34" charset="0"/>
              </a:rPr>
              <a:t>const</a:t>
            </a:r>
            <a:r>
              <a:rPr lang="en-IN" sz="1800" kern="100" dirty="0">
                <a:solidFill>
                  <a:srgbClr val="000000"/>
                </a:solidFill>
                <a:effectLst/>
                <a:latin typeface="Aptos Display" panose="020B0004020202020204" pitchFamily="34" charset="0"/>
                <a:ea typeface="Calibri" panose="020F0502020204030204" pitchFamily="34" charset="0"/>
              </a:rPr>
              <a:t> auto&amp; sale : sales) {</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total += </a:t>
            </a:r>
            <a:r>
              <a:rPr lang="en-IN" sz="1800" kern="100" dirty="0" err="1">
                <a:solidFill>
                  <a:srgbClr val="000000"/>
                </a:solidFill>
                <a:effectLst/>
                <a:latin typeface="Aptos Display" panose="020B0004020202020204" pitchFamily="34" charset="0"/>
                <a:ea typeface="Calibri" panose="020F0502020204030204" pitchFamily="34" charset="0"/>
              </a:rPr>
              <a:t>sale.itemPrice</a:t>
            </a:r>
            <a:r>
              <a:rPr lang="en-IN" sz="1800" kern="100" dirty="0">
                <a:solidFill>
                  <a:srgbClr val="000000"/>
                </a:solidFill>
                <a:effectLst/>
                <a:latin typeface="Aptos Display" panose="020B0004020202020204" pitchFamily="34" charset="0"/>
                <a:ea typeface="Calibri" panose="020F0502020204030204" pitchFamily="34" charset="0"/>
              </a:rPr>
              <a:t> * </a:t>
            </a:r>
            <a:r>
              <a:rPr lang="en-IN" sz="1800" kern="100" dirty="0" err="1">
                <a:solidFill>
                  <a:srgbClr val="000000"/>
                </a:solidFill>
                <a:effectLst/>
                <a:latin typeface="Aptos Display" panose="020B0004020202020204" pitchFamily="34" charset="0"/>
                <a:ea typeface="Calibri" panose="020F0502020204030204" pitchFamily="34" charset="0"/>
              </a:rPr>
              <a:t>sale.quantitySold</a:t>
            </a:r>
            <a:r>
              <a:rPr lang="en-IN" sz="1800" kern="100" dirty="0">
                <a:solidFill>
                  <a:srgbClr val="000000"/>
                </a:solidFill>
                <a:effectLst/>
                <a:latin typeface="Aptos Display" panose="020B0004020202020204" pitchFamily="34" charset="0"/>
                <a:ea typeface="Calibri" panose="020F0502020204030204" pitchFamily="34" charset="0"/>
              </a:rPr>
              <a:t>;</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return total;</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void </a:t>
            </a:r>
            <a:r>
              <a:rPr lang="en-IN" sz="1800" kern="100" dirty="0" err="1">
                <a:solidFill>
                  <a:srgbClr val="000000"/>
                </a:solidFill>
                <a:effectLst/>
                <a:latin typeface="Aptos Display" panose="020B0004020202020204" pitchFamily="34" charset="0"/>
                <a:ea typeface="Calibri" panose="020F0502020204030204" pitchFamily="34" charset="0"/>
              </a:rPr>
              <a:t>searchSale</a:t>
            </a:r>
            <a:r>
              <a:rPr lang="en-IN" sz="1800" kern="100" dirty="0">
                <a:solidFill>
                  <a:srgbClr val="000000"/>
                </a:solidFill>
                <a:effectLst/>
                <a:latin typeface="Aptos Display" panose="020B0004020202020204" pitchFamily="34" charset="0"/>
                <a:ea typeface="Calibri" panose="020F0502020204030204" pitchFamily="34" charset="0"/>
              </a:rPr>
              <a:t>(</a:t>
            </a:r>
            <a:r>
              <a:rPr lang="en-IN" sz="1800" kern="100" dirty="0" err="1">
                <a:solidFill>
                  <a:srgbClr val="000000"/>
                </a:solidFill>
                <a:effectLst/>
                <a:latin typeface="Aptos Display" panose="020B0004020202020204" pitchFamily="34" charset="0"/>
                <a:ea typeface="Calibri" panose="020F0502020204030204" pitchFamily="34" charset="0"/>
              </a:rPr>
              <a:t>const</a:t>
            </a:r>
            <a:r>
              <a:rPr lang="en-IN" sz="1800" kern="100" dirty="0">
                <a:solidFill>
                  <a:srgbClr val="000000"/>
                </a:solidFill>
                <a:effectLst/>
                <a:latin typeface="Aptos Display" panose="020B0004020202020204" pitchFamily="34" charset="0"/>
                <a:ea typeface="Calibri" panose="020F0502020204030204" pitchFamily="34" charset="0"/>
              </a:rPr>
              <a:t> vector&lt;Sale&gt;&amp; sales, </a:t>
            </a:r>
            <a:r>
              <a:rPr lang="en-IN" sz="1800" kern="100" dirty="0" err="1">
                <a:solidFill>
                  <a:srgbClr val="000000"/>
                </a:solidFill>
                <a:effectLst/>
                <a:latin typeface="Aptos Display" panose="020B0004020202020204" pitchFamily="34" charset="0"/>
                <a:ea typeface="Calibri" panose="020F0502020204030204" pitchFamily="34" charset="0"/>
              </a:rPr>
              <a:t>const</a:t>
            </a:r>
            <a:r>
              <a:rPr lang="en-IN" sz="1800" kern="100" dirty="0">
                <a:solidFill>
                  <a:srgbClr val="000000"/>
                </a:solidFill>
                <a:effectLst/>
                <a:latin typeface="Aptos Display" panose="020B0004020202020204" pitchFamily="34" charset="0"/>
                <a:ea typeface="Calibri" panose="020F0502020204030204" pitchFamily="34" charset="0"/>
              </a:rPr>
              <a:t> string&amp; </a:t>
            </a:r>
            <a:r>
              <a:rPr lang="en-IN" sz="1800" kern="100" dirty="0" err="1">
                <a:solidFill>
                  <a:srgbClr val="000000"/>
                </a:solidFill>
                <a:effectLst/>
                <a:latin typeface="Aptos Display" panose="020B0004020202020204" pitchFamily="34" charset="0"/>
                <a:ea typeface="Calibri" panose="020F0502020204030204" pitchFamily="34" charset="0"/>
              </a:rPr>
              <a:t>itemName</a:t>
            </a:r>
            <a:r>
              <a:rPr lang="en-IN" sz="1800" kern="100" dirty="0">
                <a:solidFill>
                  <a:srgbClr val="000000"/>
                </a:solidFill>
                <a:effectLst/>
                <a:latin typeface="Aptos Display" panose="020B0004020202020204" pitchFamily="34" charset="0"/>
                <a:ea typeface="Calibri" panose="020F0502020204030204" pitchFamily="34" charset="0"/>
              </a:rPr>
              <a:t>) {</a:t>
            </a:r>
          </a:p>
        </p:txBody>
      </p:sp>
      <p:sp>
        <p:nvSpPr>
          <p:cNvPr id="4" name="TextBox 3">
            <a:extLst>
              <a:ext uri="{FF2B5EF4-FFF2-40B4-BE49-F238E27FC236}">
                <a16:creationId xmlns:a16="http://schemas.microsoft.com/office/drawing/2014/main" id="{8C4C76EB-1B66-271E-E6D2-1C0FE28A58BC}"/>
              </a:ext>
            </a:extLst>
          </p:cNvPr>
          <p:cNvSpPr txBox="1"/>
          <p:nvPr/>
        </p:nvSpPr>
        <p:spPr>
          <a:xfrm>
            <a:off x="7152562" y="246103"/>
            <a:ext cx="4923692" cy="6154698"/>
          </a:xfrm>
          <a:prstGeom prst="rect">
            <a:avLst/>
          </a:prstGeom>
          <a:noFill/>
        </p:spPr>
        <p:txBody>
          <a:bodyPr wrap="square" rtlCol="0">
            <a:spAutoFit/>
          </a:bodyPr>
          <a:lstStyle/>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bool found = false;                                                                                                                                                                                                                                                                           </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for (</a:t>
            </a:r>
            <a:r>
              <a:rPr lang="en-IN" sz="1800" kern="100" dirty="0" err="1">
                <a:solidFill>
                  <a:srgbClr val="000000"/>
                </a:solidFill>
                <a:effectLst/>
                <a:latin typeface="Aptos Display" panose="020B0004020202020204" pitchFamily="34" charset="0"/>
                <a:ea typeface="Calibri" panose="020F0502020204030204" pitchFamily="34" charset="0"/>
              </a:rPr>
              <a:t>const</a:t>
            </a:r>
            <a:r>
              <a:rPr lang="en-IN" sz="1800" kern="100" dirty="0">
                <a:solidFill>
                  <a:srgbClr val="000000"/>
                </a:solidFill>
                <a:effectLst/>
                <a:latin typeface="Aptos Display" panose="020B0004020202020204" pitchFamily="34" charset="0"/>
                <a:ea typeface="Calibri" panose="020F0502020204030204" pitchFamily="34" charset="0"/>
              </a:rPr>
              <a:t> auto&amp; sale : sales) {</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if (</a:t>
            </a:r>
            <a:r>
              <a:rPr lang="en-IN" sz="1800" kern="100" dirty="0" err="1">
                <a:solidFill>
                  <a:srgbClr val="000000"/>
                </a:solidFill>
                <a:effectLst/>
                <a:latin typeface="Aptos Display" panose="020B0004020202020204" pitchFamily="34" charset="0"/>
                <a:ea typeface="Calibri" panose="020F0502020204030204" pitchFamily="34" charset="0"/>
              </a:rPr>
              <a:t>sale.itemName</a:t>
            </a:r>
            <a:r>
              <a:rPr lang="en-IN" sz="1800" kern="100" dirty="0">
                <a:solidFill>
                  <a:srgbClr val="000000"/>
                </a:solidFill>
                <a:effectLst/>
                <a:latin typeface="Aptos Display" panose="020B0004020202020204" pitchFamily="34" charset="0"/>
                <a:ea typeface="Calibri" panose="020F0502020204030204" pitchFamily="34" charset="0"/>
              </a:rPr>
              <a:t> == </a:t>
            </a:r>
            <a:r>
              <a:rPr lang="en-IN" sz="1800" kern="100" dirty="0" err="1">
                <a:solidFill>
                  <a:srgbClr val="000000"/>
                </a:solidFill>
                <a:effectLst/>
                <a:latin typeface="Aptos Display" panose="020B0004020202020204" pitchFamily="34" charset="0"/>
                <a:ea typeface="Calibri" panose="020F0502020204030204" pitchFamily="34" charset="0"/>
              </a:rPr>
              <a:t>itemName</a:t>
            </a:r>
            <a:r>
              <a:rPr lang="en-IN" sz="1800" kern="100" dirty="0">
                <a:solidFill>
                  <a:srgbClr val="000000"/>
                </a:solidFill>
                <a:effectLst/>
                <a:latin typeface="Aptos Display" panose="020B0004020202020204" pitchFamily="34" charset="0"/>
                <a:ea typeface="Calibri" panose="020F0502020204030204" pitchFamily="34" charset="0"/>
              </a:rPr>
              <a:t>) {</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double </a:t>
            </a:r>
            <a:r>
              <a:rPr lang="en-IN" sz="1800" kern="100" dirty="0" err="1">
                <a:solidFill>
                  <a:srgbClr val="000000"/>
                </a:solidFill>
                <a:effectLst/>
                <a:latin typeface="Aptos Display" panose="020B0004020202020204" pitchFamily="34" charset="0"/>
                <a:ea typeface="Calibri" panose="020F0502020204030204" pitchFamily="34" charset="0"/>
              </a:rPr>
              <a:t>totalSale</a:t>
            </a:r>
            <a:r>
              <a:rPr lang="en-IN" sz="1800" kern="100" dirty="0">
                <a:solidFill>
                  <a:srgbClr val="000000"/>
                </a:solidFill>
                <a:effectLst/>
                <a:latin typeface="Aptos Display" panose="020B0004020202020204" pitchFamily="34" charset="0"/>
                <a:ea typeface="Calibri" panose="020F0502020204030204" pitchFamily="34" charset="0"/>
              </a:rPr>
              <a:t> = </a:t>
            </a:r>
            <a:r>
              <a:rPr lang="en-IN" sz="1800" kern="100" dirty="0" err="1">
                <a:solidFill>
                  <a:srgbClr val="000000"/>
                </a:solidFill>
                <a:effectLst/>
                <a:latin typeface="Aptos Display" panose="020B0004020202020204" pitchFamily="34" charset="0"/>
                <a:ea typeface="Calibri" panose="020F0502020204030204" pitchFamily="34" charset="0"/>
              </a:rPr>
              <a:t>sale.itemPrice</a:t>
            </a:r>
            <a:r>
              <a:rPr lang="en-IN" sz="1800" kern="100" dirty="0">
                <a:solidFill>
                  <a:srgbClr val="000000"/>
                </a:solidFill>
                <a:effectLst/>
                <a:latin typeface="Aptos Display" panose="020B0004020202020204" pitchFamily="34" charset="0"/>
                <a:ea typeface="Calibri" panose="020F0502020204030204" pitchFamily="34" charset="0"/>
              </a:rPr>
              <a:t> * </a:t>
            </a:r>
            <a:r>
              <a:rPr lang="en-IN" sz="1800" kern="100" dirty="0" err="1">
                <a:solidFill>
                  <a:srgbClr val="000000"/>
                </a:solidFill>
                <a:effectLst/>
                <a:latin typeface="Aptos Display" panose="020B0004020202020204" pitchFamily="34" charset="0"/>
                <a:ea typeface="Calibri" panose="020F0502020204030204" pitchFamily="34" charset="0"/>
              </a:rPr>
              <a:t>sale.quantitySold</a:t>
            </a:r>
            <a:r>
              <a:rPr lang="en-IN" sz="1800" kern="100" dirty="0">
                <a:solidFill>
                  <a:srgbClr val="000000"/>
                </a:solidFill>
                <a:effectLst/>
                <a:latin typeface="Aptos Display" panose="020B0004020202020204" pitchFamily="34" charset="0"/>
                <a:ea typeface="Calibri" panose="020F0502020204030204" pitchFamily="34" charset="0"/>
              </a:rPr>
              <a:t>;</a:t>
            </a:r>
          </a:p>
          <a:p>
            <a:pPr>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"Found Sale - Item: " &lt;&lt; </a:t>
            </a:r>
            <a:r>
              <a:rPr lang="en-IN" sz="1800" kern="100" dirty="0" err="1">
                <a:solidFill>
                  <a:srgbClr val="000000"/>
                </a:solidFill>
                <a:effectLst/>
                <a:latin typeface="Aptos Display" panose="020B0004020202020204" pitchFamily="34" charset="0"/>
                <a:ea typeface="Calibri" panose="020F0502020204030204" pitchFamily="34" charset="0"/>
              </a:rPr>
              <a:t>sale.itemName</a:t>
            </a:r>
            <a:endParaRPr lang="en-IN" sz="1800" kern="100" dirty="0">
              <a:solidFill>
                <a:srgbClr val="000000"/>
              </a:solidFill>
              <a:effectLst/>
              <a:latin typeface="Aptos Display" panose="020B0004020202020204" pitchFamily="34" charset="0"/>
              <a:ea typeface="Calibri" panose="020F0502020204030204" pitchFamily="34" charset="0"/>
            </a:endParaRP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&lt;&lt; ", Price: $" &lt;&lt; </a:t>
            </a:r>
            <a:r>
              <a:rPr lang="en-IN" sz="1800" kern="100" dirty="0" err="1">
                <a:solidFill>
                  <a:srgbClr val="000000"/>
                </a:solidFill>
                <a:effectLst/>
                <a:latin typeface="Aptos Display" panose="020B0004020202020204" pitchFamily="34" charset="0"/>
                <a:ea typeface="Calibri" panose="020F0502020204030204" pitchFamily="34" charset="0"/>
              </a:rPr>
              <a:t>sale.itemPrice</a:t>
            </a:r>
            <a:endParaRPr lang="en-IN" sz="1800" kern="100" dirty="0">
              <a:solidFill>
                <a:srgbClr val="000000"/>
              </a:solidFill>
              <a:effectLst/>
              <a:latin typeface="Aptos Display" panose="020B0004020202020204" pitchFamily="34" charset="0"/>
              <a:ea typeface="Calibri" panose="020F0502020204030204" pitchFamily="34" charset="0"/>
            </a:endParaRP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&lt;&lt; ", Quantity Sold: " &lt;&lt; </a:t>
            </a:r>
            <a:r>
              <a:rPr lang="en-IN" sz="1800" kern="100" dirty="0" err="1">
                <a:solidFill>
                  <a:srgbClr val="000000"/>
                </a:solidFill>
                <a:effectLst/>
                <a:latin typeface="Aptos Display" panose="020B0004020202020204" pitchFamily="34" charset="0"/>
                <a:ea typeface="Calibri" panose="020F0502020204030204" pitchFamily="34" charset="0"/>
              </a:rPr>
              <a:t>sale.quantitySold</a:t>
            </a:r>
            <a:endParaRPr lang="en-IN" sz="1800" kern="100" dirty="0">
              <a:solidFill>
                <a:srgbClr val="000000"/>
              </a:solidFill>
              <a:effectLst/>
              <a:latin typeface="Aptos Display" panose="020B0004020202020204" pitchFamily="34" charset="0"/>
              <a:ea typeface="Calibri" panose="020F0502020204030204" pitchFamily="34" charset="0"/>
            </a:endParaRP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&lt;&lt; ", Total Sale: $" &lt;&lt; </a:t>
            </a:r>
            <a:r>
              <a:rPr lang="en-IN" sz="1800" kern="100" dirty="0" err="1">
                <a:solidFill>
                  <a:srgbClr val="000000"/>
                </a:solidFill>
                <a:effectLst/>
                <a:latin typeface="Aptos Display" panose="020B0004020202020204" pitchFamily="34" charset="0"/>
                <a:ea typeface="Calibri" panose="020F0502020204030204" pitchFamily="34" charset="0"/>
              </a:rPr>
              <a:t>totalSale</a:t>
            </a:r>
            <a:r>
              <a:rPr lang="en-IN" sz="1800" kern="100" dirty="0">
                <a:solidFill>
                  <a:srgbClr val="000000"/>
                </a:solidFill>
                <a:effectLst/>
                <a:latin typeface="Aptos Display" panose="020B0004020202020204" pitchFamily="34" charset="0"/>
                <a:ea typeface="Calibri" panose="020F0502020204030204" pitchFamily="34" charset="0"/>
              </a:rPr>
              <a:t> &lt;&lt; "\n";</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found = true;</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break;</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a:t>
            </a:r>
          </a:p>
          <a:p>
            <a:pPr>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if (!found) {</a:t>
            </a:r>
          </a:p>
          <a:p>
            <a:pPr>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"No sale found for item: " &lt;&lt; </a:t>
            </a:r>
            <a:r>
              <a:rPr lang="en-IN" sz="1800" kern="100" dirty="0" err="1">
                <a:solidFill>
                  <a:srgbClr val="000000"/>
                </a:solidFill>
                <a:effectLst/>
                <a:latin typeface="Aptos Display" panose="020B0004020202020204" pitchFamily="34" charset="0"/>
                <a:ea typeface="Calibri" panose="020F0502020204030204" pitchFamily="34" charset="0"/>
              </a:rPr>
              <a:t>itemName</a:t>
            </a:r>
            <a:r>
              <a:rPr lang="en-IN" sz="1800" kern="100" dirty="0">
                <a:solidFill>
                  <a:srgbClr val="000000"/>
                </a:solidFill>
                <a:effectLst/>
                <a:latin typeface="Aptos Display" panose="020B0004020202020204" pitchFamily="34" charset="0"/>
                <a:ea typeface="Calibri" panose="020F0502020204030204" pitchFamily="34" charset="0"/>
              </a:rPr>
              <a:t> &lt;&lt; "\n";</a:t>
            </a:r>
          </a:p>
        </p:txBody>
      </p:sp>
      <p:cxnSp>
        <p:nvCxnSpPr>
          <p:cNvPr id="6" name="Straight Connector 5">
            <a:extLst>
              <a:ext uri="{FF2B5EF4-FFF2-40B4-BE49-F238E27FC236}">
                <a16:creationId xmlns:a16="http://schemas.microsoft.com/office/drawing/2014/main" id="{75A95F62-76CF-3A0D-7D6A-8AD19F347C0C}"/>
              </a:ext>
            </a:extLst>
          </p:cNvPr>
          <p:cNvCxnSpPr>
            <a:cxnSpLocks/>
          </p:cNvCxnSpPr>
          <p:nvPr/>
        </p:nvCxnSpPr>
        <p:spPr>
          <a:xfrm>
            <a:off x="6837967" y="290884"/>
            <a:ext cx="0" cy="627623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8743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971C60-0F2C-723B-F438-EABBC56810B3}"/>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TextBox 2">
            <a:extLst>
              <a:ext uri="{FF2B5EF4-FFF2-40B4-BE49-F238E27FC236}">
                <a16:creationId xmlns:a16="http://schemas.microsoft.com/office/drawing/2014/main" id="{FAE5463D-A0D3-2184-6693-1D50B810FF88}"/>
              </a:ext>
            </a:extLst>
          </p:cNvPr>
          <p:cNvSpPr txBox="1"/>
          <p:nvPr/>
        </p:nvSpPr>
        <p:spPr>
          <a:xfrm>
            <a:off x="2104904" y="0"/>
            <a:ext cx="4905496" cy="7151573"/>
          </a:xfrm>
          <a:prstGeom prst="rect">
            <a:avLst/>
          </a:prstGeom>
          <a:noFill/>
        </p:spPr>
        <p:txBody>
          <a:bodyPr wrap="square" rtlCol="0">
            <a:spAutoFit/>
          </a:bodyPr>
          <a:lstStyle/>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 </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int main() {</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vector&lt;Sale&gt; sales;</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char choice;</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 </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do {</a:t>
            </a:r>
          </a:p>
          <a:p>
            <a:pPr algn="just">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"1. Add sale record\n";</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                                                                                                                                                                                           </a:t>
            </a:r>
          </a:p>
          <a:p>
            <a:pPr algn="just">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"2. Display all sales records\n";</a:t>
            </a:r>
          </a:p>
          <a:p>
            <a:pPr algn="just">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"3. Calculate total sales\n";</a:t>
            </a:r>
          </a:p>
          <a:p>
            <a:pPr algn="just">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"4. Search for a specific sale\n";</a:t>
            </a:r>
          </a:p>
          <a:p>
            <a:pPr algn="just">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"5. Exit\n";</a:t>
            </a:r>
          </a:p>
          <a:p>
            <a:pPr algn="just">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"Enter your choice: ";</a:t>
            </a:r>
          </a:p>
          <a:p>
            <a:pPr algn="just">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cin</a:t>
            </a:r>
            <a:r>
              <a:rPr lang="en-IN" sz="1800" kern="100" dirty="0">
                <a:solidFill>
                  <a:srgbClr val="000000"/>
                </a:solidFill>
                <a:effectLst/>
                <a:latin typeface="Aptos Display" panose="020B0004020202020204" pitchFamily="34" charset="0"/>
                <a:ea typeface="Calibri" panose="020F0502020204030204" pitchFamily="34" charset="0"/>
              </a:rPr>
              <a:t> &gt;&gt; choice;</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 </a:t>
            </a:r>
          </a:p>
          <a:p>
            <a:endParaRPr lang="en-IN" dirty="0">
              <a:latin typeface="Aptos Display" panose="020B0004020202020204" pitchFamily="34" charset="0"/>
            </a:endParaRPr>
          </a:p>
        </p:txBody>
      </p:sp>
      <p:sp>
        <p:nvSpPr>
          <p:cNvPr id="4" name="TextBox 3">
            <a:extLst>
              <a:ext uri="{FF2B5EF4-FFF2-40B4-BE49-F238E27FC236}">
                <a16:creationId xmlns:a16="http://schemas.microsoft.com/office/drawing/2014/main" id="{8C589E1F-E52E-4775-BF07-671FFB9FD728}"/>
              </a:ext>
            </a:extLst>
          </p:cNvPr>
          <p:cNvSpPr txBox="1"/>
          <p:nvPr/>
        </p:nvSpPr>
        <p:spPr>
          <a:xfrm>
            <a:off x="7174523" y="687831"/>
            <a:ext cx="5181600" cy="6359883"/>
          </a:xfrm>
          <a:prstGeom prst="rect">
            <a:avLst/>
          </a:prstGeom>
          <a:noFill/>
        </p:spPr>
        <p:txBody>
          <a:bodyPr wrap="square" rtlCol="0">
            <a:spAutoFit/>
          </a:bodyPr>
          <a:lstStyle/>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switch (choice) {</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case '1':</a:t>
            </a:r>
          </a:p>
          <a:p>
            <a:pPr algn="just">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addSale</a:t>
            </a:r>
            <a:r>
              <a:rPr lang="en-IN" sz="1800" kern="100" dirty="0">
                <a:solidFill>
                  <a:srgbClr val="000000"/>
                </a:solidFill>
                <a:effectLst/>
                <a:latin typeface="Aptos Display" panose="020B0004020202020204" pitchFamily="34" charset="0"/>
                <a:ea typeface="Calibri" panose="020F0502020204030204" pitchFamily="34" charset="0"/>
              </a:rPr>
              <a:t>(sales);</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break;</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case '2':</a:t>
            </a:r>
          </a:p>
          <a:p>
            <a:pPr algn="just">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displaySales</a:t>
            </a:r>
            <a:r>
              <a:rPr lang="en-IN" sz="1800" kern="100" dirty="0">
                <a:solidFill>
                  <a:srgbClr val="000000"/>
                </a:solidFill>
                <a:effectLst/>
                <a:latin typeface="Aptos Display" panose="020B0004020202020204" pitchFamily="34" charset="0"/>
                <a:ea typeface="Calibri" panose="020F0502020204030204" pitchFamily="34" charset="0"/>
              </a:rPr>
              <a:t>(sales);</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break;</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case '3': {</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double total = </a:t>
            </a:r>
            <a:r>
              <a:rPr lang="en-IN" sz="1800" kern="100" dirty="0" err="1">
                <a:solidFill>
                  <a:srgbClr val="000000"/>
                </a:solidFill>
                <a:effectLst/>
                <a:latin typeface="Aptos Display" panose="020B0004020202020204" pitchFamily="34" charset="0"/>
                <a:ea typeface="Calibri" panose="020F0502020204030204" pitchFamily="34" charset="0"/>
              </a:rPr>
              <a:t>calculateTotalSales</a:t>
            </a:r>
            <a:r>
              <a:rPr lang="en-IN" sz="1800" kern="100" dirty="0">
                <a:solidFill>
                  <a:srgbClr val="000000"/>
                </a:solidFill>
                <a:effectLst/>
                <a:latin typeface="Aptos Display" panose="020B0004020202020204" pitchFamily="34" charset="0"/>
                <a:ea typeface="Calibri" panose="020F0502020204030204" pitchFamily="34" charset="0"/>
              </a:rPr>
              <a:t>(sales);</a:t>
            </a:r>
          </a:p>
          <a:p>
            <a:pPr algn="just">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"Total sales: $" &lt;&lt; total &lt;&lt; "\n";</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break;</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case '4': {</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string </a:t>
            </a:r>
            <a:r>
              <a:rPr lang="en-IN" sz="1800" kern="100" dirty="0" err="1">
                <a:solidFill>
                  <a:srgbClr val="000000"/>
                </a:solidFill>
                <a:effectLst/>
                <a:latin typeface="Aptos Display" panose="020B0004020202020204" pitchFamily="34" charset="0"/>
                <a:ea typeface="Calibri" panose="020F0502020204030204" pitchFamily="34" charset="0"/>
              </a:rPr>
              <a:t>itemName</a:t>
            </a:r>
            <a:r>
              <a:rPr lang="en-IN" sz="1800" kern="100" dirty="0">
                <a:solidFill>
                  <a:srgbClr val="000000"/>
                </a:solidFill>
                <a:effectLst/>
                <a:latin typeface="Aptos Display" panose="020B0004020202020204" pitchFamily="34" charset="0"/>
                <a:ea typeface="Calibri" panose="020F0502020204030204" pitchFamily="34" charset="0"/>
              </a:rPr>
              <a:t>;</a:t>
            </a:r>
          </a:p>
          <a:p>
            <a:pPr algn="just">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"Enter item name to search: ";</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                                                                                                                                                                                          </a:t>
            </a:r>
          </a:p>
        </p:txBody>
      </p:sp>
      <p:cxnSp>
        <p:nvCxnSpPr>
          <p:cNvPr id="6" name="Straight Connector 5">
            <a:extLst>
              <a:ext uri="{FF2B5EF4-FFF2-40B4-BE49-F238E27FC236}">
                <a16:creationId xmlns:a16="http://schemas.microsoft.com/office/drawing/2014/main" id="{B65353ED-E0D7-B8E0-2090-5B4F1DF15F1D}"/>
              </a:ext>
            </a:extLst>
          </p:cNvPr>
          <p:cNvCxnSpPr>
            <a:cxnSpLocks/>
          </p:cNvCxnSpPr>
          <p:nvPr/>
        </p:nvCxnSpPr>
        <p:spPr>
          <a:xfrm>
            <a:off x="6551271" y="324091"/>
            <a:ext cx="0" cy="6169306"/>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832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ABB40D-C501-1964-93AF-0AA28EC3E224}"/>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TextBox 2">
            <a:extLst>
              <a:ext uri="{FF2B5EF4-FFF2-40B4-BE49-F238E27FC236}">
                <a16:creationId xmlns:a16="http://schemas.microsoft.com/office/drawing/2014/main" id="{526F4D36-2678-03B9-1802-2F094C7E8C39}"/>
              </a:ext>
            </a:extLst>
          </p:cNvPr>
          <p:cNvSpPr txBox="1"/>
          <p:nvPr/>
        </p:nvSpPr>
        <p:spPr>
          <a:xfrm>
            <a:off x="4453941" y="579450"/>
            <a:ext cx="4312912" cy="5954707"/>
          </a:xfrm>
          <a:prstGeom prst="rect">
            <a:avLst/>
          </a:prstGeom>
          <a:noFill/>
        </p:spPr>
        <p:txBody>
          <a:bodyPr wrap="none" rtlCol="0">
            <a:spAutoFit/>
          </a:bodyPr>
          <a:lstStyle/>
          <a:p>
            <a:pPr algn="just">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cin</a:t>
            </a:r>
            <a:r>
              <a:rPr lang="en-IN" sz="1800" kern="100" dirty="0">
                <a:solidFill>
                  <a:srgbClr val="000000"/>
                </a:solidFill>
                <a:effectLst/>
                <a:latin typeface="Aptos Display" panose="020B0004020202020204" pitchFamily="34" charset="0"/>
                <a:ea typeface="Calibri" panose="020F0502020204030204" pitchFamily="34" charset="0"/>
              </a:rPr>
              <a:t> &gt;&gt; </a:t>
            </a:r>
            <a:r>
              <a:rPr lang="en-IN" sz="1800" kern="100" dirty="0" err="1">
                <a:solidFill>
                  <a:srgbClr val="000000"/>
                </a:solidFill>
                <a:effectLst/>
                <a:latin typeface="Aptos Display" panose="020B0004020202020204" pitchFamily="34" charset="0"/>
                <a:ea typeface="Calibri" panose="020F0502020204030204" pitchFamily="34" charset="0"/>
              </a:rPr>
              <a:t>itemName</a:t>
            </a:r>
            <a:r>
              <a:rPr lang="en-IN" sz="1800" kern="100" dirty="0">
                <a:solidFill>
                  <a:srgbClr val="000000"/>
                </a:solidFill>
                <a:effectLst/>
                <a:latin typeface="Aptos Display" panose="020B0004020202020204" pitchFamily="34" charset="0"/>
                <a:ea typeface="Calibri" panose="020F0502020204030204" pitchFamily="34" charset="0"/>
              </a:rPr>
              <a:t>;</a:t>
            </a:r>
          </a:p>
          <a:p>
            <a:pPr algn="just">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searchSale</a:t>
            </a:r>
            <a:r>
              <a:rPr lang="en-IN" sz="1800" kern="100" dirty="0">
                <a:solidFill>
                  <a:srgbClr val="000000"/>
                </a:solidFill>
                <a:effectLst/>
                <a:latin typeface="Aptos Display" panose="020B0004020202020204" pitchFamily="34" charset="0"/>
                <a:ea typeface="Calibri" panose="020F0502020204030204" pitchFamily="34" charset="0"/>
              </a:rPr>
              <a:t>(sales, </a:t>
            </a:r>
            <a:r>
              <a:rPr lang="en-IN" sz="1800" kern="100" dirty="0" err="1">
                <a:solidFill>
                  <a:srgbClr val="000000"/>
                </a:solidFill>
                <a:effectLst/>
                <a:latin typeface="Aptos Display" panose="020B0004020202020204" pitchFamily="34" charset="0"/>
                <a:ea typeface="Calibri" panose="020F0502020204030204" pitchFamily="34" charset="0"/>
              </a:rPr>
              <a:t>itemName</a:t>
            </a:r>
            <a:r>
              <a:rPr lang="en-IN" sz="1800" kern="100" dirty="0">
                <a:solidFill>
                  <a:srgbClr val="000000"/>
                </a:solidFill>
                <a:effectLst/>
                <a:latin typeface="Aptos Display" panose="020B0004020202020204" pitchFamily="34" charset="0"/>
                <a:ea typeface="Calibri" panose="020F0502020204030204" pitchFamily="34" charset="0"/>
              </a:rPr>
              <a:t>);</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break;</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case '5':</a:t>
            </a:r>
          </a:p>
          <a:p>
            <a:pPr algn="just">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"Exiting...\n";</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break;</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default:</a:t>
            </a:r>
          </a:p>
          <a:p>
            <a:pPr algn="just">
              <a:lnSpc>
                <a:spcPct val="107000"/>
              </a:lnSpc>
              <a:spcAft>
                <a:spcPts val="800"/>
              </a:spcAft>
            </a:pPr>
            <a:r>
              <a:rPr lang="en-IN" sz="1800" kern="100" dirty="0" err="1">
                <a:solidFill>
                  <a:srgbClr val="000000"/>
                </a:solidFill>
                <a:effectLst/>
                <a:latin typeface="Aptos Display" panose="020B0004020202020204" pitchFamily="34" charset="0"/>
                <a:ea typeface="Calibri" panose="020F0502020204030204" pitchFamily="34" charset="0"/>
              </a:rPr>
              <a:t>cout</a:t>
            </a:r>
            <a:r>
              <a:rPr lang="en-IN" sz="1800" kern="100" dirty="0">
                <a:solidFill>
                  <a:srgbClr val="000000"/>
                </a:solidFill>
                <a:effectLst/>
                <a:latin typeface="Aptos Display" panose="020B0004020202020204" pitchFamily="34" charset="0"/>
                <a:ea typeface="Calibri" panose="020F0502020204030204" pitchFamily="34" charset="0"/>
              </a:rPr>
              <a:t> &lt;&lt; "Invalid choice. Please try again.\n";</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 while (choice != '5');</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 </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return 0;</a:t>
            </a:r>
          </a:p>
          <a:p>
            <a:pPr algn="just">
              <a:lnSpc>
                <a:spcPct val="107000"/>
              </a:lnSpc>
              <a:spcAft>
                <a:spcPts val="800"/>
              </a:spcAft>
            </a:pPr>
            <a:r>
              <a:rPr lang="en-IN" sz="1800" kern="100" dirty="0">
                <a:solidFill>
                  <a:srgbClr val="000000"/>
                </a:solidFill>
                <a:effectLst/>
                <a:latin typeface="Aptos Display" panose="020B0004020202020204" pitchFamily="34" charset="0"/>
                <a:ea typeface="Calibri" panose="020F0502020204030204" pitchFamily="34" charset="0"/>
              </a:rPr>
              <a:t>}</a:t>
            </a:r>
            <a:endParaRPr lang="en-IN" dirty="0">
              <a:latin typeface="Aptos Display" panose="020B0004020202020204" pitchFamily="34" charset="0"/>
            </a:endParaRPr>
          </a:p>
          <a:p>
            <a:endParaRPr lang="en-IN" dirty="0">
              <a:latin typeface="Aptos Display" panose="020B0004020202020204" pitchFamily="34" charset="0"/>
            </a:endParaRPr>
          </a:p>
        </p:txBody>
      </p:sp>
    </p:spTree>
    <p:extLst>
      <p:ext uri="{BB962C8B-B14F-4D97-AF65-F5344CB8AC3E}">
        <p14:creationId xmlns:p14="http://schemas.microsoft.com/office/powerpoint/2010/main" val="3793193994"/>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{23846E1C-C9DC-4E99-9897-1A967EAEC36F}tf78438558_win32</Template>
  <TotalTime>122</TotalTime>
  <Words>936</Words>
  <Application>Microsoft Office PowerPoint</Application>
  <PresentationFormat>Widescreen</PresentationFormat>
  <Paragraphs>203</Paragraphs>
  <Slides>14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Aptos Display</vt:lpstr>
      <vt:lpstr>Arial</vt:lpstr>
      <vt:lpstr>Arial Black</vt:lpstr>
      <vt:lpstr>Bahnschrift SemiBold</vt:lpstr>
      <vt:lpstr>Britannic Bold</vt:lpstr>
      <vt:lpstr>Calibri</vt:lpstr>
      <vt:lpstr>Sabon Next LT</vt:lpstr>
      <vt:lpstr>Symbol</vt:lpstr>
      <vt:lpstr>Custom</vt:lpstr>
      <vt:lpstr>A PROJECT REPORT ON  “Sales Management System”  SUBJECT  Programming in Problem Solving Using C++  SUBMITTED BY   Mr. Gite Sai Kiran PRN : 2124UCEM1029   Under the guidance of  Miss. Ishwari Tirse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SAI GITE</dc:creator>
  <cp:lastModifiedBy>SAI GITE</cp:lastModifiedBy>
  <cp:revision>1</cp:revision>
  <dcterms:created xsi:type="dcterms:W3CDTF">2024-10-23T17:58:40Z</dcterms:created>
  <dcterms:modified xsi:type="dcterms:W3CDTF">2024-10-24T13:55:38Z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