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98C75B-23E8-4DA6-AFD9-1B86B5C669A5}" v="7" dt="2023-12-05T06:23:55.4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500" y="-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u Y" userId="a282b62a44702344" providerId="LiveId" clId="{9D2BD91C-FCA9-44AC-9E14-BF1356CBBC50}"/>
    <pc:docChg chg="custSel modSld">
      <pc:chgData name="Vasu Y" userId="a282b62a44702344" providerId="LiveId" clId="{9D2BD91C-FCA9-44AC-9E14-BF1356CBBC50}" dt="2023-12-05T06:52:41.767" v="80" actId="20577"/>
      <pc:docMkLst>
        <pc:docMk/>
      </pc:docMkLst>
      <pc:sldChg chg="modSp mod">
        <pc:chgData name="Vasu Y" userId="a282b62a44702344" providerId="LiveId" clId="{9D2BD91C-FCA9-44AC-9E14-BF1356CBBC50}" dt="2023-12-05T06:52:41.767" v="80" actId="20577"/>
        <pc:sldMkLst>
          <pc:docMk/>
          <pc:sldMk cId="0" sldId="258"/>
        </pc:sldMkLst>
        <pc:spChg chg="mod">
          <ac:chgData name="Vasu Y" userId="a282b62a44702344" providerId="LiveId" clId="{9D2BD91C-FCA9-44AC-9E14-BF1356CBBC50}" dt="2023-12-05T06:52:41.767" v="80" actId="20577"/>
          <ac:spMkLst>
            <pc:docMk/>
            <pc:sldMk cId="0" sldId="258"/>
            <ac:spMk id="6" creationId="{00000000-0000-0000-0000-000000000000}"/>
          </ac:spMkLst>
        </pc:spChg>
      </pc:sldChg>
    </pc:docChg>
  </pc:docChgLst>
  <pc:docChgLst>
    <pc:chgData name="Vasu Y" userId="a282b62a44702344" providerId="LiveId" clId="{2498C75B-23E8-4DA6-AFD9-1B86B5C669A5}"/>
    <pc:docChg chg="undo custSel modSld">
      <pc:chgData name="Vasu Y" userId="a282b62a44702344" providerId="LiveId" clId="{2498C75B-23E8-4DA6-AFD9-1B86B5C669A5}" dt="2023-12-05T06:28:55.353" v="105" actId="14100"/>
      <pc:docMkLst>
        <pc:docMk/>
      </pc:docMkLst>
      <pc:sldChg chg="addSp modSp">
        <pc:chgData name="Vasu Y" userId="a282b62a44702344" providerId="LiveId" clId="{2498C75B-23E8-4DA6-AFD9-1B86B5C669A5}" dt="2023-12-05T06:02:55.352" v="0"/>
        <pc:sldMkLst>
          <pc:docMk/>
          <pc:sldMk cId="0" sldId="257"/>
        </pc:sldMkLst>
        <pc:picChg chg="add mod">
          <ac:chgData name="Vasu Y" userId="a282b62a44702344" providerId="LiveId" clId="{2498C75B-23E8-4DA6-AFD9-1B86B5C669A5}" dt="2023-12-05T06:02:55.352" v="0"/>
          <ac:picMkLst>
            <pc:docMk/>
            <pc:sldMk cId="0" sldId="257"/>
            <ac:picMk id="9" creationId="{2F36EBB5-81C0-DCFD-0BCB-1B99B20310C0}"/>
          </ac:picMkLst>
        </pc:picChg>
      </pc:sldChg>
      <pc:sldChg chg="addSp delSp modSp mod">
        <pc:chgData name="Vasu Y" userId="a282b62a44702344" providerId="LiveId" clId="{2498C75B-23E8-4DA6-AFD9-1B86B5C669A5}" dt="2023-12-05T06:26:00.591" v="43" actId="1076"/>
        <pc:sldMkLst>
          <pc:docMk/>
          <pc:sldMk cId="0" sldId="258"/>
        </pc:sldMkLst>
        <pc:spChg chg="mod">
          <ac:chgData name="Vasu Y" userId="a282b62a44702344" providerId="LiveId" clId="{2498C75B-23E8-4DA6-AFD9-1B86B5C669A5}" dt="2023-12-05T06:26:00.591" v="43" actId="1076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Vasu Y" userId="a282b62a44702344" providerId="LiveId" clId="{2498C75B-23E8-4DA6-AFD9-1B86B5C669A5}" dt="2023-12-05T06:25:51.929" v="42" actId="1076"/>
          <ac:spMkLst>
            <pc:docMk/>
            <pc:sldMk cId="0" sldId="258"/>
            <ac:spMk id="6" creationId="{00000000-0000-0000-0000-000000000000}"/>
          </ac:spMkLst>
        </pc:spChg>
        <pc:spChg chg="mod">
          <ac:chgData name="Vasu Y" userId="a282b62a44702344" providerId="LiveId" clId="{2498C75B-23E8-4DA6-AFD9-1B86B5C669A5}" dt="2023-12-05T06:25:40.366" v="41" actId="1076"/>
          <ac:spMkLst>
            <pc:docMk/>
            <pc:sldMk cId="0" sldId="258"/>
            <ac:spMk id="7" creationId="{00000000-0000-0000-0000-000000000000}"/>
          </ac:spMkLst>
        </pc:spChg>
        <pc:spChg chg="add del mod">
          <ac:chgData name="Vasu Y" userId="a282b62a44702344" providerId="LiveId" clId="{2498C75B-23E8-4DA6-AFD9-1B86B5C669A5}" dt="2023-12-05T06:24:21.724" v="29" actId="478"/>
          <ac:spMkLst>
            <pc:docMk/>
            <pc:sldMk cId="0" sldId="258"/>
            <ac:spMk id="9" creationId="{898C2180-E66B-7CA7-996F-C1F6A68C981F}"/>
          </ac:spMkLst>
        </pc:spChg>
        <pc:picChg chg="del">
          <ac:chgData name="Vasu Y" userId="a282b62a44702344" providerId="LiveId" clId="{2498C75B-23E8-4DA6-AFD9-1B86B5C669A5}" dt="2023-12-05T06:25:19.935" v="37" actId="478"/>
          <ac:picMkLst>
            <pc:docMk/>
            <pc:sldMk cId="0" sldId="258"/>
            <ac:picMk id="3" creationId="{00000000-0000-0000-0000-000000000000}"/>
          </ac:picMkLst>
        </pc:picChg>
        <pc:picChg chg="del">
          <ac:chgData name="Vasu Y" userId="a282b62a44702344" providerId="LiveId" clId="{2498C75B-23E8-4DA6-AFD9-1B86B5C669A5}" dt="2023-12-05T06:25:14.740" v="34" actId="478"/>
          <ac:picMkLst>
            <pc:docMk/>
            <pc:sldMk cId="0" sldId="258"/>
            <ac:picMk id="4" creationId="{00000000-0000-0000-0000-000000000000}"/>
          </ac:picMkLst>
        </pc:picChg>
        <pc:picChg chg="del">
          <ac:chgData name="Vasu Y" userId="a282b62a44702344" providerId="LiveId" clId="{2498C75B-23E8-4DA6-AFD9-1B86B5C669A5}" dt="2023-12-05T06:25:13.555" v="33" actId="478"/>
          <ac:picMkLst>
            <pc:docMk/>
            <pc:sldMk cId="0" sldId="258"/>
            <ac:picMk id="5" creationId="{00000000-0000-0000-0000-000000000000}"/>
          </ac:picMkLst>
        </pc:picChg>
        <pc:picChg chg="add mod">
          <ac:chgData name="Vasu Y" userId="a282b62a44702344" providerId="LiveId" clId="{2498C75B-23E8-4DA6-AFD9-1B86B5C669A5}" dt="2023-12-05T06:02:57.613" v="1"/>
          <ac:picMkLst>
            <pc:docMk/>
            <pc:sldMk cId="0" sldId="258"/>
            <ac:picMk id="8" creationId="{D7231D20-BA17-2335-763C-ED9C959CB39B}"/>
          </ac:picMkLst>
        </pc:picChg>
      </pc:sldChg>
      <pc:sldChg chg="addSp modSp mod">
        <pc:chgData name="Vasu Y" userId="a282b62a44702344" providerId="LiveId" clId="{2498C75B-23E8-4DA6-AFD9-1B86B5C669A5}" dt="2023-12-05T06:27:48.272" v="78" actId="20577"/>
        <pc:sldMkLst>
          <pc:docMk/>
          <pc:sldMk cId="0" sldId="259"/>
        </pc:sldMkLst>
        <pc:spChg chg="mod">
          <ac:chgData name="Vasu Y" userId="a282b62a44702344" providerId="LiveId" clId="{2498C75B-23E8-4DA6-AFD9-1B86B5C669A5}" dt="2023-12-05T06:08:07.769" v="5" actId="122"/>
          <ac:spMkLst>
            <pc:docMk/>
            <pc:sldMk cId="0" sldId="259"/>
            <ac:spMk id="5" creationId="{00000000-0000-0000-0000-000000000000}"/>
          </ac:spMkLst>
        </pc:spChg>
        <pc:spChg chg="mod">
          <ac:chgData name="Vasu Y" userId="a282b62a44702344" providerId="LiveId" clId="{2498C75B-23E8-4DA6-AFD9-1B86B5C669A5}" dt="2023-12-05T06:27:48.272" v="78" actId="20577"/>
          <ac:spMkLst>
            <pc:docMk/>
            <pc:sldMk cId="0" sldId="259"/>
            <ac:spMk id="9" creationId="{00000000-0000-0000-0000-000000000000}"/>
          </ac:spMkLst>
        </pc:spChg>
        <pc:picChg chg="add mod">
          <ac:chgData name="Vasu Y" userId="a282b62a44702344" providerId="LiveId" clId="{2498C75B-23E8-4DA6-AFD9-1B86B5C669A5}" dt="2023-12-05T06:02:59.640" v="2"/>
          <ac:picMkLst>
            <pc:docMk/>
            <pc:sldMk cId="0" sldId="259"/>
            <ac:picMk id="10" creationId="{0C8B8259-AC21-9A4A-67F4-F76A4D412340}"/>
          </ac:picMkLst>
        </pc:picChg>
      </pc:sldChg>
      <pc:sldChg chg="addSp delSp modSp mod">
        <pc:chgData name="Vasu Y" userId="a282b62a44702344" providerId="LiveId" clId="{2498C75B-23E8-4DA6-AFD9-1B86B5C669A5}" dt="2023-12-05T06:28:55.353" v="105" actId="14100"/>
        <pc:sldMkLst>
          <pc:docMk/>
          <pc:sldMk cId="0" sldId="260"/>
        </pc:sldMkLst>
        <pc:spChg chg="del mod">
          <ac:chgData name="Vasu Y" userId="a282b62a44702344" providerId="LiveId" clId="{2498C75B-23E8-4DA6-AFD9-1B86B5C669A5}" dt="2023-12-05T06:10:27.035" v="24" actId="478"/>
          <ac:spMkLst>
            <pc:docMk/>
            <pc:sldMk cId="0" sldId="260"/>
            <ac:spMk id="2" creationId="{00000000-0000-0000-0000-000000000000}"/>
          </ac:spMkLst>
        </pc:spChg>
        <pc:spChg chg="mod">
          <ac:chgData name="Vasu Y" userId="a282b62a44702344" providerId="LiveId" clId="{2498C75B-23E8-4DA6-AFD9-1B86B5C669A5}" dt="2023-12-05T06:08:45.832" v="12" actId="1076"/>
          <ac:spMkLst>
            <pc:docMk/>
            <pc:sldMk cId="0" sldId="260"/>
            <ac:spMk id="5" creationId="{00000000-0000-0000-0000-000000000000}"/>
          </ac:spMkLst>
        </pc:spChg>
        <pc:spChg chg="mod">
          <ac:chgData name="Vasu Y" userId="a282b62a44702344" providerId="LiveId" clId="{2498C75B-23E8-4DA6-AFD9-1B86B5C669A5}" dt="2023-12-05T06:28:55.353" v="105" actId="14100"/>
          <ac:spMkLst>
            <pc:docMk/>
            <pc:sldMk cId="0" sldId="260"/>
            <ac:spMk id="10" creationId="{00000000-0000-0000-0000-000000000000}"/>
          </ac:spMkLst>
        </pc:spChg>
        <pc:spChg chg="add mod">
          <ac:chgData name="Vasu Y" userId="a282b62a44702344" providerId="LiveId" clId="{2498C75B-23E8-4DA6-AFD9-1B86B5C669A5}" dt="2023-12-05T06:10:22.874" v="23" actId="1076"/>
          <ac:spMkLst>
            <pc:docMk/>
            <pc:sldMk cId="0" sldId="260"/>
            <ac:spMk id="12" creationId="{1E363872-F2E2-A5B8-8BC9-55C0C8AB40AD}"/>
          </ac:spMkLst>
        </pc:spChg>
        <pc:picChg chg="add mod">
          <ac:chgData name="Vasu Y" userId="a282b62a44702344" providerId="LiveId" clId="{2498C75B-23E8-4DA6-AFD9-1B86B5C669A5}" dt="2023-12-05T06:03:01.502" v="3"/>
          <ac:picMkLst>
            <pc:docMk/>
            <pc:sldMk cId="0" sldId="260"/>
            <ac:picMk id="11" creationId="{E5053C73-E819-0E0D-3712-396D83365C0C}"/>
          </ac:picMkLst>
        </pc:picChg>
      </pc:sldChg>
      <pc:sldChg chg="addSp modSp">
        <pc:chgData name="Vasu Y" userId="a282b62a44702344" providerId="LiveId" clId="{2498C75B-23E8-4DA6-AFD9-1B86B5C669A5}" dt="2023-12-05T06:03:09.948" v="4"/>
        <pc:sldMkLst>
          <pc:docMk/>
          <pc:sldMk cId="0" sldId="261"/>
        </pc:sldMkLst>
        <pc:picChg chg="add mod">
          <ac:chgData name="Vasu Y" userId="a282b62a44702344" providerId="LiveId" clId="{2498C75B-23E8-4DA6-AFD9-1B86B5C669A5}" dt="2023-12-05T06:03:09.948" v="4"/>
          <ac:picMkLst>
            <pc:docMk/>
            <pc:sldMk cId="0" sldId="261"/>
            <ac:picMk id="3" creationId="{FBE5C934-4FE0-22EC-E2B2-519DF0E204F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F71AB-230F-4761-A331-8235B6C0E4B7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BFE37-C677-4287-BA96-D50CCF7F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84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rgbClr val="8F5D4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1" i="0">
                <a:solidFill>
                  <a:srgbClr val="24242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rgbClr val="8F5D4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24242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rgbClr val="8F5D4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4905" y="429610"/>
            <a:ext cx="10696574" cy="942974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302203" y="2187714"/>
            <a:ext cx="11684000" cy="5911850"/>
          </a:xfrm>
          <a:custGeom>
            <a:avLst/>
            <a:gdLst/>
            <a:ahLst/>
            <a:cxnLst/>
            <a:rect l="l" t="t" r="r" b="b"/>
            <a:pathLst>
              <a:path w="11684000" h="5911850">
                <a:moveTo>
                  <a:pt x="11683581" y="199377"/>
                </a:moveTo>
                <a:lnTo>
                  <a:pt x="11479962" y="199377"/>
                </a:lnTo>
                <a:lnTo>
                  <a:pt x="11479962" y="5707964"/>
                </a:lnTo>
                <a:lnTo>
                  <a:pt x="11683581" y="5707964"/>
                </a:lnTo>
                <a:lnTo>
                  <a:pt x="11683581" y="199377"/>
                </a:lnTo>
                <a:close/>
              </a:path>
              <a:path w="11684000" h="5911850">
                <a:moveTo>
                  <a:pt x="11683581" y="0"/>
                </a:moveTo>
                <a:lnTo>
                  <a:pt x="0" y="0"/>
                </a:lnTo>
                <a:lnTo>
                  <a:pt x="0" y="199034"/>
                </a:lnTo>
                <a:lnTo>
                  <a:pt x="0" y="5708154"/>
                </a:lnTo>
                <a:lnTo>
                  <a:pt x="0" y="5911659"/>
                </a:lnTo>
                <a:lnTo>
                  <a:pt x="11683581" y="5911659"/>
                </a:lnTo>
                <a:lnTo>
                  <a:pt x="11683581" y="5708154"/>
                </a:lnTo>
                <a:lnTo>
                  <a:pt x="199377" y="5708154"/>
                </a:lnTo>
                <a:lnTo>
                  <a:pt x="199377" y="199034"/>
                </a:lnTo>
                <a:lnTo>
                  <a:pt x="11683581" y="199034"/>
                </a:lnTo>
                <a:lnTo>
                  <a:pt x="116835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rgbClr val="8F5D4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86555" y="1158053"/>
            <a:ext cx="8906085" cy="1515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rgbClr val="8F5D4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90115" y="3665476"/>
            <a:ext cx="14105255" cy="392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1" i="0">
                <a:solidFill>
                  <a:srgbClr val="24242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6281" y="4076700"/>
            <a:ext cx="4601209" cy="4152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8890" y="2662091"/>
            <a:ext cx="11492865" cy="927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900" spc="65" dirty="0"/>
              <a:t>SMARTGRID</a:t>
            </a:r>
            <a:r>
              <a:rPr sz="5900" spc="25" dirty="0"/>
              <a:t> </a:t>
            </a:r>
            <a:r>
              <a:rPr sz="5900" spc="200" dirty="0"/>
              <a:t>PUZZLE</a:t>
            </a:r>
            <a:r>
              <a:rPr sz="5900" spc="30" dirty="0"/>
              <a:t> </a:t>
            </a:r>
            <a:r>
              <a:rPr sz="5900" spc="60" dirty="0"/>
              <a:t>SOLVER</a:t>
            </a:r>
            <a:endParaRPr sz="5900" dirty="0"/>
          </a:p>
        </p:txBody>
      </p:sp>
      <p:sp>
        <p:nvSpPr>
          <p:cNvPr id="4" name="object 4"/>
          <p:cNvSpPr txBox="1"/>
          <p:nvPr/>
        </p:nvSpPr>
        <p:spPr>
          <a:xfrm>
            <a:off x="7924800" y="8508683"/>
            <a:ext cx="6434455" cy="1682114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15"/>
              </a:spcBef>
              <a:tabLst>
                <a:tab pos="2999740" algn="l"/>
                <a:tab pos="4185285" algn="l"/>
              </a:tabLst>
            </a:pPr>
            <a:r>
              <a:rPr sz="3750" b="1" spc="-35" dirty="0">
                <a:solidFill>
                  <a:srgbClr val="333331"/>
                </a:solidFill>
                <a:latin typeface="Times New Roman"/>
                <a:cs typeface="Times New Roman"/>
              </a:rPr>
              <a:t>V</a:t>
            </a:r>
            <a:r>
              <a:rPr sz="3750" b="1" spc="-450" dirty="0">
                <a:solidFill>
                  <a:srgbClr val="333331"/>
                </a:solidFill>
                <a:latin typeface="Times New Roman"/>
                <a:cs typeface="Times New Roman"/>
              </a:rPr>
              <a:t> </a:t>
            </a:r>
            <a:r>
              <a:rPr sz="3750" b="1" dirty="0">
                <a:solidFill>
                  <a:srgbClr val="333331"/>
                </a:solidFill>
                <a:latin typeface="Times New Roman"/>
                <a:cs typeface="Times New Roman"/>
              </a:rPr>
              <a:t>E</a:t>
            </a:r>
            <a:r>
              <a:rPr sz="3750" b="1" spc="-445" dirty="0">
                <a:solidFill>
                  <a:srgbClr val="333331"/>
                </a:solidFill>
                <a:latin typeface="Times New Roman"/>
                <a:cs typeface="Times New Roman"/>
              </a:rPr>
              <a:t> </a:t>
            </a:r>
            <a:r>
              <a:rPr sz="3750" b="1" spc="235" dirty="0">
                <a:solidFill>
                  <a:srgbClr val="333331"/>
                </a:solidFill>
                <a:latin typeface="Times New Roman"/>
                <a:cs typeface="Times New Roman"/>
              </a:rPr>
              <a:t>NK</a:t>
            </a:r>
            <a:r>
              <a:rPr sz="3750" b="1" spc="-445" dirty="0">
                <a:solidFill>
                  <a:srgbClr val="333331"/>
                </a:solidFill>
                <a:latin typeface="Times New Roman"/>
                <a:cs typeface="Times New Roman"/>
              </a:rPr>
              <a:t> </a:t>
            </a:r>
            <a:r>
              <a:rPr sz="3750" b="1" spc="-35" dirty="0">
                <a:solidFill>
                  <a:srgbClr val="333331"/>
                </a:solidFill>
                <a:latin typeface="Times New Roman"/>
                <a:cs typeface="Times New Roman"/>
              </a:rPr>
              <a:t>A</a:t>
            </a:r>
            <a:r>
              <a:rPr sz="3750" b="1" spc="-450" dirty="0">
                <a:solidFill>
                  <a:srgbClr val="333331"/>
                </a:solidFill>
                <a:latin typeface="Times New Roman"/>
                <a:cs typeface="Times New Roman"/>
              </a:rPr>
              <a:t> </a:t>
            </a:r>
            <a:r>
              <a:rPr sz="3750" b="1" dirty="0">
                <a:solidFill>
                  <a:srgbClr val="333331"/>
                </a:solidFill>
                <a:latin typeface="Times New Roman"/>
                <a:cs typeface="Times New Roman"/>
              </a:rPr>
              <a:t>T</a:t>
            </a:r>
            <a:r>
              <a:rPr sz="3750" b="1" spc="-445" dirty="0">
                <a:solidFill>
                  <a:srgbClr val="333331"/>
                </a:solidFill>
                <a:latin typeface="Times New Roman"/>
                <a:cs typeface="Times New Roman"/>
              </a:rPr>
              <a:t> </a:t>
            </a:r>
            <a:r>
              <a:rPr sz="3750" b="1" spc="-50" dirty="0">
                <a:solidFill>
                  <a:srgbClr val="333331"/>
                </a:solidFill>
                <a:latin typeface="Times New Roman"/>
                <a:cs typeface="Times New Roman"/>
              </a:rPr>
              <a:t>A</a:t>
            </a:r>
            <a:r>
              <a:rPr sz="3750" b="1" dirty="0">
                <a:solidFill>
                  <a:srgbClr val="333331"/>
                </a:solidFill>
                <a:latin typeface="Times New Roman"/>
                <a:cs typeface="Times New Roman"/>
              </a:rPr>
              <a:t>	</a:t>
            </a:r>
            <a:r>
              <a:rPr sz="3750" b="1" spc="320" dirty="0">
                <a:solidFill>
                  <a:srgbClr val="333331"/>
                </a:solidFill>
                <a:latin typeface="Times New Roman"/>
                <a:cs typeface="Times New Roman"/>
              </a:rPr>
              <a:t>SA</a:t>
            </a:r>
            <a:r>
              <a:rPr sz="3750" b="1" spc="-445" dirty="0">
                <a:solidFill>
                  <a:srgbClr val="333331"/>
                </a:solidFill>
                <a:latin typeface="Times New Roman"/>
                <a:cs typeface="Times New Roman"/>
              </a:rPr>
              <a:t> </a:t>
            </a:r>
            <a:r>
              <a:rPr sz="3750" b="1" spc="-50" dirty="0">
                <a:solidFill>
                  <a:srgbClr val="333331"/>
                </a:solidFill>
                <a:latin typeface="Times New Roman"/>
                <a:cs typeface="Times New Roman"/>
              </a:rPr>
              <a:t>I</a:t>
            </a:r>
            <a:r>
              <a:rPr sz="3750" b="1" dirty="0">
                <a:solidFill>
                  <a:srgbClr val="333331"/>
                </a:solidFill>
                <a:latin typeface="Times New Roman"/>
                <a:cs typeface="Times New Roman"/>
              </a:rPr>
              <a:t>	</a:t>
            </a:r>
            <a:r>
              <a:rPr sz="3750" b="1" spc="484" dirty="0">
                <a:solidFill>
                  <a:srgbClr val="333331"/>
                </a:solidFill>
                <a:latin typeface="Times New Roman"/>
                <a:cs typeface="Times New Roman"/>
              </a:rPr>
              <a:t>MOHA</a:t>
            </a:r>
            <a:r>
              <a:rPr sz="3750" b="1" spc="-440" dirty="0">
                <a:solidFill>
                  <a:srgbClr val="333331"/>
                </a:solidFill>
                <a:latin typeface="Times New Roman"/>
                <a:cs typeface="Times New Roman"/>
              </a:rPr>
              <a:t> </a:t>
            </a:r>
            <a:r>
              <a:rPr sz="3750" b="1" spc="135" dirty="0">
                <a:solidFill>
                  <a:srgbClr val="333331"/>
                </a:solidFill>
                <a:latin typeface="Times New Roman"/>
                <a:cs typeface="Times New Roman"/>
              </a:rPr>
              <a:t>N</a:t>
            </a:r>
            <a:endParaRPr sz="3750" dirty="0">
              <a:latin typeface="Times New Roman"/>
              <a:cs typeface="Times New Roman"/>
            </a:endParaRPr>
          </a:p>
          <a:p>
            <a:pPr marL="548640" algn="ctr">
              <a:lnSpc>
                <a:spcPct val="100000"/>
              </a:lnSpc>
              <a:spcBef>
                <a:spcPts val="2020"/>
              </a:spcBef>
            </a:pPr>
            <a:r>
              <a:rPr sz="3750" b="1" spc="330" dirty="0">
                <a:solidFill>
                  <a:srgbClr val="333331"/>
                </a:solidFill>
                <a:latin typeface="Times New Roman"/>
                <a:cs typeface="Times New Roman"/>
              </a:rPr>
              <a:t>PR</a:t>
            </a:r>
            <a:r>
              <a:rPr sz="3750" b="1" spc="-450" dirty="0">
                <a:solidFill>
                  <a:srgbClr val="333331"/>
                </a:solidFill>
                <a:latin typeface="Times New Roman"/>
                <a:cs typeface="Times New Roman"/>
              </a:rPr>
              <a:t> </a:t>
            </a:r>
            <a:r>
              <a:rPr sz="3750" b="1" spc="-35" dirty="0">
                <a:solidFill>
                  <a:srgbClr val="333331"/>
                </a:solidFill>
                <a:latin typeface="Times New Roman"/>
                <a:cs typeface="Times New Roman"/>
              </a:rPr>
              <a:t>A</a:t>
            </a:r>
            <a:r>
              <a:rPr sz="3750" b="1" spc="-445" dirty="0">
                <a:solidFill>
                  <a:srgbClr val="333331"/>
                </a:solidFill>
                <a:latin typeface="Times New Roman"/>
                <a:cs typeface="Times New Roman"/>
              </a:rPr>
              <a:t> </a:t>
            </a:r>
            <a:r>
              <a:rPr sz="3750" b="1" spc="330" dirty="0">
                <a:solidFill>
                  <a:srgbClr val="333331"/>
                </a:solidFill>
                <a:latin typeface="Times New Roman"/>
                <a:cs typeface="Times New Roman"/>
              </a:rPr>
              <a:t>NI</a:t>
            </a:r>
            <a:r>
              <a:rPr sz="3750" b="1" spc="-450" dirty="0">
                <a:solidFill>
                  <a:srgbClr val="333331"/>
                </a:solidFill>
                <a:latin typeface="Times New Roman"/>
                <a:cs typeface="Times New Roman"/>
              </a:rPr>
              <a:t> </a:t>
            </a:r>
            <a:r>
              <a:rPr sz="3750" b="1" dirty="0">
                <a:solidFill>
                  <a:srgbClr val="333331"/>
                </a:solidFill>
                <a:latin typeface="Times New Roman"/>
                <a:cs typeface="Times New Roman"/>
              </a:rPr>
              <a:t>T</a:t>
            </a:r>
            <a:r>
              <a:rPr sz="3750" b="1" spc="-445" dirty="0">
                <a:solidFill>
                  <a:srgbClr val="333331"/>
                </a:solidFill>
                <a:latin typeface="Times New Roman"/>
                <a:cs typeface="Times New Roman"/>
              </a:rPr>
              <a:t> </a:t>
            </a:r>
            <a:r>
              <a:rPr sz="3750" b="1" spc="290" dirty="0">
                <a:solidFill>
                  <a:srgbClr val="333331"/>
                </a:solidFill>
                <a:latin typeface="Times New Roman"/>
                <a:cs typeface="Times New Roman"/>
              </a:rPr>
              <a:t>HA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087495" cy="4583430"/>
          </a:xfrm>
          <a:custGeom>
            <a:avLst/>
            <a:gdLst/>
            <a:ahLst/>
            <a:cxnLst/>
            <a:rect l="l" t="t" r="r" b="b"/>
            <a:pathLst>
              <a:path w="4087495" h="4583430">
                <a:moveTo>
                  <a:pt x="3671196" y="2424168"/>
                </a:moveTo>
                <a:lnTo>
                  <a:pt x="308540" y="2424168"/>
                </a:lnTo>
                <a:lnTo>
                  <a:pt x="355859" y="2411468"/>
                </a:lnTo>
                <a:lnTo>
                  <a:pt x="402817" y="2411468"/>
                </a:lnTo>
                <a:lnTo>
                  <a:pt x="449398" y="2398768"/>
                </a:lnTo>
                <a:lnTo>
                  <a:pt x="495584" y="2398768"/>
                </a:lnTo>
                <a:lnTo>
                  <a:pt x="763441" y="2322568"/>
                </a:lnTo>
                <a:lnTo>
                  <a:pt x="806381" y="2297168"/>
                </a:lnTo>
                <a:lnTo>
                  <a:pt x="890645" y="2271768"/>
                </a:lnTo>
                <a:lnTo>
                  <a:pt x="972643" y="2220968"/>
                </a:lnTo>
                <a:lnTo>
                  <a:pt x="1012748" y="2208268"/>
                </a:lnTo>
                <a:lnTo>
                  <a:pt x="1052235" y="2182868"/>
                </a:lnTo>
                <a:lnTo>
                  <a:pt x="1091087" y="2157468"/>
                </a:lnTo>
                <a:lnTo>
                  <a:pt x="1129286" y="2132068"/>
                </a:lnTo>
                <a:lnTo>
                  <a:pt x="1166815" y="2106668"/>
                </a:lnTo>
                <a:lnTo>
                  <a:pt x="1203656" y="2081268"/>
                </a:lnTo>
                <a:lnTo>
                  <a:pt x="1239794" y="2055868"/>
                </a:lnTo>
                <a:lnTo>
                  <a:pt x="1275210" y="2030468"/>
                </a:lnTo>
                <a:lnTo>
                  <a:pt x="1309887" y="1992368"/>
                </a:lnTo>
                <a:lnTo>
                  <a:pt x="1343808" y="1966968"/>
                </a:lnTo>
                <a:lnTo>
                  <a:pt x="1376956" y="1941568"/>
                </a:lnTo>
                <a:lnTo>
                  <a:pt x="1409314" y="1903468"/>
                </a:lnTo>
                <a:lnTo>
                  <a:pt x="1440865" y="1878068"/>
                </a:lnTo>
                <a:lnTo>
                  <a:pt x="1471591" y="1839968"/>
                </a:lnTo>
                <a:lnTo>
                  <a:pt x="1501475" y="1801868"/>
                </a:lnTo>
                <a:lnTo>
                  <a:pt x="1530500" y="1776468"/>
                </a:lnTo>
                <a:lnTo>
                  <a:pt x="1558649" y="1738369"/>
                </a:lnTo>
                <a:lnTo>
                  <a:pt x="1585905" y="1700269"/>
                </a:lnTo>
                <a:lnTo>
                  <a:pt x="1612250" y="1662169"/>
                </a:lnTo>
                <a:lnTo>
                  <a:pt x="1637667" y="1624069"/>
                </a:lnTo>
                <a:lnTo>
                  <a:pt x="1662139" y="1585969"/>
                </a:lnTo>
                <a:lnTo>
                  <a:pt x="1685649" y="1547869"/>
                </a:lnTo>
                <a:lnTo>
                  <a:pt x="1708180" y="1509769"/>
                </a:lnTo>
                <a:lnTo>
                  <a:pt x="1729715" y="1471669"/>
                </a:lnTo>
                <a:lnTo>
                  <a:pt x="1750235" y="1433569"/>
                </a:lnTo>
                <a:lnTo>
                  <a:pt x="1769725" y="1382769"/>
                </a:lnTo>
                <a:lnTo>
                  <a:pt x="1788167" y="1344669"/>
                </a:lnTo>
                <a:lnTo>
                  <a:pt x="1805544" y="1306569"/>
                </a:lnTo>
                <a:lnTo>
                  <a:pt x="1821838" y="1255769"/>
                </a:lnTo>
                <a:lnTo>
                  <a:pt x="1837032" y="1217669"/>
                </a:lnTo>
                <a:lnTo>
                  <a:pt x="1851110" y="1166869"/>
                </a:lnTo>
                <a:lnTo>
                  <a:pt x="1864054" y="1128769"/>
                </a:lnTo>
                <a:lnTo>
                  <a:pt x="1875846" y="1077969"/>
                </a:lnTo>
                <a:lnTo>
                  <a:pt x="1886471" y="1039869"/>
                </a:lnTo>
                <a:lnTo>
                  <a:pt x="1895909" y="989069"/>
                </a:lnTo>
                <a:lnTo>
                  <a:pt x="1904145" y="950969"/>
                </a:lnTo>
                <a:lnTo>
                  <a:pt x="1911161" y="900169"/>
                </a:lnTo>
                <a:lnTo>
                  <a:pt x="1916940" y="849369"/>
                </a:lnTo>
                <a:lnTo>
                  <a:pt x="1921465" y="811269"/>
                </a:lnTo>
                <a:lnTo>
                  <a:pt x="1924718" y="760469"/>
                </a:lnTo>
                <a:lnTo>
                  <a:pt x="1926682" y="709669"/>
                </a:lnTo>
                <a:lnTo>
                  <a:pt x="1927341" y="658869"/>
                </a:lnTo>
                <a:lnTo>
                  <a:pt x="1926687" y="608069"/>
                </a:lnTo>
                <a:lnTo>
                  <a:pt x="1924737" y="569969"/>
                </a:lnTo>
                <a:lnTo>
                  <a:pt x="1921506" y="519169"/>
                </a:lnTo>
                <a:lnTo>
                  <a:pt x="1917013" y="468369"/>
                </a:lnTo>
                <a:lnTo>
                  <a:pt x="1911273" y="417569"/>
                </a:lnTo>
                <a:lnTo>
                  <a:pt x="1904303" y="379469"/>
                </a:lnTo>
                <a:lnTo>
                  <a:pt x="1896120" y="328669"/>
                </a:lnTo>
                <a:lnTo>
                  <a:pt x="1886740" y="290569"/>
                </a:lnTo>
                <a:lnTo>
                  <a:pt x="1876181" y="239769"/>
                </a:lnTo>
                <a:lnTo>
                  <a:pt x="1864459" y="188969"/>
                </a:lnTo>
                <a:lnTo>
                  <a:pt x="1851591" y="150869"/>
                </a:lnTo>
                <a:lnTo>
                  <a:pt x="1837593" y="100069"/>
                </a:lnTo>
                <a:lnTo>
                  <a:pt x="1822482" y="61969"/>
                </a:lnTo>
                <a:lnTo>
                  <a:pt x="1806275" y="23869"/>
                </a:lnTo>
                <a:lnTo>
                  <a:pt x="1798152" y="0"/>
                </a:lnTo>
                <a:lnTo>
                  <a:pt x="4031235" y="0"/>
                </a:lnTo>
                <a:lnTo>
                  <a:pt x="4038624" y="49269"/>
                </a:lnTo>
                <a:lnTo>
                  <a:pt x="4045699" y="87369"/>
                </a:lnTo>
                <a:lnTo>
                  <a:pt x="4052228" y="138169"/>
                </a:lnTo>
                <a:lnTo>
                  <a:pt x="4058207" y="188969"/>
                </a:lnTo>
                <a:lnTo>
                  <a:pt x="4063632" y="227069"/>
                </a:lnTo>
                <a:lnTo>
                  <a:pt x="4068501" y="277869"/>
                </a:lnTo>
                <a:lnTo>
                  <a:pt x="4072809" y="328669"/>
                </a:lnTo>
                <a:lnTo>
                  <a:pt x="4076554" y="379469"/>
                </a:lnTo>
                <a:lnTo>
                  <a:pt x="4079732" y="417569"/>
                </a:lnTo>
                <a:lnTo>
                  <a:pt x="4082340" y="468369"/>
                </a:lnTo>
                <a:lnTo>
                  <a:pt x="4084374" y="519169"/>
                </a:lnTo>
                <a:lnTo>
                  <a:pt x="4085831" y="569969"/>
                </a:lnTo>
                <a:lnTo>
                  <a:pt x="4086707" y="608069"/>
                </a:lnTo>
                <a:lnTo>
                  <a:pt x="4087000" y="658869"/>
                </a:lnTo>
                <a:lnTo>
                  <a:pt x="4086836" y="709669"/>
                </a:lnTo>
                <a:lnTo>
                  <a:pt x="4086084" y="760469"/>
                </a:lnTo>
                <a:lnTo>
                  <a:pt x="4084748" y="811269"/>
                </a:lnTo>
                <a:lnTo>
                  <a:pt x="4082832" y="849369"/>
                </a:lnTo>
                <a:lnTo>
                  <a:pt x="4080338" y="900169"/>
                </a:lnTo>
                <a:lnTo>
                  <a:pt x="4077270" y="950969"/>
                </a:lnTo>
                <a:lnTo>
                  <a:pt x="4073631" y="1001769"/>
                </a:lnTo>
                <a:lnTo>
                  <a:pt x="4069425" y="1039869"/>
                </a:lnTo>
                <a:lnTo>
                  <a:pt x="4064656" y="1090669"/>
                </a:lnTo>
                <a:lnTo>
                  <a:pt x="4059326" y="1141469"/>
                </a:lnTo>
                <a:lnTo>
                  <a:pt x="4053440" y="1179569"/>
                </a:lnTo>
                <a:lnTo>
                  <a:pt x="4046999" y="1230369"/>
                </a:lnTo>
                <a:lnTo>
                  <a:pt x="4040009" y="1281169"/>
                </a:lnTo>
                <a:lnTo>
                  <a:pt x="4032472" y="1319269"/>
                </a:lnTo>
                <a:lnTo>
                  <a:pt x="4024392" y="1370069"/>
                </a:lnTo>
                <a:lnTo>
                  <a:pt x="4015772" y="1420869"/>
                </a:lnTo>
                <a:lnTo>
                  <a:pt x="4006615" y="1458969"/>
                </a:lnTo>
                <a:lnTo>
                  <a:pt x="3996926" y="1509769"/>
                </a:lnTo>
                <a:lnTo>
                  <a:pt x="3986706" y="1560569"/>
                </a:lnTo>
                <a:lnTo>
                  <a:pt x="3975961" y="1598669"/>
                </a:lnTo>
                <a:lnTo>
                  <a:pt x="3964692" y="1649469"/>
                </a:lnTo>
                <a:lnTo>
                  <a:pt x="3952904" y="1687569"/>
                </a:lnTo>
                <a:lnTo>
                  <a:pt x="3940600" y="1738369"/>
                </a:lnTo>
                <a:lnTo>
                  <a:pt x="3927784" y="1776468"/>
                </a:lnTo>
                <a:lnTo>
                  <a:pt x="3914458" y="1827268"/>
                </a:lnTo>
                <a:lnTo>
                  <a:pt x="3900626" y="1865368"/>
                </a:lnTo>
                <a:lnTo>
                  <a:pt x="3886292" y="1916168"/>
                </a:lnTo>
                <a:lnTo>
                  <a:pt x="3871459" y="1954268"/>
                </a:lnTo>
                <a:lnTo>
                  <a:pt x="3856130" y="1992368"/>
                </a:lnTo>
                <a:lnTo>
                  <a:pt x="3840310" y="2043168"/>
                </a:lnTo>
                <a:lnTo>
                  <a:pt x="3824000" y="2081268"/>
                </a:lnTo>
                <a:lnTo>
                  <a:pt x="3807205" y="2119368"/>
                </a:lnTo>
                <a:lnTo>
                  <a:pt x="3789928" y="2170168"/>
                </a:lnTo>
                <a:lnTo>
                  <a:pt x="3772172" y="2208268"/>
                </a:lnTo>
                <a:lnTo>
                  <a:pt x="3753941" y="2246368"/>
                </a:lnTo>
                <a:lnTo>
                  <a:pt x="3735239" y="2297168"/>
                </a:lnTo>
                <a:lnTo>
                  <a:pt x="3716068" y="2335268"/>
                </a:lnTo>
                <a:lnTo>
                  <a:pt x="3696432" y="2373368"/>
                </a:lnTo>
                <a:lnTo>
                  <a:pt x="3676334" y="2411468"/>
                </a:lnTo>
                <a:lnTo>
                  <a:pt x="3671196" y="2424168"/>
                </a:lnTo>
                <a:close/>
              </a:path>
              <a:path w="4087495" h="4583430">
                <a:moveTo>
                  <a:pt x="452935" y="4583168"/>
                </a:moveTo>
                <a:lnTo>
                  <a:pt x="0" y="4583168"/>
                </a:lnTo>
                <a:lnTo>
                  <a:pt x="0" y="2418628"/>
                </a:lnTo>
                <a:lnTo>
                  <a:pt x="20643" y="2424168"/>
                </a:lnTo>
                <a:lnTo>
                  <a:pt x="3671196" y="2424168"/>
                </a:lnTo>
                <a:lnTo>
                  <a:pt x="3655779" y="2462268"/>
                </a:lnTo>
                <a:lnTo>
                  <a:pt x="3634769" y="2500368"/>
                </a:lnTo>
                <a:lnTo>
                  <a:pt x="3613307" y="2538468"/>
                </a:lnTo>
                <a:lnTo>
                  <a:pt x="3591397" y="2576568"/>
                </a:lnTo>
                <a:lnTo>
                  <a:pt x="3569043" y="2614668"/>
                </a:lnTo>
                <a:lnTo>
                  <a:pt x="3546248" y="2652768"/>
                </a:lnTo>
                <a:lnTo>
                  <a:pt x="3523015" y="2690868"/>
                </a:lnTo>
                <a:lnTo>
                  <a:pt x="3499348" y="2728968"/>
                </a:lnTo>
                <a:lnTo>
                  <a:pt x="3475250" y="2767068"/>
                </a:lnTo>
                <a:lnTo>
                  <a:pt x="3450724" y="2805168"/>
                </a:lnTo>
                <a:lnTo>
                  <a:pt x="3425775" y="2843268"/>
                </a:lnTo>
                <a:lnTo>
                  <a:pt x="3400404" y="2881368"/>
                </a:lnTo>
                <a:lnTo>
                  <a:pt x="3374617" y="2919468"/>
                </a:lnTo>
                <a:lnTo>
                  <a:pt x="3348415" y="2957568"/>
                </a:lnTo>
                <a:lnTo>
                  <a:pt x="3321803" y="2995668"/>
                </a:lnTo>
                <a:lnTo>
                  <a:pt x="3294784" y="3033768"/>
                </a:lnTo>
                <a:lnTo>
                  <a:pt x="3267362" y="3071868"/>
                </a:lnTo>
                <a:lnTo>
                  <a:pt x="3239539" y="3097268"/>
                </a:lnTo>
                <a:lnTo>
                  <a:pt x="3211319" y="3135368"/>
                </a:lnTo>
                <a:lnTo>
                  <a:pt x="3182706" y="3173468"/>
                </a:lnTo>
                <a:lnTo>
                  <a:pt x="3153703" y="3211568"/>
                </a:lnTo>
                <a:lnTo>
                  <a:pt x="3124313" y="3236968"/>
                </a:lnTo>
                <a:lnTo>
                  <a:pt x="3094540" y="3275068"/>
                </a:lnTo>
                <a:lnTo>
                  <a:pt x="3064387" y="3313168"/>
                </a:lnTo>
                <a:lnTo>
                  <a:pt x="3033858" y="3338568"/>
                </a:lnTo>
                <a:lnTo>
                  <a:pt x="3002956" y="3376668"/>
                </a:lnTo>
                <a:lnTo>
                  <a:pt x="2971684" y="3402068"/>
                </a:lnTo>
                <a:lnTo>
                  <a:pt x="2940046" y="3440168"/>
                </a:lnTo>
                <a:lnTo>
                  <a:pt x="2908045" y="3465568"/>
                </a:lnTo>
                <a:lnTo>
                  <a:pt x="2875685" y="3503668"/>
                </a:lnTo>
                <a:lnTo>
                  <a:pt x="2842969" y="3529068"/>
                </a:lnTo>
                <a:lnTo>
                  <a:pt x="2809901" y="3567168"/>
                </a:lnTo>
                <a:lnTo>
                  <a:pt x="2742719" y="3617968"/>
                </a:lnTo>
                <a:lnTo>
                  <a:pt x="2708614" y="3656068"/>
                </a:lnTo>
                <a:lnTo>
                  <a:pt x="2674169" y="3681468"/>
                </a:lnTo>
                <a:lnTo>
                  <a:pt x="2604276" y="3732268"/>
                </a:lnTo>
                <a:lnTo>
                  <a:pt x="2568835" y="3770368"/>
                </a:lnTo>
                <a:lnTo>
                  <a:pt x="2496980" y="3821168"/>
                </a:lnTo>
                <a:lnTo>
                  <a:pt x="2386817" y="3897368"/>
                </a:lnTo>
                <a:lnTo>
                  <a:pt x="2273880" y="3973568"/>
                </a:lnTo>
                <a:lnTo>
                  <a:pt x="2158261" y="4049768"/>
                </a:lnTo>
                <a:lnTo>
                  <a:pt x="2119141" y="4062468"/>
                </a:lnTo>
                <a:lnTo>
                  <a:pt x="2000087" y="4138668"/>
                </a:lnTo>
                <a:lnTo>
                  <a:pt x="1959850" y="4151368"/>
                </a:lnTo>
                <a:lnTo>
                  <a:pt x="1919342" y="4176768"/>
                </a:lnTo>
                <a:lnTo>
                  <a:pt x="1878566" y="4189468"/>
                </a:lnTo>
                <a:lnTo>
                  <a:pt x="1796226" y="4240268"/>
                </a:lnTo>
                <a:lnTo>
                  <a:pt x="1712858" y="4265668"/>
                </a:lnTo>
                <a:lnTo>
                  <a:pt x="1670796" y="4291068"/>
                </a:lnTo>
                <a:lnTo>
                  <a:pt x="1628487" y="4303768"/>
                </a:lnTo>
                <a:lnTo>
                  <a:pt x="1585935" y="4329168"/>
                </a:lnTo>
                <a:lnTo>
                  <a:pt x="1413359" y="4379968"/>
                </a:lnTo>
                <a:lnTo>
                  <a:pt x="1369640" y="4405368"/>
                </a:lnTo>
                <a:lnTo>
                  <a:pt x="1102760" y="4481568"/>
                </a:lnTo>
                <a:lnTo>
                  <a:pt x="1057551" y="4481568"/>
                </a:lnTo>
                <a:lnTo>
                  <a:pt x="920741" y="4519668"/>
                </a:lnTo>
                <a:lnTo>
                  <a:pt x="874755" y="4519668"/>
                </a:lnTo>
                <a:lnTo>
                  <a:pt x="782229" y="4545068"/>
                </a:lnTo>
                <a:lnTo>
                  <a:pt x="735696" y="4545068"/>
                </a:lnTo>
                <a:lnTo>
                  <a:pt x="688988" y="4557768"/>
                </a:lnTo>
                <a:lnTo>
                  <a:pt x="642108" y="4557768"/>
                </a:lnTo>
                <a:lnTo>
                  <a:pt x="595059" y="4570468"/>
                </a:lnTo>
                <a:lnTo>
                  <a:pt x="500469" y="4570468"/>
                </a:lnTo>
                <a:lnTo>
                  <a:pt x="452935" y="4583168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16B8F7-3270-E80B-7E9C-8019F8DB7C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720" y="0"/>
            <a:ext cx="1828800" cy="1828800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FF9652C3-5C6C-14E5-15D0-19851F4F67F4}"/>
              </a:ext>
            </a:extLst>
          </p:cNvPr>
          <p:cNvSpPr/>
          <p:nvPr/>
        </p:nvSpPr>
        <p:spPr>
          <a:xfrm rot="5400000">
            <a:off x="173990" y="6757162"/>
            <a:ext cx="3364229" cy="3712210"/>
          </a:xfrm>
          <a:custGeom>
            <a:avLst/>
            <a:gdLst/>
            <a:ahLst/>
            <a:cxnLst/>
            <a:rect l="l" t="t" r="r" b="b"/>
            <a:pathLst>
              <a:path w="3364230" h="3712209">
                <a:moveTo>
                  <a:pt x="2164187" y="3711613"/>
                </a:moveTo>
                <a:lnTo>
                  <a:pt x="0" y="3711613"/>
                </a:lnTo>
                <a:lnTo>
                  <a:pt x="983" y="3687139"/>
                </a:lnTo>
                <a:lnTo>
                  <a:pt x="3599" y="3636339"/>
                </a:lnTo>
                <a:lnTo>
                  <a:pt x="6787" y="3598239"/>
                </a:lnTo>
                <a:lnTo>
                  <a:pt x="10543" y="3547439"/>
                </a:lnTo>
                <a:lnTo>
                  <a:pt x="14865" y="3496639"/>
                </a:lnTo>
                <a:lnTo>
                  <a:pt x="19748" y="3445839"/>
                </a:lnTo>
                <a:lnTo>
                  <a:pt x="25190" y="3407739"/>
                </a:lnTo>
                <a:lnTo>
                  <a:pt x="31187" y="3356939"/>
                </a:lnTo>
                <a:lnTo>
                  <a:pt x="37736" y="3306139"/>
                </a:lnTo>
                <a:lnTo>
                  <a:pt x="44832" y="3268039"/>
                </a:lnTo>
                <a:lnTo>
                  <a:pt x="52473" y="3217239"/>
                </a:lnTo>
                <a:lnTo>
                  <a:pt x="60656" y="3166439"/>
                </a:lnTo>
                <a:lnTo>
                  <a:pt x="69377" y="3128339"/>
                </a:lnTo>
                <a:lnTo>
                  <a:pt x="78632" y="3077539"/>
                </a:lnTo>
                <a:lnTo>
                  <a:pt x="88418" y="3039439"/>
                </a:lnTo>
                <a:lnTo>
                  <a:pt x="98732" y="2988639"/>
                </a:lnTo>
                <a:lnTo>
                  <a:pt x="109570" y="2937839"/>
                </a:lnTo>
                <a:lnTo>
                  <a:pt x="120929" y="2899739"/>
                </a:lnTo>
                <a:lnTo>
                  <a:pt x="132806" y="2848939"/>
                </a:lnTo>
                <a:lnTo>
                  <a:pt x="145197" y="2810839"/>
                </a:lnTo>
                <a:lnTo>
                  <a:pt x="158098" y="2760039"/>
                </a:lnTo>
                <a:lnTo>
                  <a:pt x="171507" y="2721939"/>
                </a:lnTo>
                <a:lnTo>
                  <a:pt x="185419" y="2683839"/>
                </a:lnTo>
                <a:lnTo>
                  <a:pt x="199833" y="2633039"/>
                </a:lnTo>
                <a:lnTo>
                  <a:pt x="214743" y="2594939"/>
                </a:lnTo>
                <a:lnTo>
                  <a:pt x="230146" y="2544139"/>
                </a:lnTo>
                <a:lnTo>
                  <a:pt x="246040" y="2506039"/>
                </a:lnTo>
                <a:lnTo>
                  <a:pt x="262421" y="2467939"/>
                </a:lnTo>
                <a:lnTo>
                  <a:pt x="279286" y="2417139"/>
                </a:lnTo>
                <a:lnTo>
                  <a:pt x="296630" y="2379039"/>
                </a:lnTo>
                <a:lnTo>
                  <a:pt x="314451" y="2340939"/>
                </a:lnTo>
                <a:lnTo>
                  <a:pt x="332745" y="2290139"/>
                </a:lnTo>
                <a:lnTo>
                  <a:pt x="351509" y="2252039"/>
                </a:lnTo>
                <a:lnTo>
                  <a:pt x="370740" y="2213939"/>
                </a:lnTo>
                <a:lnTo>
                  <a:pt x="390433" y="2175839"/>
                </a:lnTo>
                <a:lnTo>
                  <a:pt x="410586" y="2125039"/>
                </a:lnTo>
                <a:lnTo>
                  <a:pt x="431195" y="2086939"/>
                </a:lnTo>
                <a:lnTo>
                  <a:pt x="452257" y="2048839"/>
                </a:lnTo>
                <a:lnTo>
                  <a:pt x="473769" y="2010739"/>
                </a:lnTo>
                <a:lnTo>
                  <a:pt x="495726" y="1972639"/>
                </a:lnTo>
                <a:lnTo>
                  <a:pt x="518126" y="1934539"/>
                </a:lnTo>
                <a:lnTo>
                  <a:pt x="540965" y="1896439"/>
                </a:lnTo>
                <a:lnTo>
                  <a:pt x="564240" y="1845639"/>
                </a:lnTo>
                <a:lnTo>
                  <a:pt x="587947" y="1807539"/>
                </a:lnTo>
                <a:lnTo>
                  <a:pt x="612083" y="1769439"/>
                </a:lnTo>
                <a:lnTo>
                  <a:pt x="636645" y="1731339"/>
                </a:lnTo>
                <a:lnTo>
                  <a:pt x="661629" y="1693239"/>
                </a:lnTo>
                <a:lnTo>
                  <a:pt x="687031" y="1667839"/>
                </a:lnTo>
                <a:lnTo>
                  <a:pt x="712849" y="1629739"/>
                </a:lnTo>
                <a:lnTo>
                  <a:pt x="739079" y="1591639"/>
                </a:lnTo>
                <a:lnTo>
                  <a:pt x="765717" y="1553539"/>
                </a:lnTo>
                <a:lnTo>
                  <a:pt x="792760" y="1515439"/>
                </a:lnTo>
                <a:lnTo>
                  <a:pt x="820205" y="1477339"/>
                </a:lnTo>
                <a:lnTo>
                  <a:pt x="848049" y="1439239"/>
                </a:lnTo>
                <a:lnTo>
                  <a:pt x="876287" y="1413839"/>
                </a:lnTo>
                <a:lnTo>
                  <a:pt x="904917" y="1375739"/>
                </a:lnTo>
                <a:lnTo>
                  <a:pt x="933935" y="1337639"/>
                </a:lnTo>
                <a:lnTo>
                  <a:pt x="963337" y="1312239"/>
                </a:lnTo>
                <a:lnTo>
                  <a:pt x="993121" y="1274139"/>
                </a:lnTo>
                <a:lnTo>
                  <a:pt x="1023282" y="1236039"/>
                </a:lnTo>
                <a:lnTo>
                  <a:pt x="1053818" y="1210639"/>
                </a:lnTo>
                <a:lnTo>
                  <a:pt x="1084725" y="1172539"/>
                </a:lnTo>
                <a:lnTo>
                  <a:pt x="1116000" y="1147139"/>
                </a:lnTo>
                <a:lnTo>
                  <a:pt x="1147639" y="1109039"/>
                </a:lnTo>
                <a:lnTo>
                  <a:pt x="1179639" y="1083639"/>
                </a:lnTo>
                <a:lnTo>
                  <a:pt x="1211996" y="1045539"/>
                </a:lnTo>
                <a:lnTo>
                  <a:pt x="1244707" y="1020139"/>
                </a:lnTo>
                <a:lnTo>
                  <a:pt x="1277769" y="982039"/>
                </a:lnTo>
                <a:lnTo>
                  <a:pt x="1311178" y="956639"/>
                </a:lnTo>
                <a:lnTo>
                  <a:pt x="1344931" y="918539"/>
                </a:lnTo>
                <a:lnTo>
                  <a:pt x="1413454" y="867739"/>
                </a:lnTo>
                <a:lnTo>
                  <a:pt x="1448218" y="842339"/>
                </a:lnTo>
                <a:lnTo>
                  <a:pt x="1483312" y="804239"/>
                </a:lnTo>
                <a:lnTo>
                  <a:pt x="1590541" y="728039"/>
                </a:lnTo>
                <a:lnTo>
                  <a:pt x="1700618" y="651839"/>
                </a:lnTo>
                <a:lnTo>
                  <a:pt x="1813453" y="575639"/>
                </a:lnTo>
                <a:lnTo>
                  <a:pt x="1968029" y="474039"/>
                </a:lnTo>
                <a:lnTo>
                  <a:pt x="2007388" y="461339"/>
                </a:lnTo>
                <a:lnTo>
                  <a:pt x="2086939" y="410539"/>
                </a:lnTo>
                <a:lnTo>
                  <a:pt x="2127125" y="397839"/>
                </a:lnTo>
                <a:lnTo>
                  <a:pt x="2208299" y="347039"/>
                </a:lnTo>
                <a:lnTo>
                  <a:pt x="2249281" y="334339"/>
                </a:lnTo>
                <a:lnTo>
                  <a:pt x="2290522" y="308939"/>
                </a:lnTo>
                <a:lnTo>
                  <a:pt x="2332018" y="296239"/>
                </a:lnTo>
                <a:lnTo>
                  <a:pt x="2373766" y="270839"/>
                </a:lnTo>
                <a:lnTo>
                  <a:pt x="2458004" y="245439"/>
                </a:lnTo>
                <a:lnTo>
                  <a:pt x="2500486" y="220039"/>
                </a:lnTo>
                <a:lnTo>
                  <a:pt x="2629351" y="181939"/>
                </a:lnTo>
                <a:lnTo>
                  <a:pt x="2672766" y="156539"/>
                </a:lnTo>
                <a:lnTo>
                  <a:pt x="3027888" y="54939"/>
                </a:lnTo>
                <a:lnTo>
                  <a:pt x="3073202" y="54939"/>
                </a:lnTo>
                <a:lnTo>
                  <a:pt x="3210294" y="16839"/>
                </a:lnTo>
                <a:lnTo>
                  <a:pt x="3256363" y="16839"/>
                </a:lnTo>
                <a:lnTo>
                  <a:pt x="3302613" y="4139"/>
                </a:lnTo>
                <a:lnTo>
                  <a:pt x="3349039" y="4139"/>
                </a:lnTo>
                <a:lnTo>
                  <a:pt x="3364227" y="0"/>
                </a:lnTo>
                <a:lnTo>
                  <a:pt x="3364227" y="2213415"/>
                </a:lnTo>
                <a:lnTo>
                  <a:pt x="3363321" y="2213939"/>
                </a:lnTo>
                <a:lnTo>
                  <a:pt x="3234520" y="2252039"/>
                </a:lnTo>
                <a:lnTo>
                  <a:pt x="3192662" y="2277439"/>
                </a:lnTo>
                <a:lnTo>
                  <a:pt x="3151371" y="2290139"/>
                </a:lnTo>
                <a:lnTo>
                  <a:pt x="3070559" y="2340939"/>
                </a:lnTo>
                <a:lnTo>
                  <a:pt x="3031072" y="2353639"/>
                </a:lnTo>
                <a:lnTo>
                  <a:pt x="2992220" y="2379039"/>
                </a:lnTo>
                <a:lnTo>
                  <a:pt x="2954021" y="2404439"/>
                </a:lnTo>
                <a:lnTo>
                  <a:pt x="2916493" y="2429839"/>
                </a:lnTo>
                <a:lnTo>
                  <a:pt x="2879651" y="2455239"/>
                </a:lnTo>
                <a:lnTo>
                  <a:pt x="2843514" y="2480639"/>
                </a:lnTo>
                <a:lnTo>
                  <a:pt x="2808098" y="2518739"/>
                </a:lnTo>
                <a:lnTo>
                  <a:pt x="2773420" y="2544139"/>
                </a:lnTo>
                <a:lnTo>
                  <a:pt x="2739499" y="2569539"/>
                </a:lnTo>
                <a:lnTo>
                  <a:pt x="2706351" y="2607639"/>
                </a:lnTo>
                <a:lnTo>
                  <a:pt x="2673993" y="2633039"/>
                </a:lnTo>
                <a:lnTo>
                  <a:pt x="2642442" y="2671139"/>
                </a:lnTo>
                <a:lnTo>
                  <a:pt x="2611716" y="2696539"/>
                </a:lnTo>
                <a:lnTo>
                  <a:pt x="2581832" y="2734639"/>
                </a:lnTo>
                <a:lnTo>
                  <a:pt x="2552807" y="2772739"/>
                </a:lnTo>
                <a:lnTo>
                  <a:pt x="2524658" y="2810839"/>
                </a:lnTo>
                <a:lnTo>
                  <a:pt x="2497403" y="2836239"/>
                </a:lnTo>
                <a:lnTo>
                  <a:pt x="2471058" y="2874339"/>
                </a:lnTo>
                <a:lnTo>
                  <a:pt x="2445641" y="2912439"/>
                </a:lnTo>
                <a:lnTo>
                  <a:pt x="2421168" y="2950539"/>
                </a:lnTo>
                <a:lnTo>
                  <a:pt x="2397658" y="2988639"/>
                </a:lnTo>
                <a:lnTo>
                  <a:pt x="2375127" y="3026739"/>
                </a:lnTo>
                <a:lnTo>
                  <a:pt x="2353593" y="3077539"/>
                </a:lnTo>
                <a:lnTo>
                  <a:pt x="2333072" y="3115639"/>
                </a:lnTo>
                <a:lnTo>
                  <a:pt x="2313582" y="3153739"/>
                </a:lnTo>
                <a:lnTo>
                  <a:pt x="2295140" y="3191839"/>
                </a:lnTo>
                <a:lnTo>
                  <a:pt x="2277764" y="3242639"/>
                </a:lnTo>
                <a:lnTo>
                  <a:pt x="2261470" y="3280739"/>
                </a:lnTo>
                <a:lnTo>
                  <a:pt x="2246275" y="3318839"/>
                </a:lnTo>
                <a:lnTo>
                  <a:pt x="2232197" y="3369639"/>
                </a:lnTo>
                <a:lnTo>
                  <a:pt x="2219254" y="3407739"/>
                </a:lnTo>
                <a:lnTo>
                  <a:pt x="2207461" y="3458539"/>
                </a:lnTo>
                <a:lnTo>
                  <a:pt x="2196837" y="3509339"/>
                </a:lnTo>
                <a:lnTo>
                  <a:pt x="2187398" y="3547439"/>
                </a:lnTo>
                <a:lnTo>
                  <a:pt x="2179162" y="3598239"/>
                </a:lnTo>
                <a:lnTo>
                  <a:pt x="2172146" y="3636339"/>
                </a:lnTo>
                <a:lnTo>
                  <a:pt x="2166367" y="3687139"/>
                </a:lnTo>
                <a:lnTo>
                  <a:pt x="2164187" y="3711613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A73BC6D-C775-412A-0389-41850243242E}"/>
              </a:ext>
            </a:extLst>
          </p:cNvPr>
          <p:cNvSpPr/>
          <p:nvPr/>
        </p:nvSpPr>
        <p:spPr>
          <a:xfrm>
            <a:off x="14923771" y="6536690"/>
            <a:ext cx="3364229" cy="3712210"/>
          </a:xfrm>
          <a:custGeom>
            <a:avLst/>
            <a:gdLst/>
            <a:ahLst/>
            <a:cxnLst/>
            <a:rect l="l" t="t" r="r" b="b"/>
            <a:pathLst>
              <a:path w="3364230" h="3712209">
                <a:moveTo>
                  <a:pt x="2164187" y="3711613"/>
                </a:moveTo>
                <a:lnTo>
                  <a:pt x="0" y="3711613"/>
                </a:lnTo>
                <a:lnTo>
                  <a:pt x="983" y="3687139"/>
                </a:lnTo>
                <a:lnTo>
                  <a:pt x="3599" y="3636339"/>
                </a:lnTo>
                <a:lnTo>
                  <a:pt x="6787" y="3598239"/>
                </a:lnTo>
                <a:lnTo>
                  <a:pt x="10543" y="3547439"/>
                </a:lnTo>
                <a:lnTo>
                  <a:pt x="14865" y="3496639"/>
                </a:lnTo>
                <a:lnTo>
                  <a:pt x="19748" y="3445839"/>
                </a:lnTo>
                <a:lnTo>
                  <a:pt x="25190" y="3407739"/>
                </a:lnTo>
                <a:lnTo>
                  <a:pt x="31187" y="3356939"/>
                </a:lnTo>
                <a:lnTo>
                  <a:pt x="37736" y="3306139"/>
                </a:lnTo>
                <a:lnTo>
                  <a:pt x="44832" y="3268039"/>
                </a:lnTo>
                <a:lnTo>
                  <a:pt x="52473" y="3217239"/>
                </a:lnTo>
                <a:lnTo>
                  <a:pt x="60656" y="3166439"/>
                </a:lnTo>
                <a:lnTo>
                  <a:pt x="69377" y="3128339"/>
                </a:lnTo>
                <a:lnTo>
                  <a:pt x="78632" y="3077539"/>
                </a:lnTo>
                <a:lnTo>
                  <a:pt x="88418" y="3039439"/>
                </a:lnTo>
                <a:lnTo>
                  <a:pt x="98732" y="2988639"/>
                </a:lnTo>
                <a:lnTo>
                  <a:pt x="109570" y="2937839"/>
                </a:lnTo>
                <a:lnTo>
                  <a:pt x="120929" y="2899739"/>
                </a:lnTo>
                <a:lnTo>
                  <a:pt x="132806" y="2848939"/>
                </a:lnTo>
                <a:lnTo>
                  <a:pt x="145197" y="2810839"/>
                </a:lnTo>
                <a:lnTo>
                  <a:pt x="158098" y="2760039"/>
                </a:lnTo>
                <a:lnTo>
                  <a:pt x="171507" y="2721939"/>
                </a:lnTo>
                <a:lnTo>
                  <a:pt x="185419" y="2683839"/>
                </a:lnTo>
                <a:lnTo>
                  <a:pt x="199833" y="2633039"/>
                </a:lnTo>
                <a:lnTo>
                  <a:pt x="214743" y="2594939"/>
                </a:lnTo>
                <a:lnTo>
                  <a:pt x="230146" y="2544139"/>
                </a:lnTo>
                <a:lnTo>
                  <a:pt x="246040" y="2506039"/>
                </a:lnTo>
                <a:lnTo>
                  <a:pt x="262421" y="2467939"/>
                </a:lnTo>
                <a:lnTo>
                  <a:pt x="279286" y="2417139"/>
                </a:lnTo>
                <a:lnTo>
                  <a:pt x="296630" y="2379039"/>
                </a:lnTo>
                <a:lnTo>
                  <a:pt x="314451" y="2340939"/>
                </a:lnTo>
                <a:lnTo>
                  <a:pt x="332745" y="2290139"/>
                </a:lnTo>
                <a:lnTo>
                  <a:pt x="351509" y="2252039"/>
                </a:lnTo>
                <a:lnTo>
                  <a:pt x="370740" y="2213939"/>
                </a:lnTo>
                <a:lnTo>
                  <a:pt x="390433" y="2175839"/>
                </a:lnTo>
                <a:lnTo>
                  <a:pt x="410586" y="2125039"/>
                </a:lnTo>
                <a:lnTo>
                  <a:pt x="431195" y="2086939"/>
                </a:lnTo>
                <a:lnTo>
                  <a:pt x="452257" y="2048839"/>
                </a:lnTo>
                <a:lnTo>
                  <a:pt x="473769" y="2010739"/>
                </a:lnTo>
                <a:lnTo>
                  <a:pt x="495726" y="1972639"/>
                </a:lnTo>
                <a:lnTo>
                  <a:pt x="518126" y="1934539"/>
                </a:lnTo>
                <a:lnTo>
                  <a:pt x="540965" y="1896439"/>
                </a:lnTo>
                <a:lnTo>
                  <a:pt x="564240" y="1845639"/>
                </a:lnTo>
                <a:lnTo>
                  <a:pt x="587947" y="1807539"/>
                </a:lnTo>
                <a:lnTo>
                  <a:pt x="612083" y="1769439"/>
                </a:lnTo>
                <a:lnTo>
                  <a:pt x="636645" y="1731339"/>
                </a:lnTo>
                <a:lnTo>
                  <a:pt x="661629" y="1693239"/>
                </a:lnTo>
                <a:lnTo>
                  <a:pt x="687031" y="1667839"/>
                </a:lnTo>
                <a:lnTo>
                  <a:pt x="712849" y="1629739"/>
                </a:lnTo>
                <a:lnTo>
                  <a:pt x="739079" y="1591639"/>
                </a:lnTo>
                <a:lnTo>
                  <a:pt x="765717" y="1553539"/>
                </a:lnTo>
                <a:lnTo>
                  <a:pt x="792760" y="1515439"/>
                </a:lnTo>
                <a:lnTo>
                  <a:pt x="820205" y="1477339"/>
                </a:lnTo>
                <a:lnTo>
                  <a:pt x="848049" y="1439239"/>
                </a:lnTo>
                <a:lnTo>
                  <a:pt x="876287" y="1413839"/>
                </a:lnTo>
                <a:lnTo>
                  <a:pt x="904917" y="1375739"/>
                </a:lnTo>
                <a:lnTo>
                  <a:pt x="933935" y="1337639"/>
                </a:lnTo>
                <a:lnTo>
                  <a:pt x="963337" y="1312239"/>
                </a:lnTo>
                <a:lnTo>
                  <a:pt x="993121" y="1274139"/>
                </a:lnTo>
                <a:lnTo>
                  <a:pt x="1023282" y="1236039"/>
                </a:lnTo>
                <a:lnTo>
                  <a:pt x="1053818" y="1210639"/>
                </a:lnTo>
                <a:lnTo>
                  <a:pt x="1084725" y="1172539"/>
                </a:lnTo>
                <a:lnTo>
                  <a:pt x="1116000" y="1147139"/>
                </a:lnTo>
                <a:lnTo>
                  <a:pt x="1147639" y="1109039"/>
                </a:lnTo>
                <a:lnTo>
                  <a:pt x="1179639" y="1083639"/>
                </a:lnTo>
                <a:lnTo>
                  <a:pt x="1211996" y="1045539"/>
                </a:lnTo>
                <a:lnTo>
                  <a:pt x="1244707" y="1020139"/>
                </a:lnTo>
                <a:lnTo>
                  <a:pt x="1277769" y="982039"/>
                </a:lnTo>
                <a:lnTo>
                  <a:pt x="1311178" y="956639"/>
                </a:lnTo>
                <a:lnTo>
                  <a:pt x="1344931" y="918539"/>
                </a:lnTo>
                <a:lnTo>
                  <a:pt x="1413454" y="867739"/>
                </a:lnTo>
                <a:lnTo>
                  <a:pt x="1448218" y="842339"/>
                </a:lnTo>
                <a:lnTo>
                  <a:pt x="1483312" y="804239"/>
                </a:lnTo>
                <a:lnTo>
                  <a:pt x="1590541" y="728039"/>
                </a:lnTo>
                <a:lnTo>
                  <a:pt x="1700618" y="651839"/>
                </a:lnTo>
                <a:lnTo>
                  <a:pt x="1813453" y="575639"/>
                </a:lnTo>
                <a:lnTo>
                  <a:pt x="1968029" y="474039"/>
                </a:lnTo>
                <a:lnTo>
                  <a:pt x="2007388" y="461339"/>
                </a:lnTo>
                <a:lnTo>
                  <a:pt x="2086939" y="410539"/>
                </a:lnTo>
                <a:lnTo>
                  <a:pt x="2127125" y="397839"/>
                </a:lnTo>
                <a:lnTo>
                  <a:pt x="2208299" y="347039"/>
                </a:lnTo>
                <a:lnTo>
                  <a:pt x="2249281" y="334339"/>
                </a:lnTo>
                <a:lnTo>
                  <a:pt x="2290522" y="308939"/>
                </a:lnTo>
                <a:lnTo>
                  <a:pt x="2332018" y="296239"/>
                </a:lnTo>
                <a:lnTo>
                  <a:pt x="2373766" y="270839"/>
                </a:lnTo>
                <a:lnTo>
                  <a:pt x="2458004" y="245439"/>
                </a:lnTo>
                <a:lnTo>
                  <a:pt x="2500486" y="220039"/>
                </a:lnTo>
                <a:lnTo>
                  <a:pt x="2629351" y="181939"/>
                </a:lnTo>
                <a:lnTo>
                  <a:pt x="2672766" y="156539"/>
                </a:lnTo>
                <a:lnTo>
                  <a:pt x="3027888" y="54939"/>
                </a:lnTo>
                <a:lnTo>
                  <a:pt x="3073202" y="54939"/>
                </a:lnTo>
                <a:lnTo>
                  <a:pt x="3210294" y="16839"/>
                </a:lnTo>
                <a:lnTo>
                  <a:pt x="3256363" y="16839"/>
                </a:lnTo>
                <a:lnTo>
                  <a:pt x="3302613" y="4139"/>
                </a:lnTo>
                <a:lnTo>
                  <a:pt x="3349039" y="4139"/>
                </a:lnTo>
                <a:lnTo>
                  <a:pt x="3364227" y="0"/>
                </a:lnTo>
                <a:lnTo>
                  <a:pt x="3364227" y="2213415"/>
                </a:lnTo>
                <a:lnTo>
                  <a:pt x="3363321" y="2213939"/>
                </a:lnTo>
                <a:lnTo>
                  <a:pt x="3234520" y="2252039"/>
                </a:lnTo>
                <a:lnTo>
                  <a:pt x="3192662" y="2277439"/>
                </a:lnTo>
                <a:lnTo>
                  <a:pt x="3151371" y="2290139"/>
                </a:lnTo>
                <a:lnTo>
                  <a:pt x="3070559" y="2340939"/>
                </a:lnTo>
                <a:lnTo>
                  <a:pt x="3031072" y="2353639"/>
                </a:lnTo>
                <a:lnTo>
                  <a:pt x="2992220" y="2379039"/>
                </a:lnTo>
                <a:lnTo>
                  <a:pt x="2954021" y="2404439"/>
                </a:lnTo>
                <a:lnTo>
                  <a:pt x="2916493" y="2429839"/>
                </a:lnTo>
                <a:lnTo>
                  <a:pt x="2879651" y="2455239"/>
                </a:lnTo>
                <a:lnTo>
                  <a:pt x="2843514" y="2480639"/>
                </a:lnTo>
                <a:lnTo>
                  <a:pt x="2808098" y="2518739"/>
                </a:lnTo>
                <a:lnTo>
                  <a:pt x="2773420" y="2544139"/>
                </a:lnTo>
                <a:lnTo>
                  <a:pt x="2739499" y="2569539"/>
                </a:lnTo>
                <a:lnTo>
                  <a:pt x="2706351" y="2607639"/>
                </a:lnTo>
                <a:lnTo>
                  <a:pt x="2673993" y="2633039"/>
                </a:lnTo>
                <a:lnTo>
                  <a:pt x="2642442" y="2671139"/>
                </a:lnTo>
                <a:lnTo>
                  <a:pt x="2611716" y="2696539"/>
                </a:lnTo>
                <a:lnTo>
                  <a:pt x="2581832" y="2734639"/>
                </a:lnTo>
                <a:lnTo>
                  <a:pt x="2552807" y="2772739"/>
                </a:lnTo>
                <a:lnTo>
                  <a:pt x="2524658" y="2810839"/>
                </a:lnTo>
                <a:lnTo>
                  <a:pt x="2497403" y="2836239"/>
                </a:lnTo>
                <a:lnTo>
                  <a:pt x="2471058" y="2874339"/>
                </a:lnTo>
                <a:lnTo>
                  <a:pt x="2445641" y="2912439"/>
                </a:lnTo>
                <a:lnTo>
                  <a:pt x="2421168" y="2950539"/>
                </a:lnTo>
                <a:lnTo>
                  <a:pt x="2397658" y="2988639"/>
                </a:lnTo>
                <a:lnTo>
                  <a:pt x="2375127" y="3026739"/>
                </a:lnTo>
                <a:lnTo>
                  <a:pt x="2353593" y="3077539"/>
                </a:lnTo>
                <a:lnTo>
                  <a:pt x="2333072" y="3115639"/>
                </a:lnTo>
                <a:lnTo>
                  <a:pt x="2313582" y="3153739"/>
                </a:lnTo>
                <a:lnTo>
                  <a:pt x="2295140" y="3191839"/>
                </a:lnTo>
                <a:lnTo>
                  <a:pt x="2277764" y="3242639"/>
                </a:lnTo>
                <a:lnTo>
                  <a:pt x="2261470" y="3280739"/>
                </a:lnTo>
                <a:lnTo>
                  <a:pt x="2246275" y="3318839"/>
                </a:lnTo>
                <a:lnTo>
                  <a:pt x="2232197" y="3369639"/>
                </a:lnTo>
                <a:lnTo>
                  <a:pt x="2219254" y="3407739"/>
                </a:lnTo>
                <a:lnTo>
                  <a:pt x="2207461" y="3458539"/>
                </a:lnTo>
                <a:lnTo>
                  <a:pt x="2196837" y="3509339"/>
                </a:lnTo>
                <a:lnTo>
                  <a:pt x="2187398" y="3547439"/>
                </a:lnTo>
                <a:lnTo>
                  <a:pt x="2179162" y="3598239"/>
                </a:lnTo>
                <a:lnTo>
                  <a:pt x="2172146" y="3636339"/>
                </a:lnTo>
                <a:lnTo>
                  <a:pt x="2166367" y="3687139"/>
                </a:lnTo>
                <a:lnTo>
                  <a:pt x="2164187" y="3711613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32804654-934A-4549-3A91-8167706AA078}"/>
              </a:ext>
            </a:extLst>
          </p:cNvPr>
          <p:cNvSpPr/>
          <p:nvPr/>
        </p:nvSpPr>
        <p:spPr>
          <a:xfrm rot="5400000">
            <a:off x="326390" y="6909562"/>
            <a:ext cx="3364229" cy="3712210"/>
          </a:xfrm>
          <a:custGeom>
            <a:avLst/>
            <a:gdLst/>
            <a:ahLst/>
            <a:cxnLst/>
            <a:rect l="l" t="t" r="r" b="b"/>
            <a:pathLst>
              <a:path w="3364230" h="3712209">
                <a:moveTo>
                  <a:pt x="2164187" y="3711613"/>
                </a:moveTo>
                <a:lnTo>
                  <a:pt x="0" y="3711613"/>
                </a:lnTo>
                <a:lnTo>
                  <a:pt x="983" y="3687139"/>
                </a:lnTo>
                <a:lnTo>
                  <a:pt x="3599" y="3636339"/>
                </a:lnTo>
                <a:lnTo>
                  <a:pt x="6787" y="3598239"/>
                </a:lnTo>
                <a:lnTo>
                  <a:pt x="10543" y="3547439"/>
                </a:lnTo>
                <a:lnTo>
                  <a:pt x="14865" y="3496639"/>
                </a:lnTo>
                <a:lnTo>
                  <a:pt x="19748" y="3445839"/>
                </a:lnTo>
                <a:lnTo>
                  <a:pt x="25190" y="3407739"/>
                </a:lnTo>
                <a:lnTo>
                  <a:pt x="31187" y="3356939"/>
                </a:lnTo>
                <a:lnTo>
                  <a:pt x="37736" y="3306139"/>
                </a:lnTo>
                <a:lnTo>
                  <a:pt x="44832" y="3268039"/>
                </a:lnTo>
                <a:lnTo>
                  <a:pt x="52473" y="3217239"/>
                </a:lnTo>
                <a:lnTo>
                  <a:pt x="60656" y="3166439"/>
                </a:lnTo>
                <a:lnTo>
                  <a:pt x="69377" y="3128339"/>
                </a:lnTo>
                <a:lnTo>
                  <a:pt x="78632" y="3077539"/>
                </a:lnTo>
                <a:lnTo>
                  <a:pt x="88418" y="3039439"/>
                </a:lnTo>
                <a:lnTo>
                  <a:pt x="98732" y="2988639"/>
                </a:lnTo>
                <a:lnTo>
                  <a:pt x="109570" y="2937839"/>
                </a:lnTo>
                <a:lnTo>
                  <a:pt x="120929" y="2899739"/>
                </a:lnTo>
                <a:lnTo>
                  <a:pt x="132806" y="2848939"/>
                </a:lnTo>
                <a:lnTo>
                  <a:pt x="145197" y="2810839"/>
                </a:lnTo>
                <a:lnTo>
                  <a:pt x="158098" y="2760039"/>
                </a:lnTo>
                <a:lnTo>
                  <a:pt x="171507" y="2721939"/>
                </a:lnTo>
                <a:lnTo>
                  <a:pt x="185419" y="2683839"/>
                </a:lnTo>
                <a:lnTo>
                  <a:pt x="199833" y="2633039"/>
                </a:lnTo>
                <a:lnTo>
                  <a:pt x="214743" y="2594939"/>
                </a:lnTo>
                <a:lnTo>
                  <a:pt x="230146" y="2544139"/>
                </a:lnTo>
                <a:lnTo>
                  <a:pt x="246040" y="2506039"/>
                </a:lnTo>
                <a:lnTo>
                  <a:pt x="262421" y="2467939"/>
                </a:lnTo>
                <a:lnTo>
                  <a:pt x="279286" y="2417139"/>
                </a:lnTo>
                <a:lnTo>
                  <a:pt x="296630" y="2379039"/>
                </a:lnTo>
                <a:lnTo>
                  <a:pt x="314451" y="2340939"/>
                </a:lnTo>
                <a:lnTo>
                  <a:pt x="332745" y="2290139"/>
                </a:lnTo>
                <a:lnTo>
                  <a:pt x="351509" y="2252039"/>
                </a:lnTo>
                <a:lnTo>
                  <a:pt x="370740" y="2213939"/>
                </a:lnTo>
                <a:lnTo>
                  <a:pt x="390433" y="2175839"/>
                </a:lnTo>
                <a:lnTo>
                  <a:pt x="410586" y="2125039"/>
                </a:lnTo>
                <a:lnTo>
                  <a:pt x="431195" y="2086939"/>
                </a:lnTo>
                <a:lnTo>
                  <a:pt x="452257" y="2048839"/>
                </a:lnTo>
                <a:lnTo>
                  <a:pt x="473769" y="2010739"/>
                </a:lnTo>
                <a:lnTo>
                  <a:pt x="495726" y="1972639"/>
                </a:lnTo>
                <a:lnTo>
                  <a:pt x="518126" y="1934539"/>
                </a:lnTo>
                <a:lnTo>
                  <a:pt x="540965" y="1896439"/>
                </a:lnTo>
                <a:lnTo>
                  <a:pt x="564240" y="1845639"/>
                </a:lnTo>
                <a:lnTo>
                  <a:pt x="587947" y="1807539"/>
                </a:lnTo>
                <a:lnTo>
                  <a:pt x="612083" y="1769439"/>
                </a:lnTo>
                <a:lnTo>
                  <a:pt x="636645" y="1731339"/>
                </a:lnTo>
                <a:lnTo>
                  <a:pt x="661629" y="1693239"/>
                </a:lnTo>
                <a:lnTo>
                  <a:pt x="687031" y="1667839"/>
                </a:lnTo>
                <a:lnTo>
                  <a:pt x="712849" y="1629739"/>
                </a:lnTo>
                <a:lnTo>
                  <a:pt x="739079" y="1591639"/>
                </a:lnTo>
                <a:lnTo>
                  <a:pt x="765717" y="1553539"/>
                </a:lnTo>
                <a:lnTo>
                  <a:pt x="792760" y="1515439"/>
                </a:lnTo>
                <a:lnTo>
                  <a:pt x="820205" y="1477339"/>
                </a:lnTo>
                <a:lnTo>
                  <a:pt x="848049" y="1439239"/>
                </a:lnTo>
                <a:lnTo>
                  <a:pt x="876287" y="1413839"/>
                </a:lnTo>
                <a:lnTo>
                  <a:pt x="904917" y="1375739"/>
                </a:lnTo>
                <a:lnTo>
                  <a:pt x="933935" y="1337639"/>
                </a:lnTo>
                <a:lnTo>
                  <a:pt x="963337" y="1312239"/>
                </a:lnTo>
                <a:lnTo>
                  <a:pt x="993121" y="1274139"/>
                </a:lnTo>
                <a:lnTo>
                  <a:pt x="1023282" y="1236039"/>
                </a:lnTo>
                <a:lnTo>
                  <a:pt x="1053818" y="1210639"/>
                </a:lnTo>
                <a:lnTo>
                  <a:pt x="1084725" y="1172539"/>
                </a:lnTo>
                <a:lnTo>
                  <a:pt x="1116000" y="1147139"/>
                </a:lnTo>
                <a:lnTo>
                  <a:pt x="1147639" y="1109039"/>
                </a:lnTo>
                <a:lnTo>
                  <a:pt x="1179639" y="1083639"/>
                </a:lnTo>
                <a:lnTo>
                  <a:pt x="1211996" y="1045539"/>
                </a:lnTo>
                <a:lnTo>
                  <a:pt x="1244707" y="1020139"/>
                </a:lnTo>
                <a:lnTo>
                  <a:pt x="1277769" y="982039"/>
                </a:lnTo>
                <a:lnTo>
                  <a:pt x="1311178" y="956639"/>
                </a:lnTo>
                <a:lnTo>
                  <a:pt x="1344931" y="918539"/>
                </a:lnTo>
                <a:lnTo>
                  <a:pt x="1413454" y="867739"/>
                </a:lnTo>
                <a:lnTo>
                  <a:pt x="1448218" y="842339"/>
                </a:lnTo>
                <a:lnTo>
                  <a:pt x="1483312" y="804239"/>
                </a:lnTo>
                <a:lnTo>
                  <a:pt x="1590541" y="728039"/>
                </a:lnTo>
                <a:lnTo>
                  <a:pt x="1700618" y="651839"/>
                </a:lnTo>
                <a:lnTo>
                  <a:pt x="1813453" y="575639"/>
                </a:lnTo>
                <a:lnTo>
                  <a:pt x="1968029" y="474039"/>
                </a:lnTo>
                <a:lnTo>
                  <a:pt x="2007388" y="461339"/>
                </a:lnTo>
                <a:lnTo>
                  <a:pt x="2086939" y="410539"/>
                </a:lnTo>
                <a:lnTo>
                  <a:pt x="2127125" y="397839"/>
                </a:lnTo>
                <a:lnTo>
                  <a:pt x="2208299" y="347039"/>
                </a:lnTo>
                <a:lnTo>
                  <a:pt x="2249281" y="334339"/>
                </a:lnTo>
                <a:lnTo>
                  <a:pt x="2290522" y="308939"/>
                </a:lnTo>
                <a:lnTo>
                  <a:pt x="2332018" y="296239"/>
                </a:lnTo>
                <a:lnTo>
                  <a:pt x="2373766" y="270839"/>
                </a:lnTo>
                <a:lnTo>
                  <a:pt x="2458004" y="245439"/>
                </a:lnTo>
                <a:lnTo>
                  <a:pt x="2500486" y="220039"/>
                </a:lnTo>
                <a:lnTo>
                  <a:pt x="2629351" y="181939"/>
                </a:lnTo>
                <a:lnTo>
                  <a:pt x="2672766" y="156539"/>
                </a:lnTo>
                <a:lnTo>
                  <a:pt x="3027888" y="54939"/>
                </a:lnTo>
                <a:lnTo>
                  <a:pt x="3073202" y="54939"/>
                </a:lnTo>
                <a:lnTo>
                  <a:pt x="3210294" y="16839"/>
                </a:lnTo>
                <a:lnTo>
                  <a:pt x="3256363" y="16839"/>
                </a:lnTo>
                <a:lnTo>
                  <a:pt x="3302613" y="4139"/>
                </a:lnTo>
                <a:lnTo>
                  <a:pt x="3349039" y="4139"/>
                </a:lnTo>
                <a:lnTo>
                  <a:pt x="3364227" y="0"/>
                </a:lnTo>
                <a:lnTo>
                  <a:pt x="3364227" y="2213415"/>
                </a:lnTo>
                <a:lnTo>
                  <a:pt x="3363321" y="2213939"/>
                </a:lnTo>
                <a:lnTo>
                  <a:pt x="3234520" y="2252039"/>
                </a:lnTo>
                <a:lnTo>
                  <a:pt x="3192662" y="2277439"/>
                </a:lnTo>
                <a:lnTo>
                  <a:pt x="3151371" y="2290139"/>
                </a:lnTo>
                <a:lnTo>
                  <a:pt x="3070559" y="2340939"/>
                </a:lnTo>
                <a:lnTo>
                  <a:pt x="3031072" y="2353639"/>
                </a:lnTo>
                <a:lnTo>
                  <a:pt x="2992220" y="2379039"/>
                </a:lnTo>
                <a:lnTo>
                  <a:pt x="2954021" y="2404439"/>
                </a:lnTo>
                <a:lnTo>
                  <a:pt x="2916493" y="2429839"/>
                </a:lnTo>
                <a:lnTo>
                  <a:pt x="2879651" y="2455239"/>
                </a:lnTo>
                <a:lnTo>
                  <a:pt x="2843514" y="2480639"/>
                </a:lnTo>
                <a:lnTo>
                  <a:pt x="2808098" y="2518739"/>
                </a:lnTo>
                <a:lnTo>
                  <a:pt x="2773420" y="2544139"/>
                </a:lnTo>
                <a:lnTo>
                  <a:pt x="2739499" y="2569539"/>
                </a:lnTo>
                <a:lnTo>
                  <a:pt x="2706351" y="2607639"/>
                </a:lnTo>
                <a:lnTo>
                  <a:pt x="2673993" y="2633039"/>
                </a:lnTo>
                <a:lnTo>
                  <a:pt x="2642442" y="2671139"/>
                </a:lnTo>
                <a:lnTo>
                  <a:pt x="2611716" y="2696539"/>
                </a:lnTo>
                <a:lnTo>
                  <a:pt x="2581832" y="2734639"/>
                </a:lnTo>
                <a:lnTo>
                  <a:pt x="2552807" y="2772739"/>
                </a:lnTo>
                <a:lnTo>
                  <a:pt x="2524658" y="2810839"/>
                </a:lnTo>
                <a:lnTo>
                  <a:pt x="2497403" y="2836239"/>
                </a:lnTo>
                <a:lnTo>
                  <a:pt x="2471058" y="2874339"/>
                </a:lnTo>
                <a:lnTo>
                  <a:pt x="2445641" y="2912439"/>
                </a:lnTo>
                <a:lnTo>
                  <a:pt x="2421168" y="2950539"/>
                </a:lnTo>
                <a:lnTo>
                  <a:pt x="2397658" y="2988639"/>
                </a:lnTo>
                <a:lnTo>
                  <a:pt x="2375127" y="3026739"/>
                </a:lnTo>
                <a:lnTo>
                  <a:pt x="2353593" y="3077539"/>
                </a:lnTo>
                <a:lnTo>
                  <a:pt x="2333072" y="3115639"/>
                </a:lnTo>
                <a:lnTo>
                  <a:pt x="2313582" y="3153739"/>
                </a:lnTo>
                <a:lnTo>
                  <a:pt x="2295140" y="3191839"/>
                </a:lnTo>
                <a:lnTo>
                  <a:pt x="2277764" y="3242639"/>
                </a:lnTo>
                <a:lnTo>
                  <a:pt x="2261470" y="3280739"/>
                </a:lnTo>
                <a:lnTo>
                  <a:pt x="2246275" y="3318839"/>
                </a:lnTo>
                <a:lnTo>
                  <a:pt x="2232197" y="3369639"/>
                </a:lnTo>
                <a:lnTo>
                  <a:pt x="2219254" y="3407739"/>
                </a:lnTo>
                <a:lnTo>
                  <a:pt x="2207461" y="3458539"/>
                </a:lnTo>
                <a:lnTo>
                  <a:pt x="2196837" y="3509339"/>
                </a:lnTo>
                <a:lnTo>
                  <a:pt x="2187398" y="3547439"/>
                </a:lnTo>
                <a:lnTo>
                  <a:pt x="2179162" y="3598239"/>
                </a:lnTo>
                <a:lnTo>
                  <a:pt x="2172146" y="3636339"/>
                </a:lnTo>
                <a:lnTo>
                  <a:pt x="2166367" y="3687139"/>
                </a:lnTo>
                <a:lnTo>
                  <a:pt x="2164187" y="3711613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75B48D31-7F9F-1A6D-9514-E317E377C95C}"/>
              </a:ext>
            </a:extLst>
          </p:cNvPr>
          <p:cNvSpPr txBox="1"/>
          <p:nvPr/>
        </p:nvSpPr>
        <p:spPr>
          <a:xfrm>
            <a:off x="3928745" y="8493149"/>
            <a:ext cx="4087496" cy="848309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15"/>
              </a:spcBef>
              <a:tabLst>
                <a:tab pos="2999740" algn="l"/>
                <a:tab pos="4185285" algn="l"/>
              </a:tabLst>
            </a:pPr>
            <a:r>
              <a:rPr lang="en-IN" sz="375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Submitted by:</a:t>
            </a:r>
            <a:endParaRPr sz="375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F23E5778-2AF9-201C-F8D2-56D033744C4A}"/>
              </a:ext>
            </a:extLst>
          </p:cNvPr>
          <p:cNvSpPr txBox="1">
            <a:spLocks/>
          </p:cNvSpPr>
          <p:nvPr/>
        </p:nvSpPr>
        <p:spPr>
          <a:xfrm>
            <a:off x="4267200" y="1314544"/>
            <a:ext cx="11492865" cy="70788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6400" b="1" i="0">
                <a:solidFill>
                  <a:srgbClr val="8F5D42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en-IN" sz="4500" spc="65" dirty="0">
                <a:solidFill>
                  <a:srgbClr val="FF0000"/>
                </a:solidFill>
              </a:rPr>
              <a:t>DSCI-6612: Intro to Artificial Intelligence</a:t>
            </a:r>
            <a:endParaRPr lang="en-IN" sz="4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209155" cy="3556000"/>
          </a:xfrm>
          <a:custGeom>
            <a:avLst/>
            <a:gdLst/>
            <a:ahLst/>
            <a:cxnLst/>
            <a:rect l="l" t="t" r="r" b="b"/>
            <a:pathLst>
              <a:path w="7209155" h="3556000">
                <a:moveTo>
                  <a:pt x="4240285" y="3454399"/>
                </a:moveTo>
                <a:lnTo>
                  <a:pt x="2366172" y="3454399"/>
                </a:lnTo>
                <a:lnTo>
                  <a:pt x="2099807" y="3378199"/>
                </a:lnTo>
                <a:lnTo>
                  <a:pt x="2056167" y="3352799"/>
                </a:lnTo>
                <a:lnTo>
                  <a:pt x="1883887" y="3301999"/>
                </a:lnTo>
                <a:lnTo>
                  <a:pt x="1841404" y="3276599"/>
                </a:lnTo>
                <a:lnTo>
                  <a:pt x="1799163" y="3263899"/>
                </a:lnTo>
                <a:lnTo>
                  <a:pt x="1757167" y="3238499"/>
                </a:lnTo>
                <a:lnTo>
                  <a:pt x="1673923" y="3213099"/>
                </a:lnTo>
                <a:lnTo>
                  <a:pt x="1591700" y="3162299"/>
                </a:lnTo>
                <a:lnTo>
                  <a:pt x="1550980" y="3149599"/>
                </a:lnTo>
                <a:lnTo>
                  <a:pt x="1510525" y="3124199"/>
                </a:lnTo>
                <a:lnTo>
                  <a:pt x="1470339" y="3111499"/>
                </a:lnTo>
                <a:lnTo>
                  <a:pt x="1351430" y="3035299"/>
                </a:lnTo>
                <a:lnTo>
                  <a:pt x="1312353" y="3022599"/>
                </a:lnTo>
                <a:lnTo>
                  <a:pt x="1196854" y="2946399"/>
                </a:lnTo>
                <a:lnTo>
                  <a:pt x="1084019" y="2870199"/>
                </a:lnTo>
                <a:lnTo>
                  <a:pt x="973941" y="2793999"/>
                </a:lnTo>
                <a:lnTo>
                  <a:pt x="902133" y="2743199"/>
                </a:lnTo>
                <a:lnTo>
                  <a:pt x="866713" y="2705099"/>
                </a:lnTo>
                <a:lnTo>
                  <a:pt x="796855" y="2654299"/>
                </a:lnTo>
                <a:lnTo>
                  <a:pt x="762425" y="2628899"/>
                </a:lnTo>
                <a:lnTo>
                  <a:pt x="728332" y="2590799"/>
                </a:lnTo>
                <a:lnTo>
                  <a:pt x="661170" y="2539999"/>
                </a:lnTo>
                <a:lnTo>
                  <a:pt x="628108" y="2501899"/>
                </a:lnTo>
                <a:lnTo>
                  <a:pt x="595397" y="2476499"/>
                </a:lnTo>
                <a:lnTo>
                  <a:pt x="563040" y="2438399"/>
                </a:lnTo>
                <a:lnTo>
                  <a:pt x="531040" y="2412999"/>
                </a:lnTo>
                <a:lnTo>
                  <a:pt x="499401" y="2374899"/>
                </a:lnTo>
                <a:lnTo>
                  <a:pt x="468126" y="2349499"/>
                </a:lnTo>
                <a:lnTo>
                  <a:pt x="437219" y="2311399"/>
                </a:lnTo>
                <a:lnTo>
                  <a:pt x="406683" y="2285999"/>
                </a:lnTo>
                <a:lnTo>
                  <a:pt x="376522" y="2247899"/>
                </a:lnTo>
                <a:lnTo>
                  <a:pt x="346738" y="2209799"/>
                </a:lnTo>
                <a:lnTo>
                  <a:pt x="317335" y="2184399"/>
                </a:lnTo>
                <a:lnTo>
                  <a:pt x="288318" y="2146299"/>
                </a:lnTo>
                <a:lnTo>
                  <a:pt x="259688" y="2108199"/>
                </a:lnTo>
                <a:lnTo>
                  <a:pt x="231450" y="2070099"/>
                </a:lnTo>
                <a:lnTo>
                  <a:pt x="203606" y="2044699"/>
                </a:lnTo>
                <a:lnTo>
                  <a:pt x="176161" y="2006599"/>
                </a:lnTo>
                <a:lnTo>
                  <a:pt x="149118" y="1968499"/>
                </a:lnTo>
                <a:lnTo>
                  <a:pt x="122480" y="1930399"/>
                </a:lnTo>
                <a:lnTo>
                  <a:pt x="96250" y="1892299"/>
                </a:lnTo>
                <a:lnTo>
                  <a:pt x="70432" y="1854199"/>
                </a:lnTo>
                <a:lnTo>
                  <a:pt x="45029" y="1816099"/>
                </a:lnTo>
                <a:lnTo>
                  <a:pt x="20046" y="1777999"/>
                </a:lnTo>
                <a:lnTo>
                  <a:pt x="0" y="1752599"/>
                </a:lnTo>
                <a:lnTo>
                  <a:pt x="0" y="0"/>
                </a:lnTo>
                <a:lnTo>
                  <a:pt x="1576519" y="0"/>
                </a:lnTo>
                <a:lnTo>
                  <a:pt x="1580238" y="12699"/>
                </a:lnTo>
                <a:lnTo>
                  <a:pt x="1590862" y="50799"/>
                </a:lnTo>
                <a:lnTo>
                  <a:pt x="1602655" y="101599"/>
                </a:lnTo>
                <a:lnTo>
                  <a:pt x="1615599" y="139699"/>
                </a:lnTo>
                <a:lnTo>
                  <a:pt x="1629676" y="190499"/>
                </a:lnTo>
                <a:lnTo>
                  <a:pt x="1644871" y="228599"/>
                </a:lnTo>
                <a:lnTo>
                  <a:pt x="1661165" y="279399"/>
                </a:lnTo>
                <a:lnTo>
                  <a:pt x="1678541" y="317499"/>
                </a:lnTo>
                <a:lnTo>
                  <a:pt x="1696983" y="355599"/>
                </a:lnTo>
                <a:lnTo>
                  <a:pt x="1716473" y="406399"/>
                </a:lnTo>
                <a:lnTo>
                  <a:pt x="1736994" y="444499"/>
                </a:lnTo>
                <a:lnTo>
                  <a:pt x="1758528" y="482599"/>
                </a:lnTo>
                <a:lnTo>
                  <a:pt x="1781059" y="520699"/>
                </a:lnTo>
                <a:lnTo>
                  <a:pt x="1804569" y="558799"/>
                </a:lnTo>
                <a:lnTo>
                  <a:pt x="1829042" y="596899"/>
                </a:lnTo>
                <a:lnTo>
                  <a:pt x="1854459" y="634999"/>
                </a:lnTo>
                <a:lnTo>
                  <a:pt x="1880804" y="673099"/>
                </a:lnTo>
                <a:lnTo>
                  <a:pt x="1908059" y="711199"/>
                </a:lnTo>
                <a:lnTo>
                  <a:pt x="1936208" y="749299"/>
                </a:lnTo>
                <a:lnTo>
                  <a:pt x="1965233" y="774699"/>
                </a:lnTo>
                <a:lnTo>
                  <a:pt x="1995117" y="812799"/>
                </a:lnTo>
                <a:lnTo>
                  <a:pt x="2025843" y="850899"/>
                </a:lnTo>
                <a:lnTo>
                  <a:pt x="2057394" y="876299"/>
                </a:lnTo>
                <a:lnTo>
                  <a:pt x="2089752" y="914399"/>
                </a:lnTo>
                <a:lnTo>
                  <a:pt x="2122900" y="939799"/>
                </a:lnTo>
                <a:lnTo>
                  <a:pt x="2156821" y="965199"/>
                </a:lnTo>
                <a:lnTo>
                  <a:pt x="2191499" y="1003299"/>
                </a:lnTo>
                <a:lnTo>
                  <a:pt x="2226914" y="1028699"/>
                </a:lnTo>
                <a:lnTo>
                  <a:pt x="2263052" y="1054099"/>
                </a:lnTo>
                <a:lnTo>
                  <a:pt x="2299894" y="1079499"/>
                </a:lnTo>
                <a:lnTo>
                  <a:pt x="2337422" y="1104899"/>
                </a:lnTo>
                <a:lnTo>
                  <a:pt x="2375621" y="1130299"/>
                </a:lnTo>
                <a:lnTo>
                  <a:pt x="2414473" y="1155699"/>
                </a:lnTo>
                <a:lnTo>
                  <a:pt x="2453960" y="1181099"/>
                </a:lnTo>
                <a:lnTo>
                  <a:pt x="2494065" y="1193799"/>
                </a:lnTo>
                <a:lnTo>
                  <a:pt x="2576063" y="1244599"/>
                </a:lnTo>
                <a:lnTo>
                  <a:pt x="2660328" y="1269999"/>
                </a:lnTo>
                <a:lnTo>
                  <a:pt x="2703267" y="1295399"/>
                </a:lnTo>
                <a:lnTo>
                  <a:pt x="2971124" y="1371599"/>
                </a:lnTo>
                <a:lnTo>
                  <a:pt x="3017310" y="1371599"/>
                </a:lnTo>
                <a:lnTo>
                  <a:pt x="3063891" y="1384299"/>
                </a:lnTo>
                <a:lnTo>
                  <a:pt x="3110849" y="1384299"/>
                </a:lnTo>
                <a:lnTo>
                  <a:pt x="3158168" y="1396999"/>
                </a:lnTo>
                <a:lnTo>
                  <a:pt x="6808721" y="1396999"/>
                </a:lnTo>
                <a:lnTo>
                  <a:pt x="6793304" y="1435099"/>
                </a:lnTo>
                <a:lnTo>
                  <a:pt x="6772294" y="1473199"/>
                </a:lnTo>
                <a:lnTo>
                  <a:pt x="6750832" y="1511299"/>
                </a:lnTo>
                <a:lnTo>
                  <a:pt x="6728923" y="1549399"/>
                </a:lnTo>
                <a:lnTo>
                  <a:pt x="6706568" y="1587499"/>
                </a:lnTo>
                <a:lnTo>
                  <a:pt x="6683773" y="1625599"/>
                </a:lnTo>
                <a:lnTo>
                  <a:pt x="6660540" y="1663699"/>
                </a:lnTo>
                <a:lnTo>
                  <a:pt x="6636873" y="1701799"/>
                </a:lnTo>
                <a:lnTo>
                  <a:pt x="6612775" y="1739899"/>
                </a:lnTo>
                <a:lnTo>
                  <a:pt x="6588250" y="1777999"/>
                </a:lnTo>
                <a:lnTo>
                  <a:pt x="6563300" y="1816099"/>
                </a:lnTo>
                <a:lnTo>
                  <a:pt x="6537930" y="1854199"/>
                </a:lnTo>
                <a:lnTo>
                  <a:pt x="6512142" y="1892299"/>
                </a:lnTo>
                <a:lnTo>
                  <a:pt x="6485940" y="1930399"/>
                </a:lnTo>
                <a:lnTo>
                  <a:pt x="6459329" y="1968499"/>
                </a:lnTo>
                <a:lnTo>
                  <a:pt x="6432310" y="2006599"/>
                </a:lnTo>
                <a:lnTo>
                  <a:pt x="6404887" y="2044699"/>
                </a:lnTo>
                <a:lnTo>
                  <a:pt x="6377064" y="2070099"/>
                </a:lnTo>
                <a:lnTo>
                  <a:pt x="6348844" y="2108199"/>
                </a:lnTo>
                <a:lnTo>
                  <a:pt x="6320231" y="2146299"/>
                </a:lnTo>
                <a:lnTo>
                  <a:pt x="6291228" y="2184399"/>
                </a:lnTo>
                <a:lnTo>
                  <a:pt x="6261838" y="2209799"/>
                </a:lnTo>
                <a:lnTo>
                  <a:pt x="6232065" y="2247899"/>
                </a:lnTo>
                <a:lnTo>
                  <a:pt x="6201912" y="2285999"/>
                </a:lnTo>
                <a:lnTo>
                  <a:pt x="6171383" y="2311399"/>
                </a:lnTo>
                <a:lnTo>
                  <a:pt x="6140481" y="2349499"/>
                </a:lnTo>
                <a:lnTo>
                  <a:pt x="6109209" y="2374899"/>
                </a:lnTo>
                <a:lnTo>
                  <a:pt x="6077571" y="2412999"/>
                </a:lnTo>
                <a:lnTo>
                  <a:pt x="6045571" y="2438399"/>
                </a:lnTo>
                <a:lnTo>
                  <a:pt x="6013211" y="2476499"/>
                </a:lnTo>
                <a:lnTo>
                  <a:pt x="5980494" y="2501899"/>
                </a:lnTo>
                <a:lnTo>
                  <a:pt x="5947426" y="2539999"/>
                </a:lnTo>
                <a:lnTo>
                  <a:pt x="5880245" y="2590799"/>
                </a:lnTo>
                <a:lnTo>
                  <a:pt x="5846139" y="2628899"/>
                </a:lnTo>
                <a:lnTo>
                  <a:pt x="5811694" y="2654299"/>
                </a:lnTo>
                <a:lnTo>
                  <a:pt x="5741801" y="2705099"/>
                </a:lnTo>
                <a:lnTo>
                  <a:pt x="5706360" y="2743199"/>
                </a:lnTo>
                <a:lnTo>
                  <a:pt x="5634505" y="2793999"/>
                </a:lnTo>
                <a:lnTo>
                  <a:pt x="5524343" y="2870199"/>
                </a:lnTo>
                <a:lnTo>
                  <a:pt x="5411406" y="2946399"/>
                </a:lnTo>
                <a:lnTo>
                  <a:pt x="5295786" y="3022599"/>
                </a:lnTo>
                <a:lnTo>
                  <a:pt x="5256666" y="3035299"/>
                </a:lnTo>
                <a:lnTo>
                  <a:pt x="5137613" y="3111499"/>
                </a:lnTo>
                <a:lnTo>
                  <a:pt x="5097375" y="3124199"/>
                </a:lnTo>
                <a:lnTo>
                  <a:pt x="5056867" y="3149599"/>
                </a:lnTo>
                <a:lnTo>
                  <a:pt x="5016091" y="3162299"/>
                </a:lnTo>
                <a:lnTo>
                  <a:pt x="4933751" y="3213099"/>
                </a:lnTo>
                <a:lnTo>
                  <a:pt x="4850383" y="3238499"/>
                </a:lnTo>
                <a:lnTo>
                  <a:pt x="4808321" y="3263899"/>
                </a:lnTo>
                <a:lnTo>
                  <a:pt x="4766012" y="3276599"/>
                </a:lnTo>
                <a:lnTo>
                  <a:pt x="4723460" y="3301999"/>
                </a:lnTo>
                <a:lnTo>
                  <a:pt x="4550884" y="3352799"/>
                </a:lnTo>
                <a:lnTo>
                  <a:pt x="4507165" y="3378199"/>
                </a:lnTo>
                <a:lnTo>
                  <a:pt x="4240285" y="3454399"/>
                </a:lnTo>
                <a:close/>
              </a:path>
              <a:path w="7209155" h="3556000">
                <a:moveTo>
                  <a:pt x="6808721" y="1396999"/>
                </a:moveTo>
                <a:lnTo>
                  <a:pt x="3446065" y="1396999"/>
                </a:lnTo>
                <a:lnTo>
                  <a:pt x="3493384" y="1384299"/>
                </a:lnTo>
                <a:lnTo>
                  <a:pt x="3540343" y="1384299"/>
                </a:lnTo>
                <a:lnTo>
                  <a:pt x="3586923" y="1371599"/>
                </a:lnTo>
                <a:lnTo>
                  <a:pt x="3633109" y="1371599"/>
                </a:lnTo>
                <a:lnTo>
                  <a:pt x="3900966" y="1295399"/>
                </a:lnTo>
                <a:lnTo>
                  <a:pt x="3943906" y="1269999"/>
                </a:lnTo>
                <a:lnTo>
                  <a:pt x="4028170" y="1244599"/>
                </a:lnTo>
                <a:lnTo>
                  <a:pt x="4110168" y="1193799"/>
                </a:lnTo>
                <a:lnTo>
                  <a:pt x="4150273" y="1181099"/>
                </a:lnTo>
                <a:lnTo>
                  <a:pt x="4189761" y="1155699"/>
                </a:lnTo>
                <a:lnTo>
                  <a:pt x="4228612" y="1130299"/>
                </a:lnTo>
                <a:lnTo>
                  <a:pt x="4266811" y="1104899"/>
                </a:lnTo>
                <a:lnTo>
                  <a:pt x="4304340" y="1079499"/>
                </a:lnTo>
                <a:lnTo>
                  <a:pt x="4341181" y="1054099"/>
                </a:lnTo>
                <a:lnTo>
                  <a:pt x="4377319" y="1028699"/>
                </a:lnTo>
                <a:lnTo>
                  <a:pt x="4412735" y="1003299"/>
                </a:lnTo>
                <a:lnTo>
                  <a:pt x="4447412" y="965199"/>
                </a:lnTo>
                <a:lnTo>
                  <a:pt x="4481333" y="939799"/>
                </a:lnTo>
                <a:lnTo>
                  <a:pt x="4514482" y="914399"/>
                </a:lnTo>
                <a:lnTo>
                  <a:pt x="4546840" y="876299"/>
                </a:lnTo>
                <a:lnTo>
                  <a:pt x="4578390" y="850899"/>
                </a:lnTo>
                <a:lnTo>
                  <a:pt x="4609116" y="812799"/>
                </a:lnTo>
                <a:lnTo>
                  <a:pt x="4639000" y="774699"/>
                </a:lnTo>
                <a:lnTo>
                  <a:pt x="4668025" y="749299"/>
                </a:lnTo>
                <a:lnTo>
                  <a:pt x="4696174" y="711199"/>
                </a:lnTo>
                <a:lnTo>
                  <a:pt x="4723430" y="673099"/>
                </a:lnTo>
                <a:lnTo>
                  <a:pt x="4749775" y="634999"/>
                </a:lnTo>
                <a:lnTo>
                  <a:pt x="4775192" y="596899"/>
                </a:lnTo>
                <a:lnTo>
                  <a:pt x="4799664" y="558799"/>
                </a:lnTo>
                <a:lnTo>
                  <a:pt x="4823174" y="520699"/>
                </a:lnTo>
                <a:lnTo>
                  <a:pt x="4845705" y="482599"/>
                </a:lnTo>
                <a:lnTo>
                  <a:pt x="4867240" y="444499"/>
                </a:lnTo>
                <a:lnTo>
                  <a:pt x="4887760" y="406399"/>
                </a:lnTo>
                <a:lnTo>
                  <a:pt x="4907250" y="355599"/>
                </a:lnTo>
                <a:lnTo>
                  <a:pt x="4925692" y="317499"/>
                </a:lnTo>
                <a:lnTo>
                  <a:pt x="4943069" y="279399"/>
                </a:lnTo>
                <a:lnTo>
                  <a:pt x="4959363" y="228599"/>
                </a:lnTo>
                <a:lnTo>
                  <a:pt x="4974557" y="190499"/>
                </a:lnTo>
                <a:lnTo>
                  <a:pt x="4988635" y="139699"/>
                </a:lnTo>
                <a:lnTo>
                  <a:pt x="5001579" y="101599"/>
                </a:lnTo>
                <a:lnTo>
                  <a:pt x="5013371" y="50799"/>
                </a:lnTo>
                <a:lnTo>
                  <a:pt x="5023996" y="12699"/>
                </a:lnTo>
                <a:lnTo>
                  <a:pt x="5027714" y="0"/>
                </a:lnTo>
                <a:lnTo>
                  <a:pt x="7209160" y="0"/>
                </a:lnTo>
                <a:lnTo>
                  <a:pt x="7206950" y="12699"/>
                </a:lnTo>
                <a:lnTo>
                  <a:pt x="7202181" y="63499"/>
                </a:lnTo>
                <a:lnTo>
                  <a:pt x="7196851" y="114299"/>
                </a:lnTo>
                <a:lnTo>
                  <a:pt x="7190965" y="152399"/>
                </a:lnTo>
                <a:lnTo>
                  <a:pt x="7184525" y="203199"/>
                </a:lnTo>
                <a:lnTo>
                  <a:pt x="7177534" y="253999"/>
                </a:lnTo>
                <a:lnTo>
                  <a:pt x="7169997" y="292099"/>
                </a:lnTo>
                <a:lnTo>
                  <a:pt x="7161917" y="342899"/>
                </a:lnTo>
                <a:lnTo>
                  <a:pt x="7153297" y="393699"/>
                </a:lnTo>
                <a:lnTo>
                  <a:pt x="7144140" y="431799"/>
                </a:lnTo>
                <a:lnTo>
                  <a:pt x="7134451" y="482599"/>
                </a:lnTo>
                <a:lnTo>
                  <a:pt x="7124231" y="533399"/>
                </a:lnTo>
                <a:lnTo>
                  <a:pt x="7113486" y="571499"/>
                </a:lnTo>
                <a:lnTo>
                  <a:pt x="7102217" y="622299"/>
                </a:lnTo>
                <a:lnTo>
                  <a:pt x="7090429" y="660399"/>
                </a:lnTo>
                <a:lnTo>
                  <a:pt x="7078125" y="711199"/>
                </a:lnTo>
                <a:lnTo>
                  <a:pt x="7065309" y="749299"/>
                </a:lnTo>
                <a:lnTo>
                  <a:pt x="7051983" y="800099"/>
                </a:lnTo>
                <a:lnTo>
                  <a:pt x="7038151" y="838199"/>
                </a:lnTo>
                <a:lnTo>
                  <a:pt x="7023817" y="888999"/>
                </a:lnTo>
                <a:lnTo>
                  <a:pt x="7008984" y="927099"/>
                </a:lnTo>
                <a:lnTo>
                  <a:pt x="6993656" y="965199"/>
                </a:lnTo>
                <a:lnTo>
                  <a:pt x="6977835" y="1015999"/>
                </a:lnTo>
                <a:lnTo>
                  <a:pt x="6961525" y="1054099"/>
                </a:lnTo>
                <a:lnTo>
                  <a:pt x="6944730" y="1092199"/>
                </a:lnTo>
                <a:lnTo>
                  <a:pt x="6927453" y="1142999"/>
                </a:lnTo>
                <a:lnTo>
                  <a:pt x="6909697" y="1181099"/>
                </a:lnTo>
                <a:lnTo>
                  <a:pt x="6891466" y="1219199"/>
                </a:lnTo>
                <a:lnTo>
                  <a:pt x="6872764" y="1269999"/>
                </a:lnTo>
                <a:lnTo>
                  <a:pt x="6853593" y="1308099"/>
                </a:lnTo>
                <a:lnTo>
                  <a:pt x="6833957" y="1346199"/>
                </a:lnTo>
                <a:lnTo>
                  <a:pt x="6813860" y="1384299"/>
                </a:lnTo>
                <a:lnTo>
                  <a:pt x="6808721" y="1396999"/>
                </a:lnTo>
                <a:close/>
              </a:path>
              <a:path w="7209155" h="3556000">
                <a:moveTo>
                  <a:pt x="4058266" y="3492499"/>
                </a:moveTo>
                <a:lnTo>
                  <a:pt x="2547809" y="3492499"/>
                </a:lnTo>
                <a:lnTo>
                  <a:pt x="2411288" y="3454399"/>
                </a:lnTo>
                <a:lnTo>
                  <a:pt x="4195076" y="3454399"/>
                </a:lnTo>
                <a:lnTo>
                  <a:pt x="4058266" y="3492499"/>
                </a:lnTo>
                <a:close/>
              </a:path>
              <a:path w="7209155" h="3556000">
                <a:moveTo>
                  <a:pt x="3919754" y="3517899"/>
                </a:moveTo>
                <a:lnTo>
                  <a:pt x="2686013" y="3517899"/>
                </a:lnTo>
                <a:lnTo>
                  <a:pt x="2593694" y="3492499"/>
                </a:lnTo>
                <a:lnTo>
                  <a:pt x="4012280" y="3492499"/>
                </a:lnTo>
                <a:lnTo>
                  <a:pt x="3919754" y="3517899"/>
                </a:lnTo>
                <a:close/>
              </a:path>
              <a:path w="7209155" h="3556000">
                <a:moveTo>
                  <a:pt x="3826513" y="3530599"/>
                </a:moveTo>
                <a:lnTo>
                  <a:pt x="2779040" y="3530599"/>
                </a:lnTo>
                <a:lnTo>
                  <a:pt x="2732440" y="3517899"/>
                </a:lnTo>
                <a:lnTo>
                  <a:pt x="3873221" y="3517899"/>
                </a:lnTo>
                <a:lnTo>
                  <a:pt x="3826513" y="3530599"/>
                </a:lnTo>
                <a:close/>
              </a:path>
              <a:path w="7209155" h="3556000">
                <a:moveTo>
                  <a:pt x="3732584" y="3543299"/>
                </a:moveTo>
                <a:lnTo>
                  <a:pt x="2872747" y="3543299"/>
                </a:lnTo>
                <a:lnTo>
                  <a:pt x="2825810" y="3530599"/>
                </a:lnTo>
                <a:lnTo>
                  <a:pt x="3779633" y="3530599"/>
                </a:lnTo>
                <a:lnTo>
                  <a:pt x="3732584" y="3543299"/>
                </a:lnTo>
                <a:close/>
              </a:path>
              <a:path w="7209155" h="3556000">
                <a:moveTo>
                  <a:pt x="3590460" y="3555999"/>
                </a:moveTo>
                <a:lnTo>
                  <a:pt x="3014523" y="3555999"/>
                </a:lnTo>
                <a:lnTo>
                  <a:pt x="2967107" y="3543299"/>
                </a:lnTo>
                <a:lnTo>
                  <a:pt x="3637994" y="3543299"/>
                </a:lnTo>
                <a:lnTo>
                  <a:pt x="3590460" y="3555999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74549" y="7403939"/>
            <a:ext cx="4813935" cy="2883535"/>
          </a:xfrm>
          <a:custGeom>
            <a:avLst/>
            <a:gdLst/>
            <a:ahLst/>
            <a:cxnLst/>
            <a:rect l="l" t="t" r="r" b="b"/>
            <a:pathLst>
              <a:path w="4813934" h="2883534">
                <a:moveTo>
                  <a:pt x="3926645" y="12699"/>
                </a:moveTo>
                <a:lnTo>
                  <a:pt x="3637391" y="12699"/>
                </a:lnTo>
                <a:lnTo>
                  <a:pt x="3685399" y="0"/>
                </a:lnTo>
                <a:lnTo>
                  <a:pt x="3878515" y="0"/>
                </a:lnTo>
                <a:lnTo>
                  <a:pt x="3926645" y="12699"/>
                </a:lnTo>
                <a:close/>
              </a:path>
              <a:path w="4813934" h="2883534">
                <a:moveTo>
                  <a:pt x="4165025" y="25399"/>
                </a:moveTo>
                <a:lnTo>
                  <a:pt x="3399560" y="25399"/>
                </a:lnTo>
                <a:lnTo>
                  <a:pt x="3446820" y="12699"/>
                </a:lnTo>
                <a:lnTo>
                  <a:pt x="4117662" y="12699"/>
                </a:lnTo>
                <a:lnTo>
                  <a:pt x="4165025" y="25399"/>
                </a:lnTo>
                <a:close/>
              </a:path>
              <a:path w="4813934" h="2883534">
                <a:moveTo>
                  <a:pt x="4259256" y="38099"/>
                </a:moveTo>
                <a:lnTo>
                  <a:pt x="3305523" y="38099"/>
                </a:lnTo>
                <a:lnTo>
                  <a:pt x="3352460" y="25399"/>
                </a:lnTo>
                <a:lnTo>
                  <a:pt x="4212224" y="25399"/>
                </a:lnTo>
                <a:lnTo>
                  <a:pt x="4259256" y="38099"/>
                </a:lnTo>
                <a:close/>
              </a:path>
              <a:path w="4813934" h="2883534">
                <a:moveTo>
                  <a:pt x="4352807" y="50799"/>
                </a:moveTo>
                <a:lnTo>
                  <a:pt x="3212153" y="50799"/>
                </a:lnTo>
                <a:lnTo>
                  <a:pt x="3258753" y="38099"/>
                </a:lnTo>
                <a:lnTo>
                  <a:pt x="4306119" y="38099"/>
                </a:lnTo>
                <a:lnTo>
                  <a:pt x="4352807" y="50799"/>
                </a:lnTo>
                <a:close/>
              </a:path>
              <a:path w="4813934" h="2883534">
                <a:moveTo>
                  <a:pt x="4445651" y="63499"/>
                </a:moveTo>
                <a:lnTo>
                  <a:pt x="3119477" y="63499"/>
                </a:lnTo>
                <a:lnTo>
                  <a:pt x="3165727" y="50799"/>
                </a:lnTo>
                <a:lnTo>
                  <a:pt x="4399319" y="50799"/>
                </a:lnTo>
                <a:lnTo>
                  <a:pt x="4445651" y="63499"/>
                </a:lnTo>
                <a:close/>
              </a:path>
              <a:path w="4813934" h="2883534">
                <a:moveTo>
                  <a:pt x="4629108" y="101599"/>
                </a:moveTo>
                <a:lnTo>
                  <a:pt x="2936316" y="101599"/>
                </a:lnTo>
                <a:lnTo>
                  <a:pt x="3073408" y="63499"/>
                </a:lnTo>
                <a:lnTo>
                  <a:pt x="4491799" y="63499"/>
                </a:lnTo>
                <a:lnTo>
                  <a:pt x="4629108" y="101599"/>
                </a:lnTo>
                <a:close/>
              </a:path>
              <a:path w="4813934" h="2883534">
                <a:moveTo>
                  <a:pt x="2360408" y="2883059"/>
                </a:moveTo>
                <a:lnTo>
                  <a:pt x="0" y="2883059"/>
                </a:lnTo>
                <a:lnTo>
                  <a:pt x="8312" y="2857499"/>
                </a:lnTo>
                <a:lnTo>
                  <a:pt x="21213" y="2806699"/>
                </a:lnTo>
                <a:lnTo>
                  <a:pt x="34622" y="2768599"/>
                </a:lnTo>
                <a:lnTo>
                  <a:pt x="48535" y="2730499"/>
                </a:lnTo>
                <a:lnTo>
                  <a:pt x="62948" y="2679699"/>
                </a:lnTo>
                <a:lnTo>
                  <a:pt x="77858" y="2641599"/>
                </a:lnTo>
                <a:lnTo>
                  <a:pt x="93262" y="2590799"/>
                </a:lnTo>
                <a:lnTo>
                  <a:pt x="109156" y="2552699"/>
                </a:lnTo>
                <a:lnTo>
                  <a:pt x="125536" y="2514599"/>
                </a:lnTo>
                <a:lnTo>
                  <a:pt x="142401" y="2463799"/>
                </a:lnTo>
                <a:lnTo>
                  <a:pt x="159745" y="2425699"/>
                </a:lnTo>
                <a:lnTo>
                  <a:pt x="177566" y="2387599"/>
                </a:lnTo>
                <a:lnTo>
                  <a:pt x="195860" y="2336799"/>
                </a:lnTo>
                <a:lnTo>
                  <a:pt x="214624" y="2298699"/>
                </a:lnTo>
                <a:lnTo>
                  <a:pt x="233855" y="2260599"/>
                </a:lnTo>
                <a:lnTo>
                  <a:pt x="253548" y="2222499"/>
                </a:lnTo>
                <a:lnTo>
                  <a:pt x="273701" y="2171699"/>
                </a:lnTo>
                <a:lnTo>
                  <a:pt x="294310" y="2133599"/>
                </a:lnTo>
                <a:lnTo>
                  <a:pt x="315372" y="2095499"/>
                </a:lnTo>
                <a:lnTo>
                  <a:pt x="336884" y="2057399"/>
                </a:lnTo>
                <a:lnTo>
                  <a:pt x="358841" y="2019299"/>
                </a:lnTo>
                <a:lnTo>
                  <a:pt x="381241" y="1981199"/>
                </a:lnTo>
                <a:lnTo>
                  <a:pt x="404080" y="1943099"/>
                </a:lnTo>
                <a:lnTo>
                  <a:pt x="427355" y="1892299"/>
                </a:lnTo>
                <a:lnTo>
                  <a:pt x="451062" y="1854199"/>
                </a:lnTo>
                <a:lnTo>
                  <a:pt x="475198" y="1816099"/>
                </a:lnTo>
                <a:lnTo>
                  <a:pt x="499760" y="1777999"/>
                </a:lnTo>
                <a:lnTo>
                  <a:pt x="524744" y="1739899"/>
                </a:lnTo>
                <a:lnTo>
                  <a:pt x="550146" y="1714499"/>
                </a:lnTo>
                <a:lnTo>
                  <a:pt x="575964" y="1676399"/>
                </a:lnTo>
                <a:lnTo>
                  <a:pt x="602194" y="1638299"/>
                </a:lnTo>
                <a:lnTo>
                  <a:pt x="628832" y="1600199"/>
                </a:lnTo>
                <a:lnTo>
                  <a:pt x="655875" y="1562099"/>
                </a:lnTo>
                <a:lnTo>
                  <a:pt x="683320" y="1523999"/>
                </a:lnTo>
                <a:lnTo>
                  <a:pt x="711164" y="1485899"/>
                </a:lnTo>
                <a:lnTo>
                  <a:pt x="739402" y="1460499"/>
                </a:lnTo>
                <a:lnTo>
                  <a:pt x="768032" y="1422399"/>
                </a:lnTo>
                <a:lnTo>
                  <a:pt x="797049" y="1384299"/>
                </a:lnTo>
                <a:lnTo>
                  <a:pt x="826452" y="1358899"/>
                </a:lnTo>
                <a:lnTo>
                  <a:pt x="856236" y="1320799"/>
                </a:lnTo>
                <a:lnTo>
                  <a:pt x="886397" y="1282699"/>
                </a:lnTo>
                <a:lnTo>
                  <a:pt x="916933" y="1257299"/>
                </a:lnTo>
                <a:lnTo>
                  <a:pt x="947840" y="1219199"/>
                </a:lnTo>
                <a:lnTo>
                  <a:pt x="979115" y="1193799"/>
                </a:lnTo>
                <a:lnTo>
                  <a:pt x="1010754" y="1155699"/>
                </a:lnTo>
                <a:lnTo>
                  <a:pt x="1042754" y="1130299"/>
                </a:lnTo>
                <a:lnTo>
                  <a:pt x="1075111" y="1092199"/>
                </a:lnTo>
                <a:lnTo>
                  <a:pt x="1107822" y="1066799"/>
                </a:lnTo>
                <a:lnTo>
                  <a:pt x="1140884" y="1028699"/>
                </a:lnTo>
                <a:lnTo>
                  <a:pt x="1174293" y="1003299"/>
                </a:lnTo>
                <a:lnTo>
                  <a:pt x="1208045" y="965199"/>
                </a:lnTo>
                <a:lnTo>
                  <a:pt x="1276569" y="914399"/>
                </a:lnTo>
                <a:lnTo>
                  <a:pt x="1311333" y="888999"/>
                </a:lnTo>
                <a:lnTo>
                  <a:pt x="1346426" y="850899"/>
                </a:lnTo>
                <a:lnTo>
                  <a:pt x="1453655" y="774699"/>
                </a:lnTo>
                <a:lnTo>
                  <a:pt x="1563733" y="698499"/>
                </a:lnTo>
                <a:lnTo>
                  <a:pt x="1676567" y="622299"/>
                </a:lnTo>
                <a:lnTo>
                  <a:pt x="1831143" y="520699"/>
                </a:lnTo>
                <a:lnTo>
                  <a:pt x="1870502" y="507999"/>
                </a:lnTo>
                <a:lnTo>
                  <a:pt x="1950053" y="457199"/>
                </a:lnTo>
                <a:lnTo>
                  <a:pt x="1990239" y="444499"/>
                </a:lnTo>
                <a:lnTo>
                  <a:pt x="2071414" y="393699"/>
                </a:lnTo>
                <a:lnTo>
                  <a:pt x="2112396" y="380999"/>
                </a:lnTo>
                <a:lnTo>
                  <a:pt x="2153636" y="355599"/>
                </a:lnTo>
                <a:lnTo>
                  <a:pt x="2195132" y="342899"/>
                </a:lnTo>
                <a:lnTo>
                  <a:pt x="2236880" y="317499"/>
                </a:lnTo>
                <a:lnTo>
                  <a:pt x="2321118" y="292099"/>
                </a:lnTo>
                <a:lnTo>
                  <a:pt x="2363601" y="266699"/>
                </a:lnTo>
                <a:lnTo>
                  <a:pt x="2492465" y="228599"/>
                </a:lnTo>
                <a:lnTo>
                  <a:pt x="2535880" y="203199"/>
                </a:lnTo>
                <a:lnTo>
                  <a:pt x="2891002" y="101599"/>
                </a:lnTo>
                <a:lnTo>
                  <a:pt x="4674488" y="101599"/>
                </a:lnTo>
                <a:lnTo>
                  <a:pt x="4813450" y="141309"/>
                </a:lnTo>
                <a:lnTo>
                  <a:pt x="4813450" y="2158999"/>
                </a:lnTo>
                <a:lnTo>
                  <a:pt x="3733533" y="2158999"/>
                </a:lnTo>
                <a:lnTo>
                  <a:pt x="3685544" y="2171699"/>
                </a:lnTo>
                <a:lnTo>
                  <a:pt x="3590563" y="2171699"/>
                </a:lnTo>
                <a:lnTo>
                  <a:pt x="3543604" y="2184399"/>
                </a:lnTo>
                <a:lnTo>
                  <a:pt x="3497024" y="2184399"/>
                </a:lnTo>
                <a:lnTo>
                  <a:pt x="3405065" y="2209799"/>
                </a:lnTo>
                <a:lnTo>
                  <a:pt x="3359721" y="2209799"/>
                </a:lnTo>
                <a:lnTo>
                  <a:pt x="3270389" y="2235199"/>
                </a:lnTo>
                <a:lnTo>
                  <a:pt x="3226436" y="2260599"/>
                </a:lnTo>
                <a:lnTo>
                  <a:pt x="3097634" y="2298699"/>
                </a:lnTo>
                <a:lnTo>
                  <a:pt x="3055777" y="2324099"/>
                </a:lnTo>
                <a:lnTo>
                  <a:pt x="3014486" y="2336799"/>
                </a:lnTo>
                <a:lnTo>
                  <a:pt x="2933674" y="2387599"/>
                </a:lnTo>
                <a:lnTo>
                  <a:pt x="2894187" y="2400299"/>
                </a:lnTo>
                <a:lnTo>
                  <a:pt x="2855335" y="2425699"/>
                </a:lnTo>
                <a:lnTo>
                  <a:pt x="2817136" y="2451099"/>
                </a:lnTo>
                <a:lnTo>
                  <a:pt x="2779608" y="2476499"/>
                </a:lnTo>
                <a:lnTo>
                  <a:pt x="2742766" y="2501899"/>
                </a:lnTo>
                <a:lnTo>
                  <a:pt x="2706629" y="2527299"/>
                </a:lnTo>
                <a:lnTo>
                  <a:pt x="2671213" y="2565399"/>
                </a:lnTo>
                <a:lnTo>
                  <a:pt x="2636536" y="2590799"/>
                </a:lnTo>
                <a:lnTo>
                  <a:pt x="2602614" y="2616199"/>
                </a:lnTo>
                <a:lnTo>
                  <a:pt x="2569466" y="2654299"/>
                </a:lnTo>
                <a:lnTo>
                  <a:pt x="2537108" y="2679699"/>
                </a:lnTo>
                <a:lnTo>
                  <a:pt x="2505558" y="2717799"/>
                </a:lnTo>
                <a:lnTo>
                  <a:pt x="2474832" y="2743199"/>
                </a:lnTo>
                <a:lnTo>
                  <a:pt x="2444948" y="2781299"/>
                </a:lnTo>
                <a:lnTo>
                  <a:pt x="2415922" y="2819399"/>
                </a:lnTo>
                <a:lnTo>
                  <a:pt x="2387774" y="2857499"/>
                </a:lnTo>
                <a:lnTo>
                  <a:pt x="2360518" y="2882899"/>
                </a:lnTo>
                <a:lnTo>
                  <a:pt x="2360408" y="2883059"/>
                </a:lnTo>
                <a:close/>
              </a:path>
              <a:path w="4813934" h="2883534">
                <a:moveTo>
                  <a:pt x="4813450" y="2495022"/>
                </a:moveTo>
                <a:lnTo>
                  <a:pt x="4749100" y="2451099"/>
                </a:lnTo>
                <a:lnTo>
                  <a:pt x="4710916" y="2425699"/>
                </a:lnTo>
                <a:lnTo>
                  <a:pt x="4672069" y="2400299"/>
                </a:lnTo>
                <a:lnTo>
                  <a:pt x="4632577" y="2387599"/>
                </a:lnTo>
                <a:lnTo>
                  <a:pt x="4551724" y="2336799"/>
                </a:lnTo>
                <a:lnTo>
                  <a:pt x="4510396" y="2324099"/>
                </a:lnTo>
                <a:lnTo>
                  <a:pt x="4468489" y="2298699"/>
                </a:lnTo>
                <a:lnTo>
                  <a:pt x="4339466" y="2260599"/>
                </a:lnTo>
                <a:lnTo>
                  <a:pt x="4295413" y="2235199"/>
                </a:lnTo>
                <a:lnTo>
                  <a:pt x="4205838" y="2209799"/>
                </a:lnTo>
                <a:lnTo>
                  <a:pt x="4160350" y="2209799"/>
                </a:lnTo>
                <a:lnTo>
                  <a:pt x="4068055" y="2184399"/>
                </a:lnTo>
                <a:lnTo>
                  <a:pt x="4021283" y="2184399"/>
                </a:lnTo>
                <a:lnTo>
                  <a:pt x="3974115" y="2171699"/>
                </a:lnTo>
                <a:lnTo>
                  <a:pt x="3878662" y="2171699"/>
                </a:lnTo>
                <a:lnTo>
                  <a:pt x="3830410" y="2158999"/>
                </a:lnTo>
                <a:lnTo>
                  <a:pt x="4813450" y="2158999"/>
                </a:lnTo>
                <a:lnTo>
                  <a:pt x="4813450" y="2495022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7750093"/>
            <a:ext cx="1533524" cy="15049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556" rIns="0" bIns="0" rtlCol="0">
            <a:spAutoFit/>
          </a:bodyPr>
          <a:lstStyle/>
          <a:p>
            <a:pPr marL="943610">
              <a:lnSpc>
                <a:spcPct val="100000"/>
              </a:lnSpc>
              <a:spcBef>
                <a:spcPts val="120"/>
              </a:spcBef>
            </a:pPr>
            <a:r>
              <a:rPr sz="5900" spc="-20" dirty="0"/>
              <a:t>Project</a:t>
            </a:r>
            <a:r>
              <a:rPr sz="5900" spc="-335" dirty="0"/>
              <a:t> </a:t>
            </a:r>
            <a:r>
              <a:rPr sz="5900" spc="-80" dirty="0"/>
              <a:t>Objectives</a:t>
            </a:r>
            <a:endParaRPr sz="59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4556" y="4469461"/>
            <a:ext cx="133349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4556" y="6391357"/>
            <a:ext cx="133349" cy="1333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27166" y="3979616"/>
            <a:ext cx="16573500" cy="3528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72639">
              <a:lnSpc>
                <a:spcPct val="116599"/>
              </a:lnSpc>
              <a:spcBef>
                <a:spcPts val="95"/>
              </a:spcBef>
            </a:pPr>
            <a:r>
              <a:rPr sz="4450" b="1" dirty="0">
                <a:solidFill>
                  <a:srgbClr val="242424"/>
                </a:solidFill>
                <a:latin typeface="Times New Roman"/>
                <a:cs typeface="Times New Roman"/>
              </a:rPr>
              <a:t>Create</a:t>
            </a:r>
            <a:r>
              <a:rPr sz="4450" b="1" spc="-204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dirty="0">
                <a:solidFill>
                  <a:srgbClr val="242424"/>
                </a:solidFill>
                <a:latin typeface="Times New Roman"/>
                <a:cs typeface="Times New Roman"/>
              </a:rPr>
              <a:t>an</a:t>
            </a:r>
            <a:r>
              <a:rPr sz="4450" b="1" spc="-1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dirty="0">
                <a:solidFill>
                  <a:srgbClr val="242424"/>
                </a:solidFill>
                <a:latin typeface="Times New Roman"/>
                <a:cs typeface="Times New Roman"/>
              </a:rPr>
              <a:t>AI</a:t>
            </a:r>
            <a:r>
              <a:rPr sz="4450" b="1" spc="-1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70" dirty="0">
                <a:solidFill>
                  <a:srgbClr val="242424"/>
                </a:solidFill>
                <a:latin typeface="Times New Roman"/>
                <a:cs typeface="Times New Roman"/>
              </a:rPr>
              <a:t>algorithm</a:t>
            </a:r>
            <a:r>
              <a:rPr sz="4450" b="1" spc="-1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dirty="0">
                <a:solidFill>
                  <a:srgbClr val="242424"/>
                </a:solidFill>
                <a:latin typeface="Times New Roman"/>
                <a:cs typeface="Times New Roman"/>
              </a:rPr>
              <a:t>that</a:t>
            </a:r>
            <a:r>
              <a:rPr sz="4450" b="1" spc="-1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dirty="0">
                <a:solidFill>
                  <a:srgbClr val="242424"/>
                </a:solidFill>
                <a:latin typeface="Times New Roman"/>
                <a:cs typeface="Times New Roman"/>
              </a:rPr>
              <a:t>can</a:t>
            </a:r>
            <a:r>
              <a:rPr sz="4450" b="1" spc="-1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35" dirty="0">
                <a:solidFill>
                  <a:srgbClr val="242424"/>
                </a:solidFill>
                <a:latin typeface="Times New Roman"/>
                <a:cs typeface="Times New Roman"/>
              </a:rPr>
              <a:t>generate</a:t>
            </a:r>
            <a:r>
              <a:rPr sz="4450" b="1" spc="-1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140" dirty="0">
                <a:solidFill>
                  <a:srgbClr val="242424"/>
                </a:solidFill>
                <a:latin typeface="Times New Roman"/>
                <a:cs typeface="Times New Roman"/>
              </a:rPr>
              <a:t>unique </a:t>
            </a:r>
            <a:r>
              <a:rPr sz="4450" b="1" spc="-65" dirty="0">
                <a:solidFill>
                  <a:srgbClr val="242424"/>
                </a:solidFill>
                <a:latin typeface="Times New Roman"/>
                <a:cs typeface="Times New Roman"/>
              </a:rPr>
              <a:t>and</a:t>
            </a:r>
            <a:r>
              <a:rPr sz="4450" b="1" spc="-1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25" dirty="0">
                <a:solidFill>
                  <a:srgbClr val="242424"/>
                </a:solidFill>
                <a:latin typeface="Times New Roman"/>
                <a:cs typeface="Times New Roman"/>
              </a:rPr>
              <a:t>solvable </a:t>
            </a:r>
            <a:r>
              <a:rPr sz="4450" b="1" spc="-70" dirty="0">
                <a:solidFill>
                  <a:srgbClr val="242424"/>
                </a:solidFill>
                <a:latin typeface="Times New Roman"/>
                <a:cs typeface="Times New Roman"/>
              </a:rPr>
              <a:t>Sudoku</a:t>
            </a:r>
            <a:r>
              <a:rPr sz="4450" b="1" spc="-1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10" dirty="0">
                <a:solidFill>
                  <a:srgbClr val="242424"/>
                </a:solidFill>
                <a:latin typeface="Times New Roman"/>
                <a:cs typeface="Times New Roman"/>
              </a:rPr>
              <a:t>puzzles</a:t>
            </a:r>
            <a:endParaRPr sz="4450" dirty="0">
              <a:latin typeface="Times New Roman"/>
              <a:cs typeface="Times New Roman"/>
            </a:endParaRPr>
          </a:p>
          <a:p>
            <a:pPr marL="13335" marR="5080">
              <a:lnSpc>
                <a:spcPct val="116599"/>
              </a:lnSpc>
              <a:spcBef>
                <a:spcPts val="2680"/>
              </a:spcBef>
            </a:pPr>
            <a:r>
              <a:rPr sz="4450" b="1" dirty="0">
                <a:solidFill>
                  <a:srgbClr val="242424"/>
                </a:solidFill>
                <a:latin typeface="Times New Roman"/>
                <a:cs typeface="Times New Roman"/>
              </a:rPr>
              <a:t>Develop</a:t>
            </a:r>
            <a:r>
              <a:rPr sz="4450" b="1" spc="-1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dirty="0">
                <a:solidFill>
                  <a:srgbClr val="242424"/>
                </a:solidFill>
                <a:latin typeface="Times New Roman"/>
                <a:cs typeface="Times New Roman"/>
              </a:rPr>
              <a:t>an</a:t>
            </a:r>
            <a:r>
              <a:rPr sz="4450" b="1" spc="-1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dirty="0">
                <a:solidFill>
                  <a:srgbClr val="242424"/>
                </a:solidFill>
                <a:latin typeface="Times New Roman"/>
                <a:cs typeface="Times New Roman"/>
              </a:rPr>
              <a:t>AI</a:t>
            </a:r>
            <a:r>
              <a:rPr sz="4450" b="1" spc="-12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60" dirty="0">
                <a:solidFill>
                  <a:srgbClr val="242424"/>
                </a:solidFill>
                <a:latin typeface="Times New Roman"/>
                <a:cs typeface="Times New Roman"/>
              </a:rPr>
              <a:t>algorithm</a:t>
            </a:r>
            <a:r>
              <a:rPr sz="4450" b="1" spc="-1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30" dirty="0">
                <a:solidFill>
                  <a:srgbClr val="242424"/>
                </a:solidFill>
                <a:latin typeface="Times New Roman"/>
                <a:cs typeface="Times New Roman"/>
              </a:rPr>
              <a:t>capable</a:t>
            </a:r>
            <a:r>
              <a:rPr sz="4450" b="1" spc="-12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dirty="0">
                <a:solidFill>
                  <a:srgbClr val="242424"/>
                </a:solidFill>
                <a:latin typeface="Times New Roman"/>
                <a:cs typeface="Times New Roman"/>
              </a:rPr>
              <a:t>of</a:t>
            </a:r>
            <a:r>
              <a:rPr sz="4450" b="1" spc="-1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10" dirty="0">
                <a:solidFill>
                  <a:srgbClr val="242424"/>
                </a:solidFill>
                <a:latin typeface="Times New Roman"/>
                <a:cs typeface="Times New Roman"/>
              </a:rPr>
              <a:t>efficiently</a:t>
            </a:r>
            <a:r>
              <a:rPr sz="4450" b="1" spc="-1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40" dirty="0">
                <a:solidFill>
                  <a:srgbClr val="242424"/>
                </a:solidFill>
                <a:latin typeface="Times New Roman"/>
                <a:cs typeface="Times New Roman"/>
              </a:rPr>
              <a:t>solving</a:t>
            </a:r>
            <a:r>
              <a:rPr sz="4450" b="1" spc="-12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30" dirty="0">
                <a:solidFill>
                  <a:srgbClr val="242424"/>
                </a:solidFill>
                <a:latin typeface="Times New Roman"/>
                <a:cs typeface="Times New Roman"/>
              </a:rPr>
              <a:t>Sudoku</a:t>
            </a:r>
            <a:r>
              <a:rPr sz="4450" b="1" spc="-1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10" dirty="0">
                <a:solidFill>
                  <a:srgbClr val="242424"/>
                </a:solidFill>
                <a:latin typeface="Times New Roman"/>
                <a:cs typeface="Times New Roman"/>
              </a:rPr>
              <a:t>puzzles </a:t>
            </a:r>
            <a:r>
              <a:rPr sz="4450" b="1" dirty="0">
                <a:solidFill>
                  <a:srgbClr val="242424"/>
                </a:solidFill>
                <a:latin typeface="Times New Roman"/>
                <a:cs typeface="Times New Roman"/>
              </a:rPr>
              <a:t>of</a:t>
            </a:r>
            <a:r>
              <a:rPr sz="4450" b="1" spc="-1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100" dirty="0">
                <a:solidFill>
                  <a:srgbClr val="242424"/>
                </a:solidFill>
                <a:latin typeface="Times New Roman"/>
                <a:cs typeface="Times New Roman"/>
              </a:rPr>
              <a:t>varying</a:t>
            </a:r>
            <a:r>
              <a:rPr sz="4450" b="1" spc="-1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45" dirty="0">
                <a:solidFill>
                  <a:srgbClr val="242424"/>
                </a:solidFill>
                <a:latin typeface="Times New Roman"/>
                <a:cs typeface="Times New Roman"/>
              </a:rPr>
              <a:t>difficulty</a:t>
            </a:r>
            <a:r>
              <a:rPr sz="4450" b="1" spc="-1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10" dirty="0">
                <a:solidFill>
                  <a:srgbClr val="242424"/>
                </a:solidFill>
                <a:latin typeface="Times New Roman"/>
                <a:cs typeface="Times New Roman"/>
              </a:rPr>
              <a:t>levels</a:t>
            </a:r>
            <a:endParaRPr sz="4450" dirty="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36EBB5-81C0-DCFD-0BCB-1B99B20310C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720" y="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0" y="114300"/>
            <a:ext cx="6313805" cy="927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900" dirty="0">
                <a:solidFill>
                  <a:srgbClr val="9C7257"/>
                </a:solidFill>
              </a:rPr>
              <a:t>Tools</a:t>
            </a:r>
            <a:r>
              <a:rPr sz="5900" spc="-155" dirty="0">
                <a:solidFill>
                  <a:srgbClr val="9C7257"/>
                </a:solidFill>
              </a:rPr>
              <a:t> </a:t>
            </a:r>
            <a:r>
              <a:rPr sz="5900" spc="-150" dirty="0">
                <a:solidFill>
                  <a:srgbClr val="9C7257"/>
                </a:solidFill>
              </a:rPr>
              <a:t>and</a:t>
            </a:r>
            <a:r>
              <a:rPr sz="5900" spc="-155" dirty="0">
                <a:solidFill>
                  <a:srgbClr val="9C7257"/>
                </a:solidFill>
              </a:rPr>
              <a:t> Approach</a:t>
            </a:r>
            <a:endParaRPr sz="5900" dirty="0"/>
          </a:p>
        </p:txBody>
      </p:sp>
      <p:sp>
        <p:nvSpPr>
          <p:cNvPr id="6" name="object 6"/>
          <p:cNvSpPr txBox="1"/>
          <p:nvPr/>
        </p:nvSpPr>
        <p:spPr>
          <a:xfrm>
            <a:off x="1219200" y="753779"/>
            <a:ext cx="17495520" cy="9578262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4400" b="1" dirty="0">
                <a:solidFill>
                  <a:srgbClr val="242424"/>
                </a:solidFill>
                <a:latin typeface="Times New Roman"/>
                <a:cs typeface="Times New Roman"/>
              </a:rPr>
              <a:t>Tools</a:t>
            </a:r>
            <a:r>
              <a:rPr sz="4400" b="1" spc="-1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b="1" spc="-340" dirty="0">
                <a:solidFill>
                  <a:srgbClr val="242424"/>
                </a:solidFill>
                <a:latin typeface="Times New Roman"/>
                <a:cs typeface="Times New Roman"/>
              </a:rPr>
              <a:t>:</a:t>
            </a:r>
            <a:endParaRPr sz="4400" dirty="0">
              <a:latin typeface="Times New Roman"/>
              <a:cs typeface="Times New Roman"/>
            </a:endParaRPr>
          </a:p>
          <a:p>
            <a:pPr marL="1533525" indent="-571500">
              <a:lnSpc>
                <a:spcPct val="100000"/>
              </a:lnSpc>
              <a:spcBef>
                <a:spcPts val="869"/>
              </a:spcBef>
              <a:buFont typeface="Arial" panose="020B0604020202020204" pitchFamily="34" charset="0"/>
              <a:buChar char="•"/>
            </a:pPr>
            <a:r>
              <a:rPr sz="4400" spc="175" dirty="0">
                <a:solidFill>
                  <a:srgbClr val="242424"/>
                </a:solidFill>
                <a:latin typeface="Times New Roman"/>
                <a:cs typeface="Times New Roman"/>
              </a:rPr>
              <a:t>Python</a:t>
            </a: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 : </a:t>
            </a:r>
            <a:r>
              <a:rPr sz="4400" spc="295" dirty="0">
                <a:solidFill>
                  <a:srgbClr val="242424"/>
                </a:solidFill>
                <a:latin typeface="Times New Roman"/>
                <a:cs typeface="Times New Roman"/>
              </a:rPr>
              <a:t>For</a:t>
            </a:r>
            <a:r>
              <a:rPr sz="4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80" dirty="0">
                <a:solidFill>
                  <a:srgbClr val="242424"/>
                </a:solidFill>
                <a:latin typeface="Times New Roman"/>
                <a:cs typeface="Times New Roman"/>
              </a:rPr>
              <a:t>implementing</a:t>
            </a: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30" dirty="0">
                <a:solidFill>
                  <a:srgbClr val="242424"/>
                </a:solidFill>
                <a:latin typeface="Times New Roman"/>
                <a:cs typeface="Times New Roman"/>
              </a:rPr>
              <a:t>the</a:t>
            </a:r>
            <a:r>
              <a:rPr sz="4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35" dirty="0">
                <a:solidFill>
                  <a:srgbClr val="242424"/>
                </a:solidFill>
                <a:latin typeface="Times New Roman"/>
                <a:cs typeface="Times New Roman"/>
              </a:rPr>
              <a:t>backtracking</a:t>
            </a: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14" dirty="0">
                <a:solidFill>
                  <a:srgbClr val="242424"/>
                </a:solidFill>
                <a:latin typeface="Times New Roman"/>
                <a:cs typeface="Times New Roman"/>
              </a:rPr>
              <a:t>algorithm.</a:t>
            </a:r>
            <a:endParaRPr sz="4400" dirty="0">
              <a:latin typeface="Times New Roman"/>
              <a:cs typeface="Times New Roman"/>
            </a:endParaRPr>
          </a:p>
          <a:p>
            <a:pPr marL="1533525" marR="5080" indent="-571500">
              <a:lnSpc>
                <a:spcPts val="615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sz="4400" spc="200" dirty="0">
                <a:solidFill>
                  <a:srgbClr val="242424"/>
                </a:solidFill>
                <a:latin typeface="Times New Roman"/>
                <a:cs typeface="Times New Roman"/>
              </a:rPr>
              <a:t>NumPy</a:t>
            </a:r>
            <a:r>
              <a:rPr sz="4400" spc="-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: </a:t>
            </a:r>
            <a:r>
              <a:rPr sz="4400" spc="55" dirty="0">
                <a:solidFill>
                  <a:srgbClr val="242424"/>
                </a:solidFill>
                <a:latin typeface="Times New Roman"/>
                <a:cs typeface="Times New Roman"/>
              </a:rPr>
              <a:t>Efficient</a:t>
            </a: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50" dirty="0">
                <a:solidFill>
                  <a:srgbClr val="242424"/>
                </a:solidFill>
                <a:latin typeface="Times New Roman"/>
                <a:cs typeface="Times New Roman"/>
              </a:rPr>
              <a:t>manipulation</a:t>
            </a: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05" dirty="0">
                <a:solidFill>
                  <a:srgbClr val="242424"/>
                </a:solidFill>
                <a:latin typeface="Times New Roman"/>
                <a:cs typeface="Times New Roman"/>
              </a:rPr>
              <a:t>of</a:t>
            </a: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40" dirty="0">
                <a:solidFill>
                  <a:srgbClr val="242424"/>
                </a:solidFill>
                <a:latin typeface="Times New Roman"/>
                <a:cs typeface="Times New Roman"/>
              </a:rPr>
              <a:t>arrays</a:t>
            </a: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40" dirty="0">
                <a:solidFill>
                  <a:srgbClr val="242424"/>
                </a:solidFill>
                <a:latin typeface="Times New Roman"/>
                <a:cs typeface="Times New Roman"/>
              </a:rPr>
              <a:t>for</a:t>
            </a: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40" dirty="0">
                <a:solidFill>
                  <a:srgbClr val="242424"/>
                </a:solidFill>
                <a:latin typeface="Times New Roman"/>
                <a:cs typeface="Times New Roman"/>
              </a:rPr>
              <a:t>constraint</a:t>
            </a: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55" dirty="0">
                <a:solidFill>
                  <a:srgbClr val="242424"/>
                </a:solidFill>
                <a:latin typeface="Times New Roman"/>
                <a:cs typeface="Times New Roman"/>
              </a:rPr>
              <a:t>propagation. </a:t>
            </a:r>
            <a:endParaRPr lang="en-IN" sz="4400" spc="155" dirty="0">
              <a:solidFill>
                <a:srgbClr val="242424"/>
              </a:solidFill>
              <a:latin typeface="Times New Roman"/>
              <a:cs typeface="Times New Roman"/>
            </a:endParaRPr>
          </a:p>
          <a:p>
            <a:pPr marL="1533525" marR="5080" indent="-571500">
              <a:lnSpc>
                <a:spcPts val="615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lang="en-IN" sz="4400" spc="170" dirty="0">
                <a:solidFill>
                  <a:srgbClr val="242424"/>
                </a:solidFill>
                <a:latin typeface="Times New Roman"/>
                <a:cs typeface="Times New Roman"/>
              </a:rPr>
              <a:t>Matplotlib</a:t>
            </a:r>
            <a:r>
              <a:rPr sz="4400" spc="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:</a:t>
            </a:r>
            <a:r>
              <a:rPr sz="4400" spc="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lang="en-IN" sz="4400" spc="150" dirty="0">
                <a:solidFill>
                  <a:srgbClr val="242424"/>
                </a:solidFill>
                <a:latin typeface="Times New Roman"/>
                <a:cs typeface="Times New Roman"/>
              </a:rPr>
              <a:t>For graph plotting, visualization of metrics</a:t>
            </a:r>
            <a:r>
              <a:rPr sz="4400" spc="110" dirty="0">
                <a:solidFill>
                  <a:srgbClr val="242424"/>
                </a:solidFill>
                <a:latin typeface="Times New Roman"/>
                <a:cs typeface="Times New Roman"/>
              </a:rPr>
              <a:t>.</a:t>
            </a:r>
            <a:endParaRPr sz="4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4400" b="1" spc="-25" dirty="0">
                <a:solidFill>
                  <a:srgbClr val="242424"/>
                </a:solidFill>
                <a:latin typeface="Times New Roman"/>
                <a:cs typeface="Times New Roman"/>
              </a:rPr>
              <a:t>Approach</a:t>
            </a:r>
            <a:r>
              <a:rPr sz="4400" spc="-25" dirty="0">
                <a:solidFill>
                  <a:srgbClr val="242424"/>
                </a:solidFill>
                <a:latin typeface="Times New Roman"/>
                <a:cs typeface="Times New Roman"/>
              </a:rPr>
              <a:t>:</a:t>
            </a:r>
            <a:endParaRPr sz="4400" dirty="0">
              <a:latin typeface="Times New Roman"/>
              <a:cs typeface="Times New Roman"/>
            </a:endParaRPr>
          </a:p>
          <a:p>
            <a:pPr marL="1101090" indent="-62547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1101090" algn="l"/>
              </a:tabLst>
            </a:pPr>
            <a:r>
              <a:rPr sz="4400" spc="140" dirty="0">
                <a:solidFill>
                  <a:srgbClr val="242424"/>
                </a:solidFill>
                <a:latin typeface="Times New Roman"/>
                <a:cs typeface="Times New Roman"/>
              </a:rPr>
              <a:t>Representation</a:t>
            </a:r>
            <a:r>
              <a:rPr sz="4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05" dirty="0">
                <a:solidFill>
                  <a:srgbClr val="242424"/>
                </a:solidFill>
                <a:latin typeface="Times New Roman"/>
                <a:cs typeface="Times New Roman"/>
              </a:rPr>
              <a:t>of</a:t>
            </a:r>
            <a:r>
              <a:rPr sz="4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75" dirty="0">
                <a:solidFill>
                  <a:srgbClr val="242424"/>
                </a:solidFill>
                <a:latin typeface="Times New Roman"/>
                <a:cs typeface="Times New Roman"/>
              </a:rPr>
              <a:t>Sudoku</a:t>
            </a:r>
            <a:r>
              <a:rPr sz="4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20" dirty="0">
                <a:solidFill>
                  <a:srgbClr val="242424"/>
                </a:solidFill>
                <a:latin typeface="Times New Roman"/>
                <a:cs typeface="Times New Roman"/>
              </a:rPr>
              <a:t>Board:</a:t>
            </a:r>
            <a:endParaRPr sz="4400" dirty="0">
              <a:latin typeface="Times New Roman"/>
              <a:cs typeface="Times New Roman"/>
            </a:endParaRPr>
          </a:p>
          <a:p>
            <a:pPr marL="1101090" indent="-62547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1101090" algn="l"/>
              </a:tabLst>
            </a:pPr>
            <a:r>
              <a:rPr sz="4400" spc="120" dirty="0">
                <a:solidFill>
                  <a:srgbClr val="242424"/>
                </a:solidFill>
                <a:latin typeface="Times New Roman"/>
                <a:cs typeface="Times New Roman"/>
              </a:rPr>
              <a:t>Choosing</a:t>
            </a:r>
            <a:r>
              <a:rPr sz="4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229" dirty="0">
                <a:solidFill>
                  <a:srgbClr val="242424"/>
                </a:solidFill>
                <a:latin typeface="Times New Roman"/>
                <a:cs typeface="Times New Roman"/>
              </a:rPr>
              <a:t>a</a:t>
            </a:r>
            <a:r>
              <a:rPr sz="4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-20" dirty="0">
                <a:solidFill>
                  <a:srgbClr val="242424"/>
                </a:solidFill>
                <a:latin typeface="Times New Roman"/>
                <a:cs typeface="Times New Roman"/>
              </a:rPr>
              <a:t>Cell</a:t>
            </a:r>
            <a:endParaRPr sz="4400" dirty="0">
              <a:latin typeface="Times New Roman"/>
              <a:cs typeface="Times New Roman"/>
            </a:endParaRPr>
          </a:p>
          <a:p>
            <a:pPr marL="1101090" indent="-62547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1101090" algn="l"/>
              </a:tabLst>
            </a:pPr>
            <a:r>
              <a:rPr sz="4400" spc="110" dirty="0">
                <a:solidFill>
                  <a:srgbClr val="242424"/>
                </a:solidFill>
                <a:latin typeface="Times New Roman"/>
                <a:cs typeface="Times New Roman"/>
              </a:rPr>
              <a:t>Exploring</a:t>
            </a:r>
            <a:r>
              <a:rPr sz="4400" spc="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-10" dirty="0" err="1">
                <a:solidFill>
                  <a:srgbClr val="242424"/>
                </a:solidFill>
                <a:latin typeface="Times New Roman"/>
                <a:cs typeface="Times New Roman"/>
              </a:rPr>
              <a:t>Possibilitie</a:t>
            </a:r>
            <a:r>
              <a:rPr lang="en-IN" sz="4400" spc="-10" dirty="0">
                <a:solidFill>
                  <a:srgbClr val="242424"/>
                </a:solidFill>
                <a:latin typeface="Times New Roman"/>
                <a:cs typeface="Times New Roman"/>
              </a:rPr>
              <a:t>s</a:t>
            </a:r>
            <a:endParaRPr sz="4400" dirty="0">
              <a:latin typeface="Times New Roman"/>
              <a:cs typeface="Times New Roman"/>
            </a:endParaRPr>
          </a:p>
          <a:p>
            <a:pPr marL="961390" indent="-48577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961390" algn="l"/>
              </a:tabLst>
            </a:pPr>
            <a:r>
              <a:rPr sz="4400" spc="114" dirty="0">
                <a:solidFill>
                  <a:srgbClr val="242424"/>
                </a:solidFill>
                <a:latin typeface="Times New Roman"/>
                <a:cs typeface="Times New Roman"/>
              </a:rPr>
              <a:t>Backtracking</a:t>
            </a:r>
            <a:r>
              <a:rPr sz="4400" spc="-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215" dirty="0">
                <a:solidFill>
                  <a:srgbClr val="242424"/>
                </a:solidFill>
                <a:latin typeface="Times New Roman"/>
                <a:cs typeface="Times New Roman"/>
              </a:rPr>
              <a:t>on</a:t>
            </a: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30" dirty="0">
                <a:solidFill>
                  <a:srgbClr val="242424"/>
                </a:solidFill>
                <a:latin typeface="Times New Roman"/>
                <a:cs typeface="Times New Roman"/>
              </a:rPr>
              <a:t>Failure</a:t>
            </a:r>
            <a:endParaRPr sz="4400" dirty="0">
              <a:latin typeface="Times New Roman"/>
              <a:cs typeface="Times New Roman"/>
            </a:endParaRPr>
          </a:p>
          <a:p>
            <a:pPr marL="1101090" indent="-62547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1101090" algn="l"/>
              </a:tabLst>
            </a:pPr>
            <a:r>
              <a:rPr sz="4400" spc="135" dirty="0">
                <a:solidFill>
                  <a:srgbClr val="242424"/>
                </a:solidFill>
                <a:latin typeface="Times New Roman"/>
                <a:cs typeface="Times New Roman"/>
              </a:rPr>
              <a:t>Repetition</a:t>
            </a:r>
            <a:r>
              <a:rPr sz="4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14" dirty="0">
                <a:solidFill>
                  <a:srgbClr val="242424"/>
                </a:solidFill>
                <a:latin typeface="Times New Roman"/>
                <a:cs typeface="Times New Roman"/>
              </a:rPr>
              <a:t>until</a:t>
            </a:r>
            <a:r>
              <a:rPr sz="4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20" dirty="0">
                <a:solidFill>
                  <a:srgbClr val="242424"/>
                </a:solidFill>
                <a:latin typeface="Times New Roman"/>
                <a:cs typeface="Times New Roman"/>
              </a:rPr>
              <a:t>Completion</a:t>
            </a:r>
            <a:endParaRPr sz="4400" dirty="0">
              <a:latin typeface="Times New Roman"/>
              <a:cs typeface="Times New Roman"/>
            </a:endParaRPr>
          </a:p>
          <a:p>
            <a:pPr marL="961390" indent="-48577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961390" algn="l"/>
              </a:tabLst>
            </a:pP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Efficiency</a:t>
            </a:r>
            <a:r>
              <a:rPr sz="4400" spc="22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05" dirty="0">
                <a:solidFill>
                  <a:srgbClr val="242424"/>
                </a:solidFill>
                <a:latin typeface="Times New Roman"/>
                <a:cs typeface="Times New Roman"/>
              </a:rPr>
              <a:t>Measures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474065" y="7403465"/>
            <a:ext cx="4813935" cy="2883535"/>
          </a:xfrm>
          <a:custGeom>
            <a:avLst/>
            <a:gdLst/>
            <a:ahLst/>
            <a:cxnLst/>
            <a:rect l="l" t="t" r="r" b="b"/>
            <a:pathLst>
              <a:path w="4813934" h="2883534">
                <a:moveTo>
                  <a:pt x="3926645" y="12699"/>
                </a:moveTo>
                <a:lnTo>
                  <a:pt x="3637391" y="12699"/>
                </a:lnTo>
                <a:lnTo>
                  <a:pt x="3685399" y="0"/>
                </a:lnTo>
                <a:lnTo>
                  <a:pt x="3878516" y="0"/>
                </a:lnTo>
                <a:lnTo>
                  <a:pt x="3926645" y="12699"/>
                </a:lnTo>
                <a:close/>
              </a:path>
              <a:path w="4813934" h="2883534">
                <a:moveTo>
                  <a:pt x="4165025" y="25399"/>
                </a:moveTo>
                <a:lnTo>
                  <a:pt x="3399561" y="25399"/>
                </a:lnTo>
                <a:lnTo>
                  <a:pt x="3446821" y="12699"/>
                </a:lnTo>
                <a:lnTo>
                  <a:pt x="4117663" y="12699"/>
                </a:lnTo>
                <a:lnTo>
                  <a:pt x="4165025" y="25399"/>
                </a:lnTo>
                <a:close/>
              </a:path>
              <a:path w="4813934" h="2883534">
                <a:moveTo>
                  <a:pt x="4259257" y="38099"/>
                </a:moveTo>
                <a:lnTo>
                  <a:pt x="3305524" y="38099"/>
                </a:lnTo>
                <a:lnTo>
                  <a:pt x="3352461" y="25399"/>
                </a:lnTo>
                <a:lnTo>
                  <a:pt x="4212224" y="25399"/>
                </a:lnTo>
                <a:lnTo>
                  <a:pt x="4259257" y="38099"/>
                </a:lnTo>
                <a:close/>
              </a:path>
              <a:path w="4813934" h="2883534">
                <a:moveTo>
                  <a:pt x="4352808" y="50799"/>
                </a:moveTo>
                <a:lnTo>
                  <a:pt x="3212154" y="50799"/>
                </a:lnTo>
                <a:lnTo>
                  <a:pt x="3258754" y="38099"/>
                </a:lnTo>
                <a:lnTo>
                  <a:pt x="4306119" y="38099"/>
                </a:lnTo>
                <a:lnTo>
                  <a:pt x="4352808" y="50799"/>
                </a:lnTo>
                <a:close/>
              </a:path>
              <a:path w="4813934" h="2883534">
                <a:moveTo>
                  <a:pt x="4445651" y="63499"/>
                </a:moveTo>
                <a:lnTo>
                  <a:pt x="3119478" y="63499"/>
                </a:lnTo>
                <a:lnTo>
                  <a:pt x="3165727" y="50799"/>
                </a:lnTo>
                <a:lnTo>
                  <a:pt x="4399320" y="50799"/>
                </a:lnTo>
                <a:lnTo>
                  <a:pt x="4445651" y="63499"/>
                </a:lnTo>
                <a:close/>
              </a:path>
              <a:path w="4813934" h="2883534">
                <a:moveTo>
                  <a:pt x="4629108" y="101599"/>
                </a:moveTo>
                <a:lnTo>
                  <a:pt x="2936316" y="101599"/>
                </a:lnTo>
                <a:lnTo>
                  <a:pt x="3073408" y="63499"/>
                </a:lnTo>
                <a:lnTo>
                  <a:pt x="4491799" y="63499"/>
                </a:lnTo>
                <a:lnTo>
                  <a:pt x="4629108" y="101599"/>
                </a:lnTo>
                <a:close/>
              </a:path>
              <a:path w="4813934" h="2883534">
                <a:moveTo>
                  <a:pt x="2360407" y="2883061"/>
                </a:moveTo>
                <a:lnTo>
                  <a:pt x="0" y="2883061"/>
                </a:lnTo>
                <a:lnTo>
                  <a:pt x="8312" y="2857499"/>
                </a:lnTo>
                <a:lnTo>
                  <a:pt x="21214" y="2806699"/>
                </a:lnTo>
                <a:lnTo>
                  <a:pt x="34623" y="2768599"/>
                </a:lnTo>
                <a:lnTo>
                  <a:pt x="48535" y="2730499"/>
                </a:lnTo>
                <a:lnTo>
                  <a:pt x="62948" y="2679699"/>
                </a:lnTo>
                <a:lnTo>
                  <a:pt x="77858" y="2641599"/>
                </a:lnTo>
                <a:lnTo>
                  <a:pt x="93262" y="2590799"/>
                </a:lnTo>
                <a:lnTo>
                  <a:pt x="109156" y="2552699"/>
                </a:lnTo>
                <a:lnTo>
                  <a:pt x="125537" y="2514599"/>
                </a:lnTo>
                <a:lnTo>
                  <a:pt x="142401" y="2463799"/>
                </a:lnTo>
                <a:lnTo>
                  <a:pt x="159746" y="2425699"/>
                </a:lnTo>
                <a:lnTo>
                  <a:pt x="177567" y="2387599"/>
                </a:lnTo>
                <a:lnTo>
                  <a:pt x="195861" y="2336799"/>
                </a:lnTo>
                <a:lnTo>
                  <a:pt x="214625" y="2298699"/>
                </a:lnTo>
                <a:lnTo>
                  <a:pt x="233855" y="2260599"/>
                </a:lnTo>
                <a:lnTo>
                  <a:pt x="253549" y="2222499"/>
                </a:lnTo>
                <a:lnTo>
                  <a:pt x="273702" y="2171699"/>
                </a:lnTo>
                <a:lnTo>
                  <a:pt x="294311" y="2133599"/>
                </a:lnTo>
                <a:lnTo>
                  <a:pt x="315373" y="2095499"/>
                </a:lnTo>
                <a:lnTo>
                  <a:pt x="336884" y="2057399"/>
                </a:lnTo>
                <a:lnTo>
                  <a:pt x="358841" y="2019299"/>
                </a:lnTo>
                <a:lnTo>
                  <a:pt x="381241" y="1981199"/>
                </a:lnTo>
                <a:lnTo>
                  <a:pt x="404080" y="1943099"/>
                </a:lnTo>
                <a:lnTo>
                  <a:pt x="427355" y="1892299"/>
                </a:lnTo>
                <a:lnTo>
                  <a:pt x="451062" y="1854199"/>
                </a:lnTo>
                <a:lnTo>
                  <a:pt x="475199" y="1816099"/>
                </a:lnTo>
                <a:lnTo>
                  <a:pt x="499760" y="1777999"/>
                </a:lnTo>
                <a:lnTo>
                  <a:pt x="524744" y="1739899"/>
                </a:lnTo>
                <a:lnTo>
                  <a:pt x="550147" y="1714499"/>
                </a:lnTo>
                <a:lnTo>
                  <a:pt x="575964" y="1676399"/>
                </a:lnTo>
                <a:lnTo>
                  <a:pt x="602194" y="1638299"/>
                </a:lnTo>
                <a:lnTo>
                  <a:pt x="628832" y="1600199"/>
                </a:lnTo>
                <a:lnTo>
                  <a:pt x="655876" y="1562099"/>
                </a:lnTo>
                <a:lnTo>
                  <a:pt x="683321" y="1523999"/>
                </a:lnTo>
                <a:lnTo>
                  <a:pt x="711164" y="1485899"/>
                </a:lnTo>
                <a:lnTo>
                  <a:pt x="739402" y="1460499"/>
                </a:lnTo>
                <a:lnTo>
                  <a:pt x="768032" y="1422399"/>
                </a:lnTo>
                <a:lnTo>
                  <a:pt x="797050" y="1384299"/>
                </a:lnTo>
                <a:lnTo>
                  <a:pt x="826452" y="1358899"/>
                </a:lnTo>
                <a:lnTo>
                  <a:pt x="856236" y="1320799"/>
                </a:lnTo>
                <a:lnTo>
                  <a:pt x="886398" y="1282699"/>
                </a:lnTo>
                <a:lnTo>
                  <a:pt x="916934" y="1257299"/>
                </a:lnTo>
                <a:lnTo>
                  <a:pt x="947841" y="1219199"/>
                </a:lnTo>
                <a:lnTo>
                  <a:pt x="979115" y="1193799"/>
                </a:lnTo>
                <a:lnTo>
                  <a:pt x="1010754" y="1155699"/>
                </a:lnTo>
                <a:lnTo>
                  <a:pt x="1042754" y="1130299"/>
                </a:lnTo>
                <a:lnTo>
                  <a:pt x="1075111" y="1092199"/>
                </a:lnTo>
                <a:lnTo>
                  <a:pt x="1107822" y="1066799"/>
                </a:lnTo>
                <a:lnTo>
                  <a:pt x="1140884" y="1028699"/>
                </a:lnTo>
                <a:lnTo>
                  <a:pt x="1174293" y="1003299"/>
                </a:lnTo>
                <a:lnTo>
                  <a:pt x="1208046" y="965199"/>
                </a:lnTo>
                <a:lnTo>
                  <a:pt x="1276569" y="914399"/>
                </a:lnTo>
                <a:lnTo>
                  <a:pt x="1311333" y="888999"/>
                </a:lnTo>
                <a:lnTo>
                  <a:pt x="1346427" y="850899"/>
                </a:lnTo>
                <a:lnTo>
                  <a:pt x="1453656" y="774699"/>
                </a:lnTo>
                <a:lnTo>
                  <a:pt x="1563733" y="698499"/>
                </a:lnTo>
                <a:lnTo>
                  <a:pt x="1676568" y="622299"/>
                </a:lnTo>
                <a:lnTo>
                  <a:pt x="1831144" y="520699"/>
                </a:lnTo>
                <a:lnTo>
                  <a:pt x="1870502" y="507999"/>
                </a:lnTo>
                <a:lnTo>
                  <a:pt x="1950054" y="457199"/>
                </a:lnTo>
                <a:lnTo>
                  <a:pt x="1990239" y="444499"/>
                </a:lnTo>
                <a:lnTo>
                  <a:pt x="2071414" y="393699"/>
                </a:lnTo>
                <a:lnTo>
                  <a:pt x="2112396" y="380999"/>
                </a:lnTo>
                <a:lnTo>
                  <a:pt x="2153637" y="355599"/>
                </a:lnTo>
                <a:lnTo>
                  <a:pt x="2195133" y="342899"/>
                </a:lnTo>
                <a:lnTo>
                  <a:pt x="2236881" y="317499"/>
                </a:lnTo>
                <a:lnTo>
                  <a:pt x="2321118" y="292099"/>
                </a:lnTo>
                <a:lnTo>
                  <a:pt x="2363601" y="266699"/>
                </a:lnTo>
                <a:lnTo>
                  <a:pt x="2492466" y="228599"/>
                </a:lnTo>
                <a:lnTo>
                  <a:pt x="2535881" y="203199"/>
                </a:lnTo>
                <a:lnTo>
                  <a:pt x="2891002" y="101599"/>
                </a:lnTo>
                <a:lnTo>
                  <a:pt x="4674488" y="101599"/>
                </a:lnTo>
                <a:lnTo>
                  <a:pt x="4813451" y="141309"/>
                </a:lnTo>
                <a:lnTo>
                  <a:pt x="4813451" y="2158999"/>
                </a:lnTo>
                <a:lnTo>
                  <a:pt x="3733533" y="2158999"/>
                </a:lnTo>
                <a:lnTo>
                  <a:pt x="3685545" y="2171699"/>
                </a:lnTo>
                <a:lnTo>
                  <a:pt x="3590563" y="2171699"/>
                </a:lnTo>
                <a:lnTo>
                  <a:pt x="3543605" y="2184399"/>
                </a:lnTo>
                <a:lnTo>
                  <a:pt x="3497024" y="2184399"/>
                </a:lnTo>
                <a:lnTo>
                  <a:pt x="3405065" y="2209799"/>
                </a:lnTo>
                <a:lnTo>
                  <a:pt x="3359721" y="2209799"/>
                </a:lnTo>
                <a:lnTo>
                  <a:pt x="3270390" y="2235199"/>
                </a:lnTo>
                <a:lnTo>
                  <a:pt x="3226437" y="2260599"/>
                </a:lnTo>
                <a:lnTo>
                  <a:pt x="3097635" y="2298699"/>
                </a:lnTo>
                <a:lnTo>
                  <a:pt x="3055777" y="2324099"/>
                </a:lnTo>
                <a:lnTo>
                  <a:pt x="3014487" y="2336799"/>
                </a:lnTo>
                <a:lnTo>
                  <a:pt x="2933674" y="2387599"/>
                </a:lnTo>
                <a:lnTo>
                  <a:pt x="2894187" y="2400299"/>
                </a:lnTo>
                <a:lnTo>
                  <a:pt x="2855336" y="2425699"/>
                </a:lnTo>
                <a:lnTo>
                  <a:pt x="2817137" y="2451099"/>
                </a:lnTo>
                <a:lnTo>
                  <a:pt x="2779608" y="2476499"/>
                </a:lnTo>
                <a:lnTo>
                  <a:pt x="2742766" y="2501899"/>
                </a:lnTo>
                <a:lnTo>
                  <a:pt x="2706629" y="2527299"/>
                </a:lnTo>
                <a:lnTo>
                  <a:pt x="2671213" y="2565399"/>
                </a:lnTo>
                <a:lnTo>
                  <a:pt x="2636536" y="2590799"/>
                </a:lnTo>
                <a:lnTo>
                  <a:pt x="2602615" y="2616199"/>
                </a:lnTo>
                <a:lnTo>
                  <a:pt x="2569467" y="2654299"/>
                </a:lnTo>
                <a:lnTo>
                  <a:pt x="2537109" y="2679699"/>
                </a:lnTo>
                <a:lnTo>
                  <a:pt x="2505558" y="2717799"/>
                </a:lnTo>
                <a:lnTo>
                  <a:pt x="2474832" y="2743199"/>
                </a:lnTo>
                <a:lnTo>
                  <a:pt x="2444948" y="2781299"/>
                </a:lnTo>
                <a:lnTo>
                  <a:pt x="2415923" y="2819399"/>
                </a:lnTo>
                <a:lnTo>
                  <a:pt x="2387774" y="2857499"/>
                </a:lnTo>
                <a:lnTo>
                  <a:pt x="2360518" y="2882899"/>
                </a:lnTo>
                <a:lnTo>
                  <a:pt x="2360407" y="2883061"/>
                </a:lnTo>
                <a:close/>
              </a:path>
              <a:path w="4813934" h="2883534">
                <a:moveTo>
                  <a:pt x="4813451" y="2495022"/>
                </a:moveTo>
                <a:lnTo>
                  <a:pt x="4749101" y="2451099"/>
                </a:lnTo>
                <a:lnTo>
                  <a:pt x="4710916" y="2425699"/>
                </a:lnTo>
                <a:lnTo>
                  <a:pt x="4672069" y="2400299"/>
                </a:lnTo>
                <a:lnTo>
                  <a:pt x="4632577" y="2387599"/>
                </a:lnTo>
                <a:lnTo>
                  <a:pt x="4551724" y="2336799"/>
                </a:lnTo>
                <a:lnTo>
                  <a:pt x="4510396" y="2324099"/>
                </a:lnTo>
                <a:lnTo>
                  <a:pt x="4468490" y="2298699"/>
                </a:lnTo>
                <a:lnTo>
                  <a:pt x="4339467" y="2260599"/>
                </a:lnTo>
                <a:lnTo>
                  <a:pt x="4295414" y="2235199"/>
                </a:lnTo>
                <a:lnTo>
                  <a:pt x="4205839" y="2209799"/>
                </a:lnTo>
                <a:lnTo>
                  <a:pt x="4160350" y="2209799"/>
                </a:lnTo>
                <a:lnTo>
                  <a:pt x="4068056" y="2184399"/>
                </a:lnTo>
                <a:lnTo>
                  <a:pt x="4021283" y="2184399"/>
                </a:lnTo>
                <a:lnTo>
                  <a:pt x="3974115" y="2171699"/>
                </a:lnTo>
                <a:lnTo>
                  <a:pt x="3878662" y="2171699"/>
                </a:lnTo>
                <a:lnTo>
                  <a:pt x="3830411" y="2158999"/>
                </a:lnTo>
                <a:lnTo>
                  <a:pt x="4813451" y="2158999"/>
                </a:lnTo>
                <a:lnTo>
                  <a:pt x="4813451" y="2495022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231D20-BA17-2335-763C-ED9C959CB3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720" y="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668134" cy="2967990"/>
          </a:xfrm>
          <a:custGeom>
            <a:avLst/>
            <a:gdLst/>
            <a:ahLst/>
            <a:cxnLst/>
            <a:rect l="l" t="t" r="r" b="b"/>
            <a:pathLst>
              <a:path w="6668134" h="2967990">
                <a:moveTo>
                  <a:pt x="3798502" y="2865793"/>
                </a:moveTo>
                <a:lnTo>
                  <a:pt x="1924388" y="2865793"/>
                </a:lnTo>
                <a:lnTo>
                  <a:pt x="1658023" y="2789593"/>
                </a:lnTo>
                <a:lnTo>
                  <a:pt x="1614383" y="2764193"/>
                </a:lnTo>
                <a:lnTo>
                  <a:pt x="1442104" y="2713393"/>
                </a:lnTo>
                <a:lnTo>
                  <a:pt x="1399621" y="2687993"/>
                </a:lnTo>
                <a:lnTo>
                  <a:pt x="1357379" y="2675293"/>
                </a:lnTo>
                <a:lnTo>
                  <a:pt x="1315383" y="2649893"/>
                </a:lnTo>
                <a:lnTo>
                  <a:pt x="1232139" y="2624493"/>
                </a:lnTo>
                <a:lnTo>
                  <a:pt x="1149916" y="2573693"/>
                </a:lnTo>
                <a:lnTo>
                  <a:pt x="1109196" y="2560993"/>
                </a:lnTo>
                <a:lnTo>
                  <a:pt x="1068742" y="2535593"/>
                </a:lnTo>
                <a:lnTo>
                  <a:pt x="1028556" y="2522893"/>
                </a:lnTo>
                <a:lnTo>
                  <a:pt x="909646" y="2446693"/>
                </a:lnTo>
                <a:lnTo>
                  <a:pt x="870570" y="2433993"/>
                </a:lnTo>
                <a:lnTo>
                  <a:pt x="755070" y="2357793"/>
                </a:lnTo>
                <a:lnTo>
                  <a:pt x="642236" y="2281593"/>
                </a:lnTo>
                <a:lnTo>
                  <a:pt x="532158" y="2205393"/>
                </a:lnTo>
                <a:lnTo>
                  <a:pt x="460350" y="2154593"/>
                </a:lnTo>
                <a:lnTo>
                  <a:pt x="424929" y="2116493"/>
                </a:lnTo>
                <a:lnTo>
                  <a:pt x="355072" y="2065693"/>
                </a:lnTo>
                <a:lnTo>
                  <a:pt x="320641" y="2040293"/>
                </a:lnTo>
                <a:lnTo>
                  <a:pt x="286548" y="2002193"/>
                </a:lnTo>
                <a:lnTo>
                  <a:pt x="219386" y="1951393"/>
                </a:lnTo>
                <a:lnTo>
                  <a:pt x="186325" y="1913293"/>
                </a:lnTo>
                <a:lnTo>
                  <a:pt x="153613" y="1887893"/>
                </a:lnTo>
                <a:lnTo>
                  <a:pt x="121256" y="1849793"/>
                </a:lnTo>
                <a:lnTo>
                  <a:pt x="89256" y="1824393"/>
                </a:lnTo>
                <a:lnTo>
                  <a:pt x="57618" y="1786293"/>
                </a:lnTo>
                <a:lnTo>
                  <a:pt x="26343" y="1760893"/>
                </a:lnTo>
                <a:lnTo>
                  <a:pt x="0" y="1728418"/>
                </a:lnTo>
                <a:lnTo>
                  <a:pt x="0" y="0"/>
                </a:lnTo>
                <a:lnTo>
                  <a:pt x="1381931" y="0"/>
                </a:lnTo>
                <a:lnTo>
                  <a:pt x="1387258" y="8293"/>
                </a:lnTo>
                <a:lnTo>
                  <a:pt x="1412675" y="46393"/>
                </a:lnTo>
                <a:lnTo>
                  <a:pt x="1439020" y="84493"/>
                </a:lnTo>
                <a:lnTo>
                  <a:pt x="1466276" y="122593"/>
                </a:lnTo>
                <a:lnTo>
                  <a:pt x="1494425" y="160693"/>
                </a:lnTo>
                <a:lnTo>
                  <a:pt x="1523450" y="186093"/>
                </a:lnTo>
                <a:lnTo>
                  <a:pt x="1553334" y="224193"/>
                </a:lnTo>
                <a:lnTo>
                  <a:pt x="1584060" y="262293"/>
                </a:lnTo>
                <a:lnTo>
                  <a:pt x="1615611" y="287693"/>
                </a:lnTo>
                <a:lnTo>
                  <a:pt x="1647969" y="325793"/>
                </a:lnTo>
                <a:lnTo>
                  <a:pt x="1681117" y="351193"/>
                </a:lnTo>
                <a:lnTo>
                  <a:pt x="1715038" y="376593"/>
                </a:lnTo>
                <a:lnTo>
                  <a:pt x="1749715" y="414693"/>
                </a:lnTo>
                <a:lnTo>
                  <a:pt x="1785131" y="440093"/>
                </a:lnTo>
                <a:lnTo>
                  <a:pt x="1821269" y="465493"/>
                </a:lnTo>
                <a:lnTo>
                  <a:pt x="1858110" y="490893"/>
                </a:lnTo>
                <a:lnTo>
                  <a:pt x="1895639" y="516293"/>
                </a:lnTo>
                <a:lnTo>
                  <a:pt x="1933838" y="541693"/>
                </a:lnTo>
                <a:lnTo>
                  <a:pt x="1972689" y="567093"/>
                </a:lnTo>
                <a:lnTo>
                  <a:pt x="2012177" y="592493"/>
                </a:lnTo>
                <a:lnTo>
                  <a:pt x="2052282" y="605193"/>
                </a:lnTo>
                <a:lnTo>
                  <a:pt x="2134280" y="655993"/>
                </a:lnTo>
                <a:lnTo>
                  <a:pt x="2218544" y="681393"/>
                </a:lnTo>
                <a:lnTo>
                  <a:pt x="2261484" y="706793"/>
                </a:lnTo>
                <a:lnTo>
                  <a:pt x="2529341" y="782993"/>
                </a:lnTo>
                <a:lnTo>
                  <a:pt x="2575527" y="782993"/>
                </a:lnTo>
                <a:lnTo>
                  <a:pt x="2622107" y="795693"/>
                </a:lnTo>
                <a:lnTo>
                  <a:pt x="2669066" y="795693"/>
                </a:lnTo>
                <a:lnTo>
                  <a:pt x="2716385" y="808393"/>
                </a:lnTo>
                <a:lnTo>
                  <a:pt x="6366937" y="808393"/>
                </a:lnTo>
                <a:lnTo>
                  <a:pt x="6351521" y="846493"/>
                </a:lnTo>
                <a:lnTo>
                  <a:pt x="6330510" y="884593"/>
                </a:lnTo>
                <a:lnTo>
                  <a:pt x="6309049" y="922693"/>
                </a:lnTo>
                <a:lnTo>
                  <a:pt x="6287139" y="960793"/>
                </a:lnTo>
                <a:lnTo>
                  <a:pt x="6264785" y="998893"/>
                </a:lnTo>
                <a:lnTo>
                  <a:pt x="6241990" y="1036993"/>
                </a:lnTo>
                <a:lnTo>
                  <a:pt x="6218757" y="1075093"/>
                </a:lnTo>
                <a:lnTo>
                  <a:pt x="6195090" y="1113193"/>
                </a:lnTo>
                <a:lnTo>
                  <a:pt x="6170992" y="1151293"/>
                </a:lnTo>
                <a:lnTo>
                  <a:pt x="6146466" y="1189393"/>
                </a:lnTo>
                <a:lnTo>
                  <a:pt x="6121516" y="1227493"/>
                </a:lnTo>
                <a:lnTo>
                  <a:pt x="6096146" y="1265593"/>
                </a:lnTo>
                <a:lnTo>
                  <a:pt x="6070358" y="1303693"/>
                </a:lnTo>
                <a:lnTo>
                  <a:pt x="6044157" y="1341793"/>
                </a:lnTo>
                <a:lnTo>
                  <a:pt x="6017545" y="1379893"/>
                </a:lnTo>
                <a:lnTo>
                  <a:pt x="5990526" y="1417993"/>
                </a:lnTo>
                <a:lnTo>
                  <a:pt x="5963103" y="1456093"/>
                </a:lnTo>
                <a:lnTo>
                  <a:pt x="5935281" y="1481493"/>
                </a:lnTo>
                <a:lnTo>
                  <a:pt x="5907061" y="1519593"/>
                </a:lnTo>
                <a:lnTo>
                  <a:pt x="5878448" y="1557693"/>
                </a:lnTo>
                <a:lnTo>
                  <a:pt x="5849445" y="1595793"/>
                </a:lnTo>
                <a:lnTo>
                  <a:pt x="5820055" y="1621193"/>
                </a:lnTo>
                <a:lnTo>
                  <a:pt x="5790282" y="1659293"/>
                </a:lnTo>
                <a:lnTo>
                  <a:pt x="5760129" y="1697393"/>
                </a:lnTo>
                <a:lnTo>
                  <a:pt x="5729600" y="1722793"/>
                </a:lnTo>
                <a:lnTo>
                  <a:pt x="5698698" y="1760893"/>
                </a:lnTo>
                <a:lnTo>
                  <a:pt x="5667426" y="1786293"/>
                </a:lnTo>
                <a:lnTo>
                  <a:pt x="5635788" y="1824393"/>
                </a:lnTo>
                <a:lnTo>
                  <a:pt x="5603787" y="1849793"/>
                </a:lnTo>
                <a:lnTo>
                  <a:pt x="5571427" y="1887893"/>
                </a:lnTo>
                <a:lnTo>
                  <a:pt x="5538711" y="1913293"/>
                </a:lnTo>
                <a:lnTo>
                  <a:pt x="5505642" y="1951393"/>
                </a:lnTo>
                <a:lnTo>
                  <a:pt x="5438461" y="2002193"/>
                </a:lnTo>
                <a:lnTo>
                  <a:pt x="5404355" y="2040293"/>
                </a:lnTo>
                <a:lnTo>
                  <a:pt x="5369910" y="2065693"/>
                </a:lnTo>
                <a:lnTo>
                  <a:pt x="5300018" y="2116493"/>
                </a:lnTo>
                <a:lnTo>
                  <a:pt x="5264577" y="2154593"/>
                </a:lnTo>
                <a:lnTo>
                  <a:pt x="5192722" y="2205393"/>
                </a:lnTo>
                <a:lnTo>
                  <a:pt x="5082559" y="2281593"/>
                </a:lnTo>
                <a:lnTo>
                  <a:pt x="4969622" y="2357793"/>
                </a:lnTo>
                <a:lnTo>
                  <a:pt x="4854003" y="2433993"/>
                </a:lnTo>
                <a:lnTo>
                  <a:pt x="4814882" y="2446693"/>
                </a:lnTo>
                <a:lnTo>
                  <a:pt x="4695829" y="2522893"/>
                </a:lnTo>
                <a:lnTo>
                  <a:pt x="4655592" y="2535593"/>
                </a:lnTo>
                <a:lnTo>
                  <a:pt x="4615084" y="2560993"/>
                </a:lnTo>
                <a:lnTo>
                  <a:pt x="4574308" y="2573693"/>
                </a:lnTo>
                <a:lnTo>
                  <a:pt x="4491968" y="2624493"/>
                </a:lnTo>
                <a:lnTo>
                  <a:pt x="4408599" y="2649893"/>
                </a:lnTo>
                <a:lnTo>
                  <a:pt x="4366538" y="2675293"/>
                </a:lnTo>
                <a:lnTo>
                  <a:pt x="4324229" y="2687993"/>
                </a:lnTo>
                <a:lnTo>
                  <a:pt x="4281677" y="2713393"/>
                </a:lnTo>
                <a:lnTo>
                  <a:pt x="4109101" y="2764193"/>
                </a:lnTo>
                <a:lnTo>
                  <a:pt x="4065382" y="2789593"/>
                </a:lnTo>
                <a:lnTo>
                  <a:pt x="3798502" y="2865793"/>
                </a:lnTo>
                <a:close/>
              </a:path>
              <a:path w="6668134" h="2967990">
                <a:moveTo>
                  <a:pt x="6366937" y="808393"/>
                </a:moveTo>
                <a:lnTo>
                  <a:pt x="3004282" y="808393"/>
                </a:lnTo>
                <a:lnTo>
                  <a:pt x="3051601" y="795693"/>
                </a:lnTo>
                <a:lnTo>
                  <a:pt x="3098559" y="795693"/>
                </a:lnTo>
                <a:lnTo>
                  <a:pt x="3145140" y="782993"/>
                </a:lnTo>
                <a:lnTo>
                  <a:pt x="3191326" y="782993"/>
                </a:lnTo>
                <a:lnTo>
                  <a:pt x="3459183" y="706793"/>
                </a:lnTo>
                <a:lnTo>
                  <a:pt x="3502122" y="681393"/>
                </a:lnTo>
                <a:lnTo>
                  <a:pt x="3586387" y="655993"/>
                </a:lnTo>
                <a:lnTo>
                  <a:pt x="3668385" y="605193"/>
                </a:lnTo>
                <a:lnTo>
                  <a:pt x="3708490" y="592493"/>
                </a:lnTo>
                <a:lnTo>
                  <a:pt x="3747977" y="567093"/>
                </a:lnTo>
                <a:lnTo>
                  <a:pt x="3786829" y="541693"/>
                </a:lnTo>
                <a:lnTo>
                  <a:pt x="3825028" y="516293"/>
                </a:lnTo>
                <a:lnTo>
                  <a:pt x="3862557" y="490893"/>
                </a:lnTo>
                <a:lnTo>
                  <a:pt x="3899398" y="465493"/>
                </a:lnTo>
                <a:lnTo>
                  <a:pt x="3935536" y="440093"/>
                </a:lnTo>
                <a:lnTo>
                  <a:pt x="3970952" y="414693"/>
                </a:lnTo>
                <a:lnTo>
                  <a:pt x="4005629" y="376593"/>
                </a:lnTo>
                <a:lnTo>
                  <a:pt x="4039550" y="351193"/>
                </a:lnTo>
                <a:lnTo>
                  <a:pt x="4072698" y="325793"/>
                </a:lnTo>
                <a:lnTo>
                  <a:pt x="4105056" y="287693"/>
                </a:lnTo>
                <a:lnTo>
                  <a:pt x="4136607" y="262293"/>
                </a:lnTo>
                <a:lnTo>
                  <a:pt x="4167333" y="224193"/>
                </a:lnTo>
                <a:lnTo>
                  <a:pt x="4197217" y="186093"/>
                </a:lnTo>
                <a:lnTo>
                  <a:pt x="4226242" y="160693"/>
                </a:lnTo>
                <a:lnTo>
                  <a:pt x="4254391" y="122593"/>
                </a:lnTo>
                <a:lnTo>
                  <a:pt x="4281646" y="84493"/>
                </a:lnTo>
                <a:lnTo>
                  <a:pt x="4307991" y="46393"/>
                </a:lnTo>
                <a:lnTo>
                  <a:pt x="4333409" y="8293"/>
                </a:lnTo>
                <a:lnTo>
                  <a:pt x="4338736" y="0"/>
                </a:lnTo>
                <a:lnTo>
                  <a:pt x="6667907" y="0"/>
                </a:lnTo>
                <a:lnTo>
                  <a:pt x="6660434" y="33693"/>
                </a:lnTo>
                <a:lnTo>
                  <a:pt x="6648646" y="71793"/>
                </a:lnTo>
                <a:lnTo>
                  <a:pt x="6636342" y="122593"/>
                </a:lnTo>
                <a:lnTo>
                  <a:pt x="6623525" y="160693"/>
                </a:lnTo>
                <a:lnTo>
                  <a:pt x="6610199" y="211493"/>
                </a:lnTo>
                <a:lnTo>
                  <a:pt x="6596368" y="249593"/>
                </a:lnTo>
                <a:lnTo>
                  <a:pt x="6582034" y="300393"/>
                </a:lnTo>
                <a:lnTo>
                  <a:pt x="6567201" y="338493"/>
                </a:lnTo>
                <a:lnTo>
                  <a:pt x="6551872" y="376593"/>
                </a:lnTo>
                <a:lnTo>
                  <a:pt x="6536051" y="427393"/>
                </a:lnTo>
                <a:lnTo>
                  <a:pt x="6519741" y="465493"/>
                </a:lnTo>
                <a:lnTo>
                  <a:pt x="6502946" y="503593"/>
                </a:lnTo>
                <a:lnTo>
                  <a:pt x="6485669" y="554393"/>
                </a:lnTo>
                <a:lnTo>
                  <a:pt x="6467914" y="592493"/>
                </a:lnTo>
                <a:lnTo>
                  <a:pt x="6449683" y="630593"/>
                </a:lnTo>
                <a:lnTo>
                  <a:pt x="6430980" y="681393"/>
                </a:lnTo>
                <a:lnTo>
                  <a:pt x="6411809" y="719493"/>
                </a:lnTo>
                <a:lnTo>
                  <a:pt x="6392174" y="757593"/>
                </a:lnTo>
                <a:lnTo>
                  <a:pt x="6372076" y="795693"/>
                </a:lnTo>
                <a:lnTo>
                  <a:pt x="6366937" y="808393"/>
                </a:lnTo>
                <a:close/>
              </a:path>
              <a:path w="6668134" h="2967990">
                <a:moveTo>
                  <a:pt x="3616483" y="2903893"/>
                </a:moveTo>
                <a:lnTo>
                  <a:pt x="2106025" y="2903893"/>
                </a:lnTo>
                <a:lnTo>
                  <a:pt x="1969505" y="2865793"/>
                </a:lnTo>
                <a:lnTo>
                  <a:pt x="3753293" y="2865793"/>
                </a:lnTo>
                <a:lnTo>
                  <a:pt x="3616483" y="2903893"/>
                </a:lnTo>
                <a:close/>
              </a:path>
              <a:path w="6668134" h="2967990">
                <a:moveTo>
                  <a:pt x="3477971" y="2929293"/>
                </a:moveTo>
                <a:lnTo>
                  <a:pt x="2244230" y="2929293"/>
                </a:lnTo>
                <a:lnTo>
                  <a:pt x="2151911" y="2903893"/>
                </a:lnTo>
                <a:lnTo>
                  <a:pt x="3570497" y="2903893"/>
                </a:lnTo>
                <a:lnTo>
                  <a:pt x="3477971" y="2929293"/>
                </a:lnTo>
                <a:close/>
              </a:path>
              <a:path w="6668134" h="2967990">
                <a:moveTo>
                  <a:pt x="3384730" y="2941993"/>
                </a:moveTo>
                <a:lnTo>
                  <a:pt x="2337256" y="2941993"/>
                </a:lnTo>
                <a:lnTo>
                  <a:pt x="2290656" y="2929293"/>
                </a:lnTo>
                <a:lnTo>
                  <a:pt x="3431438" y="2929293"/>
                </a:lnTo>
                <a:lnTo>
                  <a:pt x="3384730" y="2941993"/>
                </a:lnTo>
                <a:close/>
              </a:path>
              <a:path w="6668134" h="2967990">
                <a:moveTo>
                  <a:pt x="3290801" y="2954693"/>
                </a:moveTo>
                <a:lnTo>
                  <a:pt x="2430963" y="2954693"/>
                </a:lnTo>
                <a:lnTo>
                  <a:pt x="2384026" y="2941993"/>
                </a:lnTo>
                <a:lnTo>
                  <a:pt x="3337850" y="2941993"/>
                </a:lnTo>
                <a:lnTo>
                  <a:pt x="3290801" y="2954693"/>
                </a:lnTo>
                <a:close/>
              </a:path>
              <a:path w="6668134" h="2967990">
                <a:moveTo>
                  <a:pt x="3148677" y="2967392"/>
                </a:moveTo>
                <a:lnTo>
                  <a:pt x="2572739" y="2967392"/>
                </a:lnTo>
                <a:lnTo>
                  <a:pt x="2525323" y="2954693"/>
                </a:lnTo>
                <a:lnTo>
                  <a:pt x="3196210" y="2954693"/>
                </a:lnTo>
                <a:lnTo>
                  <a:pt x="3148677" y="2967392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74548" y="7403938"/>
            <a:ext cx="4813935" cy="2883535"/>
          </a:xfrm>
          <a:custGeom>
            <a:avLst/>
            <a:gdLst/>
            <a:ahLst/>
            <a:cxnLst/>
            <a:rect l="l" t="t" r="r" b="b"/>
            <a:pathLst>
              <a:path w="4813934" h="2883534">
                <a:moveTo>
                  <a:pt x="3926645" y="12699"/>
                </a:moveTo>
                <a:lnTo>
                  <a:pt x="3637391" y="12699"/>
                </a:lnTo>
                <a:lnTo>
                  <a:pt x="3685399" y="0"/>
                </a:lnTo>
                <a:lnTo>
                  <a:pt x="3878516" y="0"/>
                </a:lnTo>
                <a:lnTo>
                  <a:pt x="3926645" y="12699"/>
                </a:lnTo>
                <a:close/>
              </a:path>
              <a:path w="4813934" h="2883534">
                <a:moveTo>
                  <a:pt x="4165025" y="25399"/>
                </a:moveTo>
                <a:lnTo>
                  <a:pt x="3399561" y="25399"/>
                </a:lnTo>
                <a:lnTo>
                  <a:pt x="3446821" y="12699"/>
                </a:lnTo>
                <a:lnTo>
                  <a:pt x="4117663" y="12699"/>
                </a:lnTo>
                <a:lnTo>
                  <a:pt x="4165025" y="25399"/>
                </a:lnTo>
                <a:close/>
              </a:path>
              <a:path w="4813934" h="2883534">
                <a:moveTo>
                  <a:pt x="4259257" y="38099"/>
                </a:moveTo>
                <a:lnTo>
                  <a:pt x="3305524" y="38099"/>
                </a:lnTo>
                <a:lnTo>
                  <a:pt x="3352461" y="25399"/>
                </a:lnTo>
                <a:lnTo>
                  <a:pt x="4212224" y="25399"/>
                </a:lnTo>
                <a:lnTo>
                  <a:pt x="4259257" y="38099"/>
                </a:lnTo>
                <a:close/>
              </a:path>
              <a:path w="4813934" h="2883534">
                <a:moveTo>
                  <a:pt x="4352808" y="50799"/>
                </a:moveTo>
                <a:lnTo>
                  <a:pt x="3212154" y="50799"/>
                </a:lnTo>
                <a:lnTo>
                  <a:pt x="3258754" y="38099"/>
                </a:lnTo>
                <a:lnTo>
                  <a:pt x="4306119" y="38099"/>
                </a:lnTo>
                <a:lnTo>
                  <a:pt x="4352808" y="50799"/>
                </a:lnTo>
                <a:close/>
              </a:path>
              <a:path w="4813934" h="2883534">
                <a:moveTo>
                  <a:pt x="4445651" y="63499"/>
                </a:moveTo>
                <a:lnTo>
                  <a:pt x="3119478" y="63499"/>
                </a:lnTo>
                <a:lnTo>
                  <a:pt x="3165727" y="50799"/>
                </a:lnTo>
                <a:lnTo>
                  <a:pt x="4399320" y="50799"/>
                </a:lnTo>
                <a:lnTo>
                  <a:pt x="4445651" y="63499"/>
                </a:lnTo>
                <a:close/>
              </a:path>
              <a:path w="4813934" h="2883534">
                <a:moveTo>
                  <a:pt x="4629108" y="101599"/>
                </a:moveTo>
                <a:lnTo>
                  <a:pt x="2936316" y="101599"/>
                </a:lnTo>
                <a:lnTo>
                  <a:pt x="3073408" y="63499"/>
                </a:lnTo>
                <a:lnTo>
                  <a:pt x="4491799" y="63499"/>
                </a:lnTo>
                <a:lnTo>
                  <a:pt x="4629108" y="101599"/>
                </a:lnTo>
                <a:close/>
              </a:path>
              <a:path w="4813934" h="2883534">
                <a:moveTo>
                  <a:pt x="2360407" y="2883061"/>
                </a:moveTo>
                <a:lnTo>
                  <a:pt x="0" y="2883061"/>
                </a:lnTo>
                <a:lnTo>
                  <a:pt x="8312" y="2857499"/>
                </a:lnTo>
                <a:lnTo>
                  <a:pt x="21214" y="2806699"/>
                </a:lnTo>
                <a:lnTo>
                  <a:pt x="34623" y="2768599"/>
                </a:lnTo>
                <a:lnTo>
                  <a:pt x="48535" y="2730499"/>
                </a:lnTo>
                <a:lnTo>
                  <a:pt x="62948" y="2679699"/>
                </a:lnTo>
                <a:lnTo>
                  <a:pt x="77858" y="2641599"/>
                </a:lnTo>
                <a:lnTo>
                  <a:pt x="93262" y="2590799"/>
                </a:lnTo>
                <a:lnTo>
                  <a:pt x="109156" y="2552699"/>
                </a:lnTo>
                <a:lnTo>
                  <a:pt x="125537" y="2514599"/>
                </a:lnTo>
                <a:lnTo>
                  <a:pt x="142401" y="2463799"/>
                </a:lnTo>
                <a:lnTo>
                  <a:pt x="159746" y="2425699"/>
                </a:lnTo>
                <a:lnTo>
                  <a:pt x="177567" y="2387599"/>
                </a:lnTo>
                <a:lnTo>
                  <a:pt x="195861" y="2336799"/>
                </a:lnTo>
                <a:lnTo>
                  <a:pt x="214625" y="2298699"/>
                </a:lnTo>
                <a:lnTo>
                  <a:pt x="233855" y="2260599"/>
                </a:lnTo>
                <a:lnTo>
                  <a:pt x="253549" y="2222499"/>
                </a:lnTo>
                <a:lnTo>
                  <a:pt x="273702" y="2171699"/>
                </a:lnTo>
                <a:lnTo>
                  <a:pt x="294311" y="2133599"/>
                </a:lnTo>
                <a:lnTo>
                  <a:pt x="315373" y="2095499"/>
                </a:lnTo>
                <a:lnTo>
                  <a:pt x="336884" y="2057399"/>
                </a:lnTo>
                <a:lnTo>
                  <a:pt x="358841" y="2019299"/>
                </a:lnTo>
                <a:lnTo>
                  <a:pt x="381241" y="1981199"/>
                </a:lnTo>
                <a:lnTo>
                  <a:pt x="404080" y="1943099"/>
                </a:lnTo>
                <a:lnTo>
                  <a:pt x="427355" y="1892299"/>
                </a:lnTo>
                <a:lnTo>
                  <a:pt x="451062" y="1854199"/>
                </a:lnTo>
                <a:lnTo>
                  <a:pt x="475199" y="1816099"/>
                </a:lnTo>
                <a:lnTo>
                  <a:pt x="499760" y="1777999"/>
                </a:lnTo>
                <a:lnTo>
                  <a:pt x="524744" y="1739899"/>
                </a:lnTo>
                <a:lnTo>
                  <a:pt x="550147" y="1714499"/>
                </a:lnTo>
                <a:lnTo>
                  <a:pt x="575964" y="1676399"/>
                </a:lnTo>
                <a:lnTo>
                  <a:pt x="602194" y="1638299"/>
                </a:lnTo>
                <a:lnTo>
                  <a:pt x="628832" y="1600199"/>
                </a:lnTo>
                <a:lnTo>
                  <a:pt x="655876" y="1562099"/>
                </a:lnTo>
                <a:lnTo>
                  <a:pt x="683321" y="1523999"/>
                </a:lnTo>
                <a:lnTo>
                  <a:pt x="711164" y="1485899"/>
                </a:lnTo>
                <a:lnTo>
                  <a:pt x="739402" y="1460499"/>
                </a:lnTo>
                <a:lnTo>
                  <a:pt x="768032" y="1422399"/>
                </a:lnTo>
                <a:lnTo>
                  <a:pt x="797050" y="1384299"/>
                </a:lnTo>
                <a:lnTo>
                  <a:pt x="826452" y="1358899"/>
                </a:lnTo>
                <a:lnTo>
                  <a:pt x="856236" y="1320799"/>
                </a:lnTo>
                <a:lnTo>
                  <a:pt x="886398" y="1282699"/>
                </a:lnTo>
                <a:lnTo>
                  <a:pt x="916934" y="1257299"/>
                </a:lnTo>
                <a:lnTo>
                  <a:pt x="947841" y="1219199"/>
                </a:lnTo>
                <a:lnTo>
                  <a:pt x="979115" y="1193799"/>
                </a:lnTo>
                <a:lnTo>
                  <a:pt x="1010754" y="1155699"/>
                </a:lnTo>
                <a:lnTo>
                  <a:pt x="1042754" y="1130299"/>
                </a:lnTo>
                <a:lnTo>
                  <a:pt x="1075111" y="1092199"/>
                </a:lnTo>
                <a:lnTo>
                  <a:pt x="1107822" y="1066799"/>
                </a:lnTo>
                <a:lnTo>
                  <a:pt x="1140884" y="1028699"/>
                </a:lnTo>
                <a:lnTo>
                  <a:pt x="1174293" y="1003299"/>
                </a:lnTo>
                <a:lnTo>
                  <a:pt x="1208046" y="965199"/>
                </a:lnTo>
                <a:lnTo>
                  <a:pt x="1276569" y="914399"/>
                </a:lnTo>
                <a:lnTo>
                  <a:pt x="1311333" y="888999"/>
                </a:lnTo>
                <a:lnTo>
                  <a:pt x="1346427" y="850899"/>
                </a:lnTo>
                <a:lnTo>
                  <a:pt x="1453656" y="774699"/>
                </a:lnTo>
                <a:lnTo>
                  <a:pt x="1563733" y="698499"/>
                </a:lnTo>
                <a:lnTo>
                  <a:pt x="1676568" y="622299"/>
                </a:lnTo>
                <a:lnTo>
                  <a:pt x="1831144" y="520699"/>
                </a:lnTo>
                <a:lnTo>
                  <a:pt x="1870502" y="507999"/>
                </a:lnTo>
                <a:lnTo>
                  <a:pt x="1950054" y="457199"/>
                </a:lnTo>
                <a:lnTo>
                  <a:pt x="1990239" y="444499"/>
                </a:lnTo>
                <a:lnTo>
                  <a:pt x="2071414" y="393699"/>
                </a:lnTo>
                <a:lnTo>
                  <a:pt x="2112396" y="380999"/>
                </a:lnTo>
                <a:lnTo>
                  <a:pt x="2153637" y="355599"/>
                </a:lnTo>
                <a:lnTo>
                  <a:pt x="2195133" y="342899"/>
                </a:lnTo>
                <a:lnTo>
                  <a:pt x="2236881" y="317499"/>
                </a:lnTo>
                <a:lnTo>
                  <a:pt x="2321118" y="292099"/>
                </a:lnTo>
                <a:lnTo>
                  <a:pt x="2363601" y="266699"/>
                </a:lnTo>
                <a:lnTo>
                  <a:pt x="2492466" y="228599"/>
                </a:lnTo>
                <a:lnTo>
                  <a:pt x="2535881" y="203199"/>
                </a:lnTo>
                <a:lnTo>
                  <a:pt x="2891002" y="101599"/>
                </a:lnTo>
                <a:lnTo>
                  <a:pt x="4674488" y="101599"/>
                </a:lnTo>
                <a:lnTo>
                  <a:pt x="4813451" y="141309"/>
                </a:lnTo>
                <a:lnTo>
                  <a:pt x="4813451" y="2158999"/>
                </a:lnTo>
                <a:lnTo>
                  <a:pt x="3733533" y="2158999"/>
                </a:lnTo>
                <a:lnTo>
                  <a:pt x="3685545" y="2171699"/>
                </a:lnTo>
                <a:lnTo>
                  <a:pt x="3590563" y="2171699"/>
                </a:lnTo>
                <a:lnTo>
                  <a:pt x="3543605" y="2184399"/>
                </a:lnTo>
                <a:lnTo>
                  <a:pt x="3497024" y="2184399"/>
                </a:lnTo>
                <a:lnTo>
                  <a:pt x="3405065" y="2209799"/>
                </a:lnTo>
                <a:lnTo>
                  <a:pt x="3359721" y="2209799"/>
                </a:lnTo>
                <a:lnTo>
                  <a:pt x="3270390" y="2235199"/>
                </a:lnTo>
                <a:lnTo>
                  <a:pt x="3226437" y="2260599"/>
                </a:lnTo>
                <a:lnTo>
                  <a:pt x="3097635" y="2298699"/>
                </a:lnTo>
                <a:lnTo>
                  <a:pt x="3055777" y="2324099"/>
                </a:lnTo>
                <a:lnTo>
                  <a:pt x="3014487" y="2336799"/>
                </a:lnTo>
                <a:lnTo>
                  <a:pt x="2933674" y="2387599"/>
                </a:lnTo>
                <a:lnTo>
                  <a:pt x="2894187" y="2400299"/>
                </a:lnTo>
                <a:lnTo>
                  <a:pt x="2855336" y="2425699"/>
                </a:lnTo>
                <a:lnTo>
                  <a:pt x="2817137" y="2451099"/>
                </a:lnTo>
                <a:lnTo>
                  <a:pt x="2779608" y="2476499"/>
                </a:lnTo>
                <a:lnTo>
                  <a:pt x="2742766" y="2501899"/>
                </a:lnTo>
                <a:lnTo>
                  <a:pt x="2706629" y="2527299"/>
                </a:lnTo>
                <a:lnTo>
                  <a:pt x="2671213" y="2565399"/>
                </a:lnTo>
                <a:lnTo>
                  <a:pt x="2636536" y="2590799"/>
                </a:lnTo>
                <a:lnTo>
                  <a:pt x="2602615" y="2616199"/>
                </a:lnTo>
                <a:lnTo>
                  <a:pt x="2569467" y="2654299"/>
                </a:lnTo>
                <a:lnTo>
                  <a:pt x="2537109" y="2679699"/>
                </a:lnTo>
                <a:lnTo>
                  <a:pt x="2505558" y="2717799"/>
                </a:lnTo>
                <a:lnTo>
                  <a:pt x="2474832" y="2743199"/>
                </a:lnTo>
                <a:lnTo>
                  <a:pt x="2444948" y="2781299"/>
                </a:lnTo>
                <a:lnTo>
                  <a:pt x="2415923" y="2819399"/>
                </a:lnTo>
                <a:lnTo>
                  <a:pt x="2387774" y="2857499"/>
                </a:lnTo>
                <a:lnTo>
                  <a:pt x="2360518" y="2882899"/>
                </a:lnTo>
                <a:lnTo>
                  <a:pt x="2360407" y="2883061"/>
                </a:lnTo>
                <a:close/>
              </a:path>
              <a:path w="4813934" h="2883534">
                <a:moveTo>
                  <a:pt x="4813451" y="2495022"/>
                </a:moveTo>
                <a:lnTo>
                  <a:pt x="4749101" y="2451099"/>
                </a:lnTo>
                <a:lnTo>
                  <a:pt x="4710916" y="2425699"/>
                </a:lnTo>
                <a:lnTo>
                  <a:pt x="4672069" y="2400299"/>
                </a:lnTo>
                <a:lnTo>
                  <a:pt x="4632577" y="2387599"/>
                </a:lnTo>
                <a:lnTo>
                  <a:pt x="4551724" y="2336799"/>
                </a:lnTo>
                <a:lnTo>
                  <a:pt x="4510396" y="2324099"/>
                </a:lnTo>
                <a:lnTo>
                  <a:pt x="4468490" y="2298699"/>
                </a:lnTo>
                <a:lnTo>
                  <a:pt x="4339467" y="2260599"/>
                </a:lnTo>
                <a:lnTo>
                  <a:pt x="4295414" y="2235199"/>
                </a:lnTo>
                <a:lnTo>
                  <a:pt x="4205839" y="2209799"/>
                </a:lnTo>
                <a:lnTo>
                  <a:pt x="4160350" y="2209799"/>
                </a:lnTo>
                <a:lnTo>
                  <a:pt x="4068056" y="2184399"/>
                </a:lnTo>
                <a:lnTo>
                  <a:pt x="4021283" y="2184399"/>
                </a:lnTo>
                <a:lnTo>
                  <a:pt x="3974115" y="2171699"/>
                </a:lnTo>
                <a:lnTo>
                  <a:pt x="3878662" y="2171699"/>
                </a:lnTo>
                <a:lnTo>
                  <a:pt x="3830411" y="2158999"/>
                </a:lnTo>
                <a:lnTo>
                  <a:pt x="4813451" y="2158999"/>
                </a:lnTo>
                <a:lnTo>
                  <a:pt x="4813451" y="2495022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7750093"/>
            <a:ext cx="1533524" cy="15049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6555" y="1593578"/>
            <a:ext cx="4512310" cy="1080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6900" spc="-85" dirty="0"/>
              <a:t>Deliverables</a:t>
            </a:r>
            <a:endParaRPr sz="690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4595" y="4591570"/>
            <a:ext cx="153332" cy="1533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4595" y="5889001"/>
            <a:ext cx="153332" cy="1533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4595" y="7186433"/>
            <a:ext cx="153332" cy="15333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93384" y="4169117"/>
            <a:ext cx="14386560" cy="40924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0" b="1" spc="-30" dirty="0">
                <a:solidFill>
                  <a:srgbClr val="242424"/>
                </a:solidFill>
                <a:latin typeface="Times New Roman"/>
                <a:cs typeface="Times New Roman"/>
              </a:rPr>
              <a:t>Python</a:t>
            </a:r>
            <a:r>
              <a:rPr sz="5000" b="1" spc="-19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5000" b="1" spc="-60" dirty="0">
                <a:solidFill>
                  <a:srgbClr val="242424"/>
                </a:solidFill>
                <a:latin typeface="Times New Roman"/>
                <a:cs typeface="Times New Roman"/>
              </a:rPr>
              <a:t>Module</a:t>
            </a:r>
            <a:r>
              <a:rPr sz="5000" b="1" spc="-19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5000" b="1" spc="-120" dirty="0">
                <a:solidFill>
                  <a:srgbClr val="242424"/>
                </a:solidFill>
                <a:latin typeface="Times New Roman"/>
                <a:cs typeface="Times New Roman"/>
              </a:rPr>
              <a:t>with</a:t>
            </a:r>
            <a:r>
              <a:rPr sz="5000" b="1" spc="-19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lang="en-IN" sz="5000" b="1" spc="-95" dirty="0">
                <a:solidFill>
                  <a:srgbClr val="242424"/>
                </a:solidFill>
                <a:latin typeface="Times New Roman"/>
                <a:cs typeface="Times New Roman"/>
              </a:rPr>
              <a:t>B</a:t>
            </a:r>
            <a:r>
              <a:rPr sz="5000" b="1" spc="-95" dirty="0" err="1">
                <a:solidFill>
                  <a:srgbClr val="242424"/>
                </a:solidFill>
                <a:latin typeface="Times New Roman"/>
                <a:cs typeface="Times New Roman"/>
              </a:rPr>
              <a:t>acktracking</a:t>
            </a:r>
            <a:r>
              <a:rPr lang="en-IN" sz="5000" b="1" spc="-95" dirty="0">
                <a:solidFill>
                  <a:srgbClr val="242424"/>
                </a:solidFill>
                <a:latin typeface="Times New Roman"/>
                <a:cs typeface="Times New Roman"/>
              </a:rPr>
              <a:t> and Optimized Backtracking</a:t>
            </a:r>
            <a:r>
              <a:rPr sz="5000" b="1" spc="-19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5000" b="1" spc="-10" dirty="0">
                <a:solidFill>
                  <a:srgbClr val="242424"/>
                </a:solidFill>
                <a:latin typeface="Times New Roman"/>
                <a:cs typeface="Times New Roman"/>
              </a:rPr>
              <a:t>algorithm</a:t>
            </a:r>
            <a:endParaRPr sz="5000" dirty="0">
              <a:latin typeface="Times New Roman"/>
              <a:cs typeface="Times New Roman"/>
            </a:endParaRPr>
          </a:p>
          <a:p>
            <a:pPr marL="12700" marR="5080">
              <a:lnSpc>
                <a:spcPts val="10220"/>
              </a:lnSpc>
              <a:spcBef>
                <a:spcPts val="840"/>
              </a:spcBef>
              <a:tabLst>
                <a:tab pos="6779259" algn="l"/>
              </a:tabLst>
            </a:pPr>
            <a:r>
              <a:rPr sz="5000" b="1" spc="-155" dirty="0">
                <a:solidFill>
                  <a:srgbClr val="242424"/>
                </a:solidFill>
                <a:latin typeface="Times New Roman"/>
                <a:cs typeface="Times New Roman"/>
              </a:rPr>
              <a:t>Github</a:t>
            </a:r>
            <a:r>
              <a:rPr sz="5000" b="1" spc="-16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5000" b="1" spc="-70" dirty="0">
                <a:solidFill>
                  <a:srgbClr val="242424"/>
                </a:solidFill>
                <a:latin typeface="Times New Roman"/>
                <a:cs typeface="Times New Roman"/>
              </a:rPr>
              <a:t>Repository</a:t>
            </a:r>
            <a:r>
              <a:rPr sz="5000" b="1" spc="-2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5000" b="1" spc="-10" dirty="0" err="1">
                <a:solidFill>
                  <a:srgbClr val="242424"/>
                </a:solidFill>
                <a:latin typeface="Times New Roman"/>
                <a:cs typeface="Times New Roman"/>
              </a:rPr>
              <a:t>alon</a:t>
            </a:r>
            <a:r>
              <a:rPr lang="en-IN" sz="5000" b="1" spc="-10" dirty="0">
                <a:solidFill>
                  <a:srgbClr val="242424"/>
                </a:solidFill>
                <a:latin typeface="Times New Roman"/>
                <a:cs typeface="Times New Roman"/>
              </a:rPr>
              <a:t>g </a:t>
            </a:r>
            <a:r>
              <a:rPr sz="5000" b="1" spc="-120" dirty="0">
                <a:solidFill>
                  <a:srgbClr val="242424"/>
                </a:solidFill>
                <a:latin typeface="Times New Roman"/>
                <a:cs typeface="Times New Roman"/>
              </a:rPr>
              <a:t>with</a:t>
            </a:r>
            <a:r>
              <a:rPr sz="5000" b="1" spc="-15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5000" b="1" spc="-135" dirty="0">
                <a:solidFill>
                  <a:srgbClr val="242424"/>
                </a:solidFill>
                <a:latin typeface="Times New Roman"/>
                <a:cs typeface="Times New Roman"/>
              </a:rPr>
              <a:t>documentation</a:t>
            </a:r>
            <a:r>
              <a:rPr sz="5000" b="1" spc="-14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5000" b="1" spc="-170" dirty="0">
                <a:solidFill>
                  <a:srgbClr val="242424"/>
                </a:solidFill>
                <a:latin typeface="Times New Roman"/>
                <a:cs typeface="Times New Roman"/>
              </a:rPr>
              <a:t>and</a:t>
            </a:r>
            <a:r>
              <a:rPr sz="5000" b="1" spc="-14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5000" b="1" spc="-20" dirty="0">
                <a:solidFill>
                  <a:srgbClr val="242424"/>
                </a:solidFill>
                <a:latin typeface="Times New Roman"/>
                <a:cs typeface="Times New Roman"/>
              </a:rPr>
              <a:t>code </a:t>
            </a:r>
            <a:r>
              <a:rPr sz="5000" b="1" spc="-130" dirty="0">
                <a:solidFill>
                  <a:srgbClr val="242424"/>
                </a:solidFill>
                <a:latin typeface="Times New Roman"/>
                <a:cs typeface="Times New Roman"/>
              </a:rPr>
              <a:t>Youtube</a:t>
            </a:r>
            <a:r>
              <a:rPr sz="5000" b="1" spc="-1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5000" b="1" spc="-50" dirty="0">
                <a:solidFill>
                  <a:srgbClr val="242424"/>
                </a:solidFill>
                <a:latin typeface="Times New Roman"/>
                <a:cs typeface="Times New Roman"/>
              </a:rPr>
              <a:t>link</a:t>
            </a:r>
            <a:r>
              <a:rPr sz="5000" b="1" spc="-1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5000" b="1" spc="-175" dirty="0">
                <a:solidFill>
                  <a:srgbClr val="242424"/>
                </a:solidFill>
                <a:latin typeface="Times New Roman"/>
                <a:cs typeface="Times New Roman"/>
              </a:rPr>
              <a:t>which</a:t>
            </a:r>
            <a:r>
              <a:rPr sz="5000" b="1" spc="-13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5000" b="1" spc="-120" dirty="0">
                <a:solidFill>
                  <a:srgbClr val="242424"/>
                </a:solidFill>
                <a:latin typeface="Times New Roman"/>
                <a:cs typeface="Times New Roman"/>
              </a:rPr>
              <a:t>demonstrates</a:t>
            </a:r>
            <a:r>
              <a:rPr sz="5000" b="1" spc="-15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5000" b="1" spc="-180" dirty="0">
                <a:solidFill>
                  <a:srgbClr val="242424"/>
                </a:solidFill>
                <a:latin typeface="Times New Roman"/>
                <a:cs typeface="Times New Roman"/>
              </a:rPr>
              <a:t>our</a:t>
            </a:r>
            <a:r>
              <a:rPr sz="5000" b="1" spc="-13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5000" b="1" spc="-10" dirty="0">
                <a:solidFill>
                  <a:srgbClr val="242424"/>
                </a:solidFill>
                <a:latin typeface="Times New Roman"/>
                <a:cs typeface="Times New Roman"/>
              </a:rPr>
              <a:t>project</a:t>
            </a:r>
            <a:endParaRPr sz="5000" dirty="0">
              <a:latin typeface="Times New Roman"/>
              <a:cs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B8259-AC21-9A4A-67F4-F76A4D41234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720" y="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474548" y="7403938"/>
            <a:ext cx="4813935" cy="2883535"/>
          </a:xfrm>
          <a:custGeom>
            <a:avLst/>
            <a:gdLst/>
            <a:ahLst/>
            <a:cxnLst/>
            <a:rect l="l" t="t" r="r" b="b"/>
            <a:pathLst>
              <a:path w="4813934" h="2883534">
                <a:moveTo>
                  <a:pt x="3926645" y="12699"/>
                </a:moveTo>
                <a:lnTo>
                  <a:pt x="3637391" y="12699"/>
                </a:lnTo>
                <a:lnTo>
                  <a:pt x="3685399" y="0"/>
                </a:lnTo>
                <a:lnTo>
                  <a:pt x="3878516" y="0"/>
                </a:lnTo>
                <a:lnTo>
                  <a:pt x="3926645" y="12699"/>
                </a:lnTo>
                <a:close/>
              </a:path>
              <a:path w="4813934" h="2883534">
                <a:moveTo>
                  <a:pt x="4165025" y="25399"/>
                </a:moveTo>
                <a:lnTo>
                  <a:pt x="3399561" y="25399"/>
                </a:lnTo>
                <a:lnTo>
                  <a:pt x="3446821" y="12699"/>
                </a:lnTo>
                <a:lnTo>
                  <a:pt x="4117663" y="12699"/>
                </a:lnTo>
                <a:lnTo>
                  <a:pt x="4165025" y="25399"/>
                </a:lnTo>
                <a:close/>
              </a:path>
              <a:path w="4813934" h="2883534">
                <a:moveTo>
                  <a:pt x="4259257" y="38099"/>
                </a:moveTo>
                <a:lnTo>
                  <a:pt x="3305524" y="38099"/>
                </a:lnTo>
                <a:lnTo>
                  <a:pt x="3352461" y="25399"/>
                </a:lnTo>
                <a:lnTo>
                  <a:pt x="4212224" y="25399"/>
                </a:lnTo>
                <a:lnTo>
                  <a:pt x="4259257" y="38099"/>
                </a:lnTo>
                <a:close/>
              </a:path>
              <a:path w="4813934" h="2883534">
                <a:moveTo>
                  <a:pt x="4352808" y="50799"/>
                </a:moveTo>
                <a:lnTo>
                  <a:pt x="3212154" y="50799"/>
                </a:lnTo>
                <a:lnTo>
                  <a:pt x="3258754" y="38099"/>
                </a:lnTo>
                <a:lnTo>
                  <a:pt x="4306119" y="38099"/>
                </a:lnTo>
                <a:lnTo>
                  <a:pt x="4352808" y="50799"/>
                </a:lnTo>
                <a:close/>
              </a:path>
              <a:path w="4813934" h="2883534">
                <a:moveTo>
                  <a:pt x="4445651" y="63499"/>
                </a:moveTo>
                <a:lnTo>
                  <a:pt x="3119478" y="63499"/>
                </a:lnTo>
                <a:lnTo>
                  <a:pt x="3165727" y="50799"/>
                </a:lnTo>
                <a:lnTo>
                  <a:pt x="4399320" y="50799"/>
                </a:lnTo>
                <a:lnTo>
                  <a:pt x="4445651" y="63499"/>
                </a:lnTo>
                <a:close/>
              </a:path>
              <a:path w="4813934" h="2883534">
                <a:moveTo>
                  <a:pt x="4629108" y="101599"/>
                </a:moveTo>
                <a:lnTo>
                  <a:pt x="2936316" y="101599"/>
                </a:lnTo>
                <a:lnTo>
                  <a:pt x="3073408" y="63499"/>
                </a:lnTo>
                <a:lnTo>
                  <a:pt x="4491799" y="63499"/>
                </a:lnTo>
                <a:lnTo>
                  <a:pt x="4629108" y="101599"/>
                </a:lnTo>
                <a:close/>
              </a:path>
              <a:path w="4813934" h="2883534">
                <a:moveTo>
                  <a:pt x="2360407" y="2883061"/>
                </a:moveTo>
                <a:lnTo>
                  <a:pt x="0" y="2883061"/>
                </a:lnTo>
                <a:lnTo>
                  <a:pt x="8312" y="2857499"/>
                </a:lnTo>
                <a:lnTo>
                  <a:pt x="21214" y="2806699"/>
                </a:lnTo>
                <a:lnTo>
                  <a:pt x="34623" y="2768599"/>
                </a:lnTo>
                <a:lnTo>
                  <a:pt x="48535" y="2730499"/>
                </a:lnTo>
                <a:lnTo>
                  <a:pt x="62948" y="2679699"/>
                </a:lnTo>
                <a:lnTo>
                  <a:pt x="77858" y="2641599"/>
                </a:lnTo>
                <a:lnTo>
                  <a:pt x="93262" y="2590799"/>
                </a:lnTo>
                <a:lnTo>
                  <a:pt x="109156" y="2552699"/>
                </a:lnTo>
                <a:lnTo>
                  <a:pt x="125537" y="2514599"/>
                </a:lnTo>
                <a:lnTo>
                  <a:pt x="142401" y="2463799"/>
                </a:lnTo>
                <a:lnTo>
                  <a:pt x="159746" y="2425699"/>
                </a:lnTo>
                <a:lnTo>
                  <a:pt x="177567" y="2387599"/>
                </a:lnTo>
                <a:lnTo>
                  <a:pt x="195861" y="2336799"/>
                </a:lnTo>
                <a:lnTo>
                  <a:pt x="214625" y="2298699"/>
                </a:lnTo>
                <a:lnTo>
                  <a:pt x="233855" y="2260599"/>
                </a:lnTo>
                <a:lnTo>
                  <a:pt x="253549" y="2222499"/>
                </a:lnTo>
                <a:lnTo>
                  <a:pt x="273702" y="2171699"/>
                </a:lnTo>
                <a:lnTo>
                  <a:pt x="294311" y="2133599"/>
                </a:lnTo>
                <a:lnTo>
                  <a:pt x="315373" y="2095499"/>
                </a:lnTo>
                <a:lnTo>
                  <a:pt x="336884" y="2057399"/>
                </a:lnTo>
                <a:lnTo>
                  <a:pt x="358841" y="2019299"/>
                </a:lnTo>
                <a:lnTo>
                  <a:pt x="381241" y="1981199"/>
                </a:lnTo>
                <a:lnTo>
                  <a:pt x="404080" y="1943099"/>
                </a:lnTo>
                <a:lnTo>
                  <a:pt x="427355" y="1892299"/>
                </a:lnTo>
                <a:lnTo>
                  <a:pt x="451062" y="1854199"/>
                </a:lnTo>
                <a:lnTo>
                  <a:pt x="475199" y="1816099"/>
                </a:lnTo>
                <a:lnTo>
                  <a:pt x="499760" y="1777999"/>
                </a:lnTo>
                <a:lnTo>
                  <a:pt x="524744" y="1739899"/>
                </a:lnTo>
                <a:lnTo>
                  <a:pt x="550147" y="1714499"/>
                </a:lnTo>
                <a:lnTo>
                  <a:pt x="575964" y="1676399"/>
                </a:lnTo>
                <a:lnTo>
                  <a:pt x="602194" y="1638299"/>
                </a:lnTo>
                <a:lnTo>
                  <a:pt x="628832" y="1600199"/>
                </a:lnTo>
                <a:lnTo>
                  <a:pt x="655876" y="1562099"/>
                </a:lnTo>
                <a:lnTo>
                  <a:pt x="683321" y="1523999"/>
                </a:lnTo>
                <a:lnTo>
                  <a:pt x="711164" y="1485899"/>
                </a:lnTo>
                <a:lnTo>
                  <a:pt x="739402" y="1460499"/>
                </a:lnTo>
                <a:lnTo>
                  <a:pt x="768032" y="1422399"/>
                </a:lnTo>
                <a:lnTo>
                  <a:pt x="797050" y="1384299"/>
                </a:lnTo>
                <a:lnTo>
                  <a:pt x="826452" y="1358899"/>
                </a:lnTo>
                <a:lnTo>
                  <a:pt x="856236" y="1320799"/>
                </a:lnTo>
                <a:lnTo>
                  <a:pt x="886398" y="1282699"/>
                </a:lnTo>
                <a:lnTo>
                  <a:pt x="916934" y="1257299"/>
                </a:lnTo>
                <a:lnTo>
                  <a:pt x="947841" y="1219199"/>
                </a:lnTo>
                <a:lnTo>
                  <a:pt x="979115" y="1193799"/>
                </a:lnTo>
                <a:lnTo>
                  <a:pt x="1010754" y="1155699"/>
                </a:lnTo>
                <a:lnTo>
                  <a:pt x="1042754" y="1130299"/>
                </a:lnTo>
                <a:lnTo>
                  <a:pt x="1075111" y="1092199"/>
                </a:lnTo>
                <a:lnTo>
                  <a:pt x="1107822" y="1066799"/>
                </a:lnTo>
                <a:lnTo>
                  <a:pt x="1140884" y="1028699"/>
                </a:lnTo>
                <a:lnTo>
                  <a:pt x="1174293" y="1003299"/>
                </a:lnTo>
                <a:lnTo>
                  <a:pt x="1208046" y="965199"/>
                </a:lnTo>
                <a:lnTo>
                  <a:pt x="1276569" y="914399"/>
                </a:lnTo>
                <a:lnTo>
                  <a:pt x="1311333" y="888999"/>
                </a:lnTo>
                <a:lnTo>
                  <a:pt x="1346427" y="850899"/>
                </a:lnTo>
                <a:lnTo>
                  <a:pt x="1453656" y="774699"/>
                </a:lnTo>
                <a:lnTo>
                  <a:pt x="1563733" y="698499"/>
                </a:lnTo>
                <a:lnTo>
                  <a:pt x="1676568" y="622299"/>
                </a:lnTo>
                <a:lnTo>
                  <a:pt x="1831144" y="520699"/>
                </a:lnTo>
                <a:lnTo>
                  <a:pt x="1870502" y="507999"/>
                </a:lnTo>
                <a:lnTo>
                  <a:pt x="1950054" y="457199"/>
                </a:lnTo>
                <a:lnTo>
                  <a:pt x="1990239" y="444499"/>
                </a:lnTo>
                <a:lnTo>
                  <a:pt x="2071414" y="393699"/>
                </a:lnTo>
                <a:lnTo>
                  <a:pt x="2112396" y="380999"/>
                </a:lnTo>
                <a:lnTo>
                  <a:pt x="2153637" y="355599"/>
                </a:lnTo>
                <a:lnTo>
                  <a:pt x="2195133" y="342899"/>
                </a:lnTo>
                <a:lnTo>
                  <a:pt x="2236881" y="317499"/>
                </a:lnTo>
                <a:lnTo>
                  <a:pt x="2321118" y="292099"/>
                </a:lnTo>
                <a:lnTo>
                  <a:pt x="2363601" y="266699"/>
                </a:lnTo>
                <a:lnTo>
                  <a:pt x="2492466" y="228599"/>
                </a:lnTo>
                <a:lnTo>
                  <a:pt x="2535881" y="203199"/>
                </a:lnTo>
                <a:lnTo>
                  <a:pt x="2891002" y="101599"/>
                </a:lnTo>
                <a:lnTo>
                  <a:pt x="4674488" y="101599"/>
                </a:lnTo>
                <a:lnTo>
                  <a:pt x="4813451" y="141309"/>
                </a:lnTo>
                <a:lnTo>
                  <a:pt x="4813451" y="2158999"/>
                </a:lnTo>
                <a:lnTo>
                  <a:pt x="3733533" y="2158999"/>
                </a:lnTo>
                <a:lnTo>
                  <a:pt x="3685545" y="2171699"/>
                </a:lnTo>
                <a:lnTo>
                  <a:pt x="3590563" y="2171699"/>
                </a:lnTo>
                <a:lnTo>
                  <a:pt x="3543605" y="2184399"/>
                </a:lnTo>
                <a:lnTo>
                  <a:pt x="3497024" y="2184399"/>
                </a:lnTo>
                <a:lnTo>
                  <a:pt x="3405065" y="2209799"/>
                </a:lnTo>
                <a:lnTo>
                  <a:pt x="3359721" y="2209799"/>
                </a:lnTo>
                <a:lnTo>
                  <a:pt x="3270390" y="2235199"/>
                </a:lnTo>
                <a:lnTo>
                  <a:pt x="3226437" y="2260599"/>
                </a:lnTo>
                <a:lnTo>
                  <a:pt x="3097635" y="2298699"/>
                </a:lnTo>
                <a:lnTo>
                  <a:pt x="3055777" y="2324099"/>
                </a:lnTo>
                <a:lnTo>
                  <a:pt x="3014487" y="2336799"/>
                </a:lnTo>
                <a:lnTo>
                  <a:pt x="2933674" y="2387599"/>
                </a:lnTo>
                <a:lnTo>
                  <a:pt x="2894187" y="2400299"/>
                </a:lnTo>
                <a:lnTo>
                  <a:pt x="2855336" y="2425699"/>
                </a:lnTo>
                <a:lnTo>
                  <a:pt x="2817137" y="2451099"/>
                </a:lnTo>
                <a:lnTo>
                  <a:pt x="2779608" y="2476499"/>
                </a:lnTo>
                <a:lnTo>
                  <a:pt x="2742766" y="2501899"/>
                </a:lnTo>
                <a:lnTo>
                  <a:pt x="2706629" y="2527299"/>
                </a:lnTo>
                <a:lnTo>
                  <a:pt x="2671213" y="2565399"/>
                </a:lnTo>
                <a:lnTo>
                  <a:pt x="2636536" y="2590799"/>
                </a:lnTo>
                <a:lnTo>
                  <a:pt x="2602615" y="2616199"/>
                </a:lnTo>
                <a:lnTo>
                  <a:pt x="2569467" y="2654299"/>
                </a:lnTo>
                <a:lnTo>
                  <a:pt x="2537109" y="2679699"/>
                </a:lnTo>
                <a:lnTo>
                  <a:pt x="2505558" y="2717799"/>
                </a:lnTo>
                <a:lnTo>
                  <a:pt x="2474832" y="2743199"/>
                </a:lnTo>
                <a:lnTo>
                  <a:pt x="2444948" y="2781299"/>
                </a:lnTo>
                <a:lnTo>
                  <a:pt x="2415923" y="2819399"/>
                </a:lnTo>
                <a:lnTo>
                  <a:pt x="2387774" y="2857499"/>
                </a:lnTo>
                <a:lnTo>
                  <a:pt x="2360518" y="2882899"/>
                </a:lnTo>
                <a:lnTo>
                  <a:pt x="2360407" y="2883061"/>
                </a:lnTo>
                <a:close/>
              </a:path>
              <a:path w="4813934" h="2883534">
                <a:moveTo>
                  <a:pt x="4813451" y="2495022"/>
                </a:moveTo>
                <a:lnTo>
                  <a:pt x="4749101" y="2451099"/>
                </a:lnTo>
                <a:lnTo>
                  <a:pt x="4710916" y="2425699"/>
                </a:lnTo>
                <a:lnTo>
                  <a:pt x="4672069" y="2400299"/>
                </a:lnTo>
                <a:lnTo>
                  <a:pt x="4632577" y="2387599"/>
                </a:lnTo>
                <a:lnTo>
                  <a:pt x="4551724" y="2336799"/>
                </a:lnTo>
                <a:lnTo>
                  <a:pt x="4510396" y="2324099"/>
                </a:lnTo>
                <a:lnTo>
                  <a:pt x="4468490" y="2298699"/>
                </a:lnTo>
                <a:lnTo>
                  <a:pt x="4339467" y="2260599"/>
                </a:lnTo>
                <a:lnTo>
                  <a:pt x="4295414" y="2235199"/>
                </a:lnTo>
                <a:lnTo>
                  <a:pt x="4205839" y="2209799"/>
                </a:lnTo>
                <a:lnTo>
                  <a:pt x="4160350" y="2209799"/>
                </a:lnTo>
                <a:lnTo>
                  <a:pt x="4068056" y="2184399"/>
                </a:lnTo>
                <a:lnTo>
                  <a:pt x="4021283" y="2184399"/>
                </a:lnTo>
                <a:lnTo>
                  <a:pt x="3974115" y="2171699"/>
                </a:lnTo>
                <a:lnTo>
                  <a:pt x="3878662" y="2171699"/>
                </a:lnTo>
                <a:lnTo>
                  <a:pt x="3830411" y="2158999"/>
                </a:lnTo>
                <a:lnTo>
                  <a:pt x="4813451" y="2158999"/>
                </a:lnTo>
                <a:lnTo>
                  <a:pt x="4813451" y="2495022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7750093"/>
            <a:ext cx="1533524" cy="15049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89699" y="1104900"/>
            <a:ext cx="8906085" cy="100027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3815" algn="ctr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Evaluation</a:t>
            </a:r>
            <a:r>
              <a:rPr spc="-245" dirty="0"/>
              <a:t> </a:t>
            </a:r>
            <a:r>
              <a:rPr spc="-35" dirty="0"/>
              <a:t>Methodologies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3183" y="4021489"/>
            <a:ext cx="128470" cy="12847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3183" y="5108547"/>
            <a:ext cx="128470" cy="12847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3183" y="6195605"/>
            <a:ext cx="128470" cy="1284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3183" y="7282663"/>
            <a:ext cx="128470" cy="12846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1890115" y="3665476"/>
            <a:ext cx="14538605" cy="40148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/>
              <a:t>Generate</a:t>
            </a:r>
            <a:r>
              <a:rPr spc="-12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lang="en-IN" spc="-50" dirty="0"/>
              <a:t>Result</a:t>
            </a:r>
            <a:r>
              <a:rPr spc="-120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spc="-20" dirty="0"/>
              <a:t>check</a:t>
            </a:r>
            <a:r>
              <a:rPr spc="-120" dirty="0"/>
              <a:t> </a:t>
            </a:r>
            <a:r>
              <a:rPr dirty="0"/>
              <a:t>the</a:t>
            </a:r>
            <a:r>
              <a:rPr spc="-120" dirty="0"/>
              <a:t> </a:t>
            </a:r>
            <a:r>
              <a:rPr lang="en-IN" spc="-70" dirty="0"/>
              <a:t>efficiency</a:t>
            </a:r>
            <a:r>
              <a:rPr spc="-120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lang="en-IN" spc="-105" dirty="0"/>
              <a:t>algorithms</a:t>
            </a:r>
            <a:r>
              <a:rPr spc="-10" dirty="0"/>
              <a:t>.</a:t>
            </a:r>
          </a:p>
          <a:p>
            <a:pPr marL="12700" marR="3876675">
              <a:lnSpc>
                <a:spcPts val="8560"/>
              </a:lnSpc>
              <a:spcBef>
                <a:spcPts val="880"/>
              </a:spcBef>
            </a:pPr>
            <a:r>
              <a:rPr spc="-10" dirty="0"/>
              <a:t>Verify</a:t>
            </a:r>
            <a:r>
              <a:rPr spc="-125" dirty="0"/>
              <a:t> </a:t>
            </a:r>
            <a:r>
              <a:rPr dirty="0"/>
              <a:t>if</a:t>
            </a:r>
            <a:r>
              <a:rPr spc="-120" dirty="0"/>
              <a:t> </a:t>
            </a:r>
            <a:r>
              <a:rPr spc="-20" dirty="0"/>
              <a:t>Solutions</a:t>
            </a:r>
            <a:r>
              <a:rPr spc="-125" dirty="0"/>
              <a:t> </a:t>
            </a:r>
            <a:r>
              <a:rPr spc="-105" dirty="0"/>
              <a:t>adhere</a:t>
            </a:r>
            <a:r>
              <a:rPr spc="-120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spc="-60" dirty="0"/>
              <a:t>Sudoku</a:t>
            </a:r>
            <a:r>
              <a:rPr spc="-125" dirty="0"/>
              <a:t> </a:t>
            </a:r>
            <a:r>
              <a:rPr spc="-10" dirty="0"/>
              <a:t>rules. </a:t>
            </a:r>
            <a:r>
              <a:rPr spc="-20" dirty="0"/>
              <a:t>Measure</a:t>
            </a:r>
            <a:r>
              <a:rPr spc="-200" dirty="0"/>
              <a:t> </a:t>
            </a:r>
            <a:r>
              <a:rPr dirty="0"/>
              <a:t>the</a:t>
            </a:r>
            <a:r>
              <a:rPr spc="-195" dirty="0"/>
              <a:t> </a:t>
            </a:r>
            <a:r>
              <a:rPr spc="-20" dirty="0"/>
              <a:t>time</a:t>
            </a:r>
            <a:r>
              <a:rPr spc="-200" dirty="0"/>
              <a:t> </a:t>
            </a:r>
            <a:r>
              <a:rPr spc="-10" dirty="0"/>
              <a:t>taken</a:t>
            </a:r>
            <a:r>
              <a:rPr spc="-195" dirty="0"/>
              <a:t> </a:t>
            </a:r>
            <a:r>
              <a:rPr spc="-10" dirty="0"/>
              <a:t>taken</a:t>
            </a:r>
            <a:r>
              <a:rPr spc="-195" dirty="0"/>
              <a:t> </a:t>
            </a:r>
            <a:r>
              <a:rPr dirty="0"/>
              <a:t>to</a:t>
            </a:r>
            <a:r>
              <a:rPr spc="-200" dirty="0"/>
              <a:t> </a:t>
            </a:r>
            <a:r>
              <a:rPr spc="-20" dirty="0"/>
              <a:t>solve</a:t>
            </a:r>
            <a:r>
              <a:rPr spc="-195" dirty="0"/>
              <a:t> </a:t>
            </a:r>
            <a:r>
              <a:rPr spc="-10" dirty="0"/>
              <a:t>puzzles.</a:t>
            </a: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pc="-105" dirty="0"/>
              <a:t>Ensure</a:t>
            </a:r>
            <a:r>
              <a:rPr spc="-155" dirty="0"/>
              <a:t> </a:t>
            </a:r>
            <a:r>
              <a:rPr spc="-10" dirty="0"/>
              <a:t>each</a:t>
            </a:r>
            <a:r>
              <a:rPr spc="-140" dirty="0"/>
              <a:t> </a:t>
            </a:r>
            <a:r>
              <a:rPr spc="-75" dirty="0"/>
              <a:t>generated</a:t>
            </a:r>
            <a:r>
              <a:rPr spc="-135" dirty="0"/>
              <a:t> </a:t>
            </a:r>
            <a:r>
              <a:rPr spc="-70" dirty="0"/>
              <a:t>puzzle</a:t>
            </a:r>
            <a:r>
              <a:rPr spc="-135" dirty="0"/>
              <a:t> </a:t>
            </a:r>
            <a:r>
              <a:rPr dirty="0"/>
              <a:t>is</a:t>
            </a:r>
            <a:r>
              <a:rPr spc="-135" dirty="0"/>
              <a:t> </a:t>
            </a:r>
            <a:r>
              <a:rPr spc="-150" dirty="0"/>
              <a:t>unique</a:t>
            </a:r>
            <a:r>
              <a:rPr spc="-105" dirty="0"/>
              <a:t> </a:t>
            </a:r>
            <a:r>
              <a:rPr spc="-110" dirty="0"/>
              <a:t>and</a:t>
            </a:r>
            <a:r>
              <a:rPr spc="-140" dirty="0"/>
              <a:t> </a:t>
            </a:r>
            <a:r>
              <a:rPr dirty="0"/>
              <a:t>has</a:t>
            </a:r>
            <a:r>
              <a:rPr spc="-130" dirty="0"/>
              <a:t> </a:t>
            </a:r>
            <a:r>
              <a:rPr dirty="0"/>
              <a:t>a</a:t>
            </a:r>
            <a:r>
              <a:rPr spc="-135" dirty="0"/>
              <a:t> </a:t>
            </a:r>
            <a:r>
              <a:rPr spc="-20" dirty="0"/>
              <a:t>single</a:t>
            </a:r>
            <a:r>
              <a:rPr spc="-135" dirty="0"/>
              <a:t> </a:t>
            </a:r>
            <a:r>
              <a:rPr spc="-10" dirty="0"/>
              <a:t>solution.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053C73-E819-0E0D-3712-396D83365C0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720" y="0"/>
            <a:ext cx="1828800" cy="1828800"/>
          </a:xfrm>
          <a:prstGeom prst="rect">
            <a:avLst/>
          </a:prstGeom>
        </p:spPr>
      </p:pic>
      <p:sp>
        <p:nvSpPr>
          <p:cNvPr id="12" name="object 7">
            <a:extLst>
              <a:ext uri="{FF2B5EF4-FFF2-40B4-BE49-F238E27FC236}">
                <a16:creationId xmlns:a16="http://schemas.microsoft.com/office/drawing/2014/main" id="{1E363872-F2E2-A5B8-8BC9-55C0C8AB40AD}"/>
              </a:ext>
            </a:extLst>
          </p:cNvPr>
          <p:cNvSpPr/>
          <p:nvPr/>
        </p:nvSpPr>
        <p:spPr>
          <a:xfrm rot="10800000">
            <a:off x="-30708" y="-5863"/>
            <a:ext cx="4813935" cy="2883535"/>
          </a:xfrm>
          <a:custGeom>
            <a:avLst/>
            <a:gdLst/>
            <a:ahLst/>
            <a:cxnLst/>
            <a:rect l="l" t="t" r="r" b="b"/>
            <a:pathLst>
              <a:path w="4813934" h="2883534">
                <a:moveTo>
                  <a:pt x="3926645" y="12699"/>
                </a:moveTo>
                <a:lnTo>
                  <a:pt x="3637391" y="12699"/>
                </a:lnTo>
                <a:lnTo>
                  <a:pt x="3685399" y="0"/>
                </a:lnTo>
                <a:lnTo>
                  <a:pt x="3878516" y="0"/>
                </a:lnTo>
                <a:lnTo>
                  <a:pt x="3926645" y="12699"/>
                </a:lnTo>
                <a:close/>
              </a:path>
              <a:path w="4813934" h="2883534">
                <a:moveTo>
                  <a:pt x="4165025" y="25399"/>
                </a:moveTo>
                <a:lnTo>
                  <a:pt x="3399561" y="25399"/>
                </a:lnTo>
                <a:lnTo>
                  <a:pt x="3446821" y="12699"/>
                </a:lnTo>
                <a:lnTo>
                  <a:pt x="4117663" y="12699"/>
                </a:lnTo>
                <a:lnTo>
                  <a:pt x="4165025" y="25399"/>
                </a:lnTo>
                <a:close/>
              </a:path>
              <a:path w="4813934" h="2883534">
                <a:moveTo>
                  <a:pt x="4259257" y="38099"/>
                </a:moveTo>
                <a:lnTo>
                  <a:pt x="3305524" y="38099"/>
                </a:lnTo>
                <a:lnTo>
                  <a:pt x="3352461" y="25399"/>
                </a:lnTo>
                <a:lnTo>
                  <a:pt x="4212224" y="25399"/>
                </a:lnTo>
                <a:lnTo>
                  <a:pt x="4259257" y="38099"/>
                </a:lnTo>
                <a:close/>
              </a:path>
              <a:path w="4813934" h="2883534">
                <a:moveTo>
                  <a:pt x="4352808" y="50799"/>
                </a:moveTo>
                <a:lnTo>
                  <a:pt x="3212154" y="50799"/>
                </a:lnTo>
                <a:lnTo>
                  <a:pt x="3258754" y="38099"/>
                </a:lnTo>
                <a:lnTo>
                  <a:pt x="4306119" y="38099"/>
                </a:lnTo>
                <a:lnTo>
                  <a:pt x="4352808" y="50799"/>
                </a:lnTo>
                <a:close/>
              </a:path>
              <a:path w="4813934" h="2883534">
                <a:moveTo>
                  <a:pt x="4445651" y="63499"/>
                </a:moveTo>
                <a:lnTo>
                  <a:pt x="3119478" y="63499"/>
                </a:lnTo>
                <a:lnTo>
                  <a:pt x="3165727" y="50799"/>
                </a:lnTo>
                <a:lnTo>
                  <a:pt x="4399320" y="50799"/>
                </a:lnTo>
                <a:lnTo>
                  <a:pt x="4445651" y="63499"/>
                </a:lnTo>
                <a:close/>
              </a:path>
              <a:path w="4813934" h="2883534">
                <a:moveTo>
                  <a:pt x="4629108" y="101599"/>
                </a:moveTo>
                <a:lnTo>
                  <a:pt x="2936316" y="101599"/>
                </a:lnTo>
                <a:lnTo>
                  <a:pt x="3073408" y="63499"/>
                </a:lnTo>
                <a:lnTo>
                  <a:pt x="4491799" y="63499"/>
                </a:lnTo>
                <a:lnTo>
                  <a:pt x="4629108" y="101599"/>
                </a:lnTo>
                <a:close/>
              </a:path>
              <a:path w="4813934" h="2883534">
                <a:moveTo>
                  <a:pt x="2360407" y="2883061"/>
                </a:moveTo>
                <a:lnTo>
                  <a:pt x="0" y="2883061"/>
                </a:lnTo>
                <a:lnTo>
                  <a:pt x="8312" y="2857499"/>
                </a:lnTo>
                <a:lnTo>
                  <a:pt x="21214" y="2806699"/>
                </a:lnTo>
                <a:lnTo>
                  <a:pt x="34623" y="2768599"/>
                </a:lnTo>
                <a:lnTo>
                  <a:pt x="48535" y="2730499"/>
                </a:lnTo>
                <a:lnTo>
                  <a:pt x="62948" y="2679699"/>
                </a:lnTo>
                <a:lnTo>
                  <a:pt x="77858" y="2641599"/>
                </a:lnTo>
                <a:lnTo>
                  <a:pt x="93262" y="2590799"/>
                </a:lnTo>
                <a:lnTo>
                  <a:pt x="109156" y="2552699"/>
                </a:lnTo>
                <a:lnTo>
                  <a:pt x="125537" y="2514599"/>
                </a:lnTo>
                <a:lnTo>
                  <a:pt x="142401" y="2463799"/>
                </a:lnTo>
                <a:lnTo>
                  <a:pt x="159746" y="2425699"/>
                </a:lnTo>
                <a:lnTo>
                  <a:pt x="177567" y="2387599"/>
                </a:lnTo>
                <a:lnTo>
                  <a:pt x="195861" y="2336799"/>
                </a:lnTo>
                <a:lnTo>
                  <a:pt x="214625" y="2298699"/>
                </a:lnTo>
                <a:lnTo>
                  <a:pt x="233855" y="2260599"/>
                </a:lnTo>
                <a:lnTo>
                  <a:pt x="253549" y="2222499"/>
                </a:lnTo>
                <a:lnTo>
                  <a:pt x="273702" y="2171699"/>
                </a:lnTo>
                <a:lnTo>
                  <a:pt x="294311" y="2133599"/>
                </a:lnTo>
                <a:lnTo>
                  <a:pt x="315373" y="2095499"/>
                </a:lnTo>
                <a:lnTo>
                  <a:pt x="336884" y="2057399"/>
                </a:lnTo>
                <a:lnTo>
                  <a:pt x="358841" y="2019299"/>
                </a:lnTo>
                <a:lnTo>
                  <a:pt x="381241" y="1981199"/>
                </a:lnTo>
                <a:lnTo>
                  <a:pt x="404080" y="1943099"/>
                </a:lnTo>
                <a:lnTo>
                  <a:pt x="427355" y="1892299"/>
                </a:lnTo>
                <a:lnTo>
                  <a:pt x="451062" y="1854199"/>
                </a:lnTo>
                <a:lnTo>
                  <a:pt x="475199" y="1816099"/>
                </a:lnTo>
                <a:lnTo>
                  <a:pt x="499760" y="1777999"/>
                </a:lnTo>
                <a:lnTo>
                  <a:pt x="524744" y="1739899"/>
                </a:lnTo>
                <a:lnTo>
                  <a:pt x="550147" y="1714499"/>
                </a:lnTo>
                <a:lnTo>
                  <a:pt x="575964" y="1676399"/>
                </a:lnTo>
                <a:lnTo>
                  <a:pt x="602194" y="1638299"/>
                </a:lnTo>
                <a:lnTo>
                  <a:pt x="628832" y="1600199"/>
                </a:lnTo>
                <a:lnTo>
                  <a:pt x="655876" y="1562099"/>
                </a:lnTo>
                <a:lnTo>
                  <a:pt x="683321" y="1523999"/>
                </a:lnTo>
                <a:lnTo>
                  <a:pt x="711164" y="1485899"/>
                </a:lnTo>
                <a:lnTo>
                  <a:pt x="739402" y="1460499"/>
                </a:lnTo>
                <a:lnTo>
                  <a:pt x="768032" y="1422399"/>
                </a:lnTo>
                <a:lnTo>
                  <a:pt x="797050" y="1384299"/>
                </a:lnTo>
                <a:lnTo>
                  <a:pt x="826452" y="1358899"/>
                </a:lnTo>
                <a:lnTo>
                  <a:pt x="856236" y="1320799"/>
                </a:lnTo>
                <a:lnTo>
                  <a:pt x="886398" y="1282699"/>
                </a:lnTo>
                <a:lnTo>
                  <a:pt x="916934" y="1257299"/>
                </a:lnTo>
                <a:lnTo>
                  <a:pt x="947841" y="1219199"/>
                </a:lnTo>
                <a:lnTo>
                  <a:pt x="979115" y="1193799"/>
                </a:lnTo>
                <a:lnTo>
                  <a:pt x="1010754" y="1155699"/>
                </a:lnTo>
                <a:lnTo>
                  <a:pt x="1042754" y="1130299"/>
                </a:lnTo>
                <a:lnTo>
                  <a:pt x="1075111" y="1092199"/>
                </a:lnTo>
                <a:lnTo>
                  <a:pt x="1107822" y="1066799"/>
                </a:lnTo>
                <a:lnTo>
                  <a:pt x="1140884" y="1028699"/>
                </a:lnTo>
                <a:lnTo>
                  <a:pt x="1174293" y="1003299"/>
                </a:lnTo>
                <a:lnTo>
                  <a:pt x="1208046" y="965199"/>
                </a:lnTo>
                <a:lnTo>
                  <a:pt x="1276569" y="914399"/>
                </a:lnTo>
                <a:lnTo>
                  <a:pt x="1311333" y="888999"/>
                </a:lnTo>
                <a:lnTo>
                  <a:pt x="1346427" y="850899"/>
                </a:lnTo>
                <a:lnTo>
                  <a:pt x="1453656" y="774699"/>
                </a:lnTo>
                <a:lnTo>
                  <a:pt x="1563733" y="698499"/>
                </a:lnTo>
                <a:lnTo>
                  <a:pt x="1676568" y="622299"/>
                </a:lnTo>
                <a:lnTo>
                  <a:pt x="1831144" y="520699"/>
                </a:lnTo>
                <a:lnTo>
                  <a:pt x="1870502" y="507999"/>
                </a:lnTo>
                <a:lnTo>
                  <a:pt x="1950054" y="457199"/>
                </a:lnTo>
                <a:lnTo>
                  <a:pt x="1990239" y="444499"/>
                </a:lnTo>
                <a:lnTo>
                  <a:pt x="2071414" y="393699"/>
                </a:lnTo>
                <a:lnTo>
                  <a:pt x="2112396" y="380999"/>
                </a:lnTo>
                <a:lnTo>
                  <a:pt x="2153637" y="355599"/>
                </a:lnTo>
                <a:lnTo>
                  <a:pt x="2195133" y="342899"/>
                </a:lnTo>
                <a:lnTo>
                  <a:pt x="2236881" y="317499"/>
                </a:lnTo>
                <a:lnTo>
                  <a:pt x="2321118" y="292099"/>
                </a:lnTo>
                <a:lnTo>
                  <a:pt x="2363601" y="266699"/>
                </a:lnTo>
                <a:lnTo>
                  <a:pt x="2492466" y="228599"/>
                </a:lnTo>
                <a:lnTo>
                  <a:pt x="2535881" y="203199"/>
                </a:lnTo>
                <a:lnTo>
                  <a:pt x="2891002" y="101599"/>
                </a:lnTo>
                <a:lnTo>
                  <a:pt x="4674488" y="101599"/>
                </a:lnTo>
                <a:lnTo>
                  <a:pt x="4813451" y="141309"/>
                </a:lnTo>
                <a:lnTo>
                  <a:pt x="4813451" y="2158999"/>
                </a:lnTo>
                <a:lnTo>
                  <a:pt x="3733533" y="2158999"/>
                </a:lnTo>
                <a:lnTo>
                  <a:pt x="3685545" y="2171699"/>
                </a:lnTo>
                <a:lnTo>
                  <a:pt x="3590563" y="2171699"/>
                </a:lnTo>
                <a:lnTo>
                  <a:pt x="3543605" y="2184399"/>
                </a:lnTo>
                <a:lnTo>
                  <a:pt x="3497024" y="2184399"/>
                </a:lnTo>
                <a:lnTo>
                  <a:pt x="3405065" y="2209799"/>
                </a:lnTo>
                <a:lnTo>
                  <a:pt x="3359721" y="2209799"/>
                </a:lnTo>
                <a:lnTo>
                  <a:pt x="3270390" y="2235199"/>
                </a:lnTo>
                <a:lnTo>
                  <a:pt x="3226437" y="2260599"/>
                </a:lnTo>
                <a:lnTo>
                  <a:pt x="3097635" y="2298699"/>
                </a:lnTo>
                <a:lnTo>
                  <a:pt x="3055777" y="2324099"/>
                </a:lnTo>
                <a:lnTo>
                  <a:pt x="3014487" y="2336799"/>
                </a:lnTo>
                <a:lnTo>
                  <a:pt x="2933674" y="2387599"/>
                </a:lnTo>
                <a:lnTo>
                  <a:pt x="2894187" y="2400299"/>
                </a:lnTo>
                <a:lnTo>
                  <a:pt x="2855336" y="2425699"/>
                </a:lnTo>
                <a:lnTo>
                  <a:pt x="2817137" y="2451099"/>
                </a:lnTo>
                <a:lnTo>
                  <a:pt x="2779608" y="2476499"/>
                </a:lnTo>
                <a:lnTo>
                  <a:pt x="2742766" y="2501899"/>
                </a:lnTo>
                <a:lnTo>
                  <a:pt x="2706629" y="2527299"/>
                </a:lnTo>
                <a:lnTo>
                  <a:pt x="2671213" y="2565399"/>
                </a:lnTo>
                <a:lnTo>
                  <a:pt x="2636536" y="2590799"/>
                </a:lnTo>
                <a:lnTo>
                  <a:pt x="2602615" y="2616199"/>
                </a:lnTo>
                <a:lnTo>
                  <a:pt x="2569467" y="2654299"/>
                </a:lnTo>
                <a:lnTo>
                  <a:pt x="2537109" y="2679699"/>
                </a:lnTo>
                <a:lnTo>
                  <a:pt x="2505558" y="2717799"/>
                </a:lnTo>
                <a:lnTo>
                  <a:pt x="2474832" y="2743199"/>
                </a:lnTo>
                <a:lnTo>
                  <a:pt x="2444948" y="2781299"/>
                </a:lnTo>
                <a:lnTo>
                  <a:pt x="2415923" y="2819399"/>
                </a:lnTo>
                <a:lnTo>
                  <a:pt x="2387774" y="2857499"/>
                </a:lnTo>
                <a:lnTo>
                  <a:pt x="2360518" y="2882899"/>
                </a:lnTo>
                <a:lnTo>
                  <a:pt x="2360407" y="2883061"/>
                </a:lnTo>
                <a:close/>
              </a:path>
              <a:path w="4813934" h="2883534">
                <a:moveTo>
                  <a:pt x="4813451" y="2495022"/>
                </a:moveTo>
                <a:lnTo>
                  <a:pt x="4749101" y="2451099"/>
                </a:lnTo>
                <a:lnTo>
                  <a:pt x="4710916" y="2425699"/>
                </a:lnTo>
                <a:lnTo>
                  <a:pt x="4672069" y="2400299"/>
                </a:lnTo>
                <a:lnTo>
                  <a:pt x="4632577" y="2387599"/>
                </a:lnTo>
                <a:lnTo>
                  <a:pt x="4551724" y="2336799"/>
                </a:lnTo>
                <a:lnTo>
                  <a:pt x="4510396" y="2324099"/>
                </a:lnTo>
                <a:lnTo>
                  <a:pt x="4468490" y="2298699"/>
                </a:lnTo>
                <a:lnTo>
                  <a:pt x="4339467" y="2260599"/>
                </a:lnTo>
                <a:lnTo>
                  <a:pt x="4295414" y="2235199"/>
                </a:lnTo>
                <a:lnTo>
                  <a:pt x="4205839" y="2209799"/>
                </a:lnTo>
                <a:lnTo>
                  <a:pt x="4160350" y="2209799"/>
                </a:lnTo>
                <a:lnTo>
                  <a:pt x="4068056" y="2184399"/>
                </a:lnTo>
                <a:lnTo>
                  <a:pt x="4021283" y="2184399"/>
                </a:lnTo>
                <a:lnTo>
                  <a:pt x="3974115" y="2171699"/>
                </a:lnTo>
                <a:lnTo>
                  <a:pt x="3878662" y="2171699"/>
                </a:lnTo>
                <a:lnTo>
                  <a:pt x="3830411" y="2158999"/>
                </a:lnTo>
                <a:lnTo>
                  <a:pt x="4813451" y="2158999"/>
                </a:lnTo>
                <a:lnTo>
                  <a:pt x="4813451" y="2495022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1583" y="2387090"/>
            <a:ext cx="11280775" cy="5508625"/>
          </a:xfrm>
          <a:prstGeom prst="rect">
            <a:avLst/>
          </a:prstGeom>
        </p:spPr>
        <p:txBody>
          <a:bodyPr vert="horz" wrap="square" lIns="0" tIns="5429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275"/>
              </a:spcBef>
            </a:pPr>
            <a:endParaRPr sz="90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9000" spc="365" dirty="0">
                <a:solidFill>
                  <a:srgbClr val="000000"/>
                </a:solidFill>
              </a:rPr>
              <a:t>THANK</a:t>
            </a:r>
            <a:r>
              <a:rPr sz="9000" spc="720" dirty="0">
                <a:solidFill>
                  <a:srgbClr val="000000"/>
                </a:solidFill>
              </a:rPr>
              <a:t> </a:t>
            </a:r>
            <a:r>
              <a:rPr sz="9000" spc="325" dirty="0">
                <a:solidFill>
                  <a:srgbClr val="000000"/>
                </a:solidFill>
              </a:rPr>
              <a:t>YOU</a:t>
            </a:r>
            <a:endParaRPr sz="9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5C934-4FE0-22EC-E2B2-519DF0E204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720" y="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178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SMARTGRID PUZZLE SOLVER</vt:lpstr>
      <vt:lpstr>Project Objectives</vt:lpstr>
      <vt:lpstr>Tools and Approach</vt:lpstr>
      <vt:lpstr>Deliverables</vt:lpstr>
      <vt:lpstr>Evaluation Methodologies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Venkata sai mohan</dc:title>
  <dc:creator>Pranitha Reddy</dc:creator>
  <cp:keywords>DAF0Shwf5FI,BAFxkg5MgIw</cp:keywords>
  <cp:lastModifiedBy>Vasu Y</cp:lastModifiedBy>
  <cp:revision>3</cp:revision>
  <dcterms:created xsi:type="dcterms:W3CDTF">2023-11-16T04:57:41Z</dcterms:created>
  <dcterms:modified xsi:type="dcterms:W3CDTF">2023-12-05T06:52:48Z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2023-11-16T00:00:00Z</vt:filetime>
  </property>
  <property fmtid="{D5CDD505-2E9C-101B-9397-08002B2CF9AE}" pid="3" name="Creator">
    <vt:lpwstr>Canva</vt:lpwstr>
  </property>
  <property fmtid="{D5CDD505-2E9C-101B-9397-08002B2CF9AE}" pid="4" name="LastSaved">
    <vt:filetime>2023-11-16T00:00:00Z</vt:filetime>
  </property>
  <property fmtid="{D5CDD505-2E9C-101B-9397-08002B2CF9AE}" pid="5" name="Producer">
    <vt:lpwstr>Canva</vt:lpwstr>
  </property>
</Properties>
</file>