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2789" y="2130135"/>
            <a:ext cx="6815669" cy="157941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 Editor in Unix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5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91287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Mode 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 will starts by entering ‘I’ command.</a:t>
            </a:r>
          </a:p>
          <a:p>
            <a:r>
              <a:rPr lang="en-US" dirty="0" smtClean="0"/>
              <a:t>In this mode we can enter and delete any thing like text editor.</a:t>
            </a:r>
          </a:p>
          <a:p>
            <a:r>
              <a:rPr lang="en-US" dirty="0" smtClean="0"/>
              <a:t>This will accept any special character as a input.</a:t>
            </a:r>
          </a:p>
          <a:p>
            <a:r>
              <a:rPr lang="en-US" dirty="0" smtClean="0"/>
              <a:t>If you want to exit from this mode you can simple press ‘escape’ button in your keyboard.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62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8089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Escape Mode 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 will starts with entering colon ‘:’ in Command mode.</a:t>
            </a:r>
          </a:p>
          <a:p>
            <a:r>
              <a:rPr lang="en-US" dirty="0" smtClean="0"/>
              <a:t>In this mode we can manipulate the files like </a:t>
            </a:r>
          </a:p>
          <a:p>
            <a:pPr lvl="1"/>
            <a:r>
              <a:rPr lang="en-US" dirty="0" smtClean="0"/>
              <a:t>Save and exit.</a:t>
            </a:r>
          </a:p>
          <a:p>
            <a:pPr lvl="1"/>
            <a:r>
              <a:rPr lang="en-US" dirty="0" smtClean="0"/>
              <a:t>Only exit with out saving.</a:t>
            </a:r>
          </a:p>
          <a:p>
            <a:pPr lvl="1"/>
            <a:r>
              <a:rPr lang="en-US" dirty="0" smtClean="0"/>
              <a:t>We can set line numbers by using ‘set number’ command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37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60114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in Escape Mode 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 : Quit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q! : Quit without saving changes i.e. discard changes.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Read data from file called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Write and quit (save and exit).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Write to file called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(save as).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w!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Overwrite to file called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(save as forcefully).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Runs shell commands and returns to Command mode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843" y="2162076"/>
            <a:ext cx="6815669" cy="1515533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…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28941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Vi editor 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ways to open vi editor</a:t>
            </a: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filename: Creates a new file if it already not exist, otherwise opens existing file.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-R filename : Opens an existing file in read only mode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4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80896"/>
            <a:ext cx="9601196" cy="130386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 in Vi Editor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Mode</a:t>
            </a:r>
          </a:p>
          <a:p>
            <a:r>
              <a:rPr lang="en-US" dirty="0" smtClean="0"/>
              <a:t>Insert Mode</a:t>
            </a:r>
          </a:p>
          <a:p>
            <a:r>
              <a:rPr lang="en-US" dirty="0" smtClean="0"/>
              <a:t>Escape Mode (Last Line Mode)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65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513760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Mode 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Actually the editor starts with Command Mode.</a:t>
            </a:r>
          </a:p>
          <a:p>
            <a:r>
              <a:rPr lang="en-US" dirty="0" smtClean="0"/>
              <a:t>In this Mode Every character acts as a command in editor.</a:t>
            </a:r>
          </a:p>
          <a:p>
            <a:r>
              <a:rPr lang="en-US" dirty="0" smtClean="0"/>
              <a:t>If anyone wants to perform any command in Vi editor, they must be in Command Mode.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84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92495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IN" sz="4000" b="1" dirty="0" smtClean="0"/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in Vi 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77385"/>
            <a:ext cx="9601196" cy="4178595"/>
          </a:xfrm>
        </p:spPr>
        <p:txBody>
          <a:bodyPr>
            <a:normAutofit fontScale="32500" lnSpcReduction="20000"/>
          </a:bodyPr>
          <a:lstStyle/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 : Moves the cursor up one line.</a:t>
            </a:r>
          </a:p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 : Moves the cursor down one line.</a:t>
            </a:r>
          </a:p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 : Moves the cursor to the left one character position.</a:t>
            </a:r>
          </a:p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 : Moves the cursor to the right one character position.</a:t>
            </a:r>
          </a:p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or | : Positions cursor at beginning of line.</a:t>
            </a:r>
          </a:p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 : Positions cursor at end of line.</a:t>
            </a:r>
          </a:p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 : Positions cursor to the next word.</a:t>
            </a:r>
          </a:p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 : Positions cursor to previous word.</a:t>
            </a:r>
          </a:p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 : Positions cursor to beginning of current sentence.</a:t>
            </a:r>
          </a:p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: Positions cursor to beginning of next sentence.</a:t>
            </a:r>
          </a:p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 : Move to top of screen.</a:t>
            </a:r>
          </a:p>
          <a:p>
            <a:pPr fontAlgn="base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Moves to nth line from the top of the screen.</a:t>
            </a:r>
          </a:p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 : Move to middle of screen.</a:t>
            </a:r>
          </a:p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 : Move to bottom of screen.</a:t>
            </a:r>
          </a:p>
          <a:p>
            <a:pPr fontAlgn="base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Moves to nth line from the bottom of the screen.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32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535025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Scrolling Commands in Vi 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20092" y="2552717"/>
            <a:ext cx="657269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CTRL+d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Move forward 1/2 screen.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CTRL+f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Move forward one full screen.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CTRL+u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Move backward 1/2 screen.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CTRL+b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Move backward one full screen.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CTRL+e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Moves screen up one line.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CTRL+y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Moves screen down one line.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CTRL+u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Moves screen up 1/2 page.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CTRL+d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Moves screen down 1/2 page.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CTRL+b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Moves screen up one page.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CTRL+f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Moves screen down one page.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501678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and Replacing Commands 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Inserts text before current cursor location.</a:t>
            </a:r>
          </a:p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 : Inserts text at beginning of current line.</a:t>
            </a:r>
          </a:p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: Inserts text after current cursor location.</a:t>
            </a:r>
          </a:p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: Inserts text at end of current line.</a:t>
            </a:r>
          </a:p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: Creates a new line for text entry below cursor location.</a:t>
            </a:r>
          </a:p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: Creates a new line for text entry above cursor location.</a:t>
            </a:r>
          </a:p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 : Replace single character under the cursor with the next character typed.</a:t>
            </a:r>
          </a:p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 : Replaces text from the cursor to right.</a:t>
            </a:r>
          </a:p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 : Replaces single character under the cursor with any number of characters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1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501678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Command 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 Uppercase: Deletes the character before the cursor location.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 Lowercase : Deletes the character at the cursor location.</a:t>
            </a:r>
          </a:p>
          <a:p>
            <a:pPr fontAlgn="base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Deletes from the current cursor location to the next word.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d^ : Deletes from current cursor position to the beginning of the line.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d$ : Deletes from current cursor position to the end of the line.</a:t>
            </a:r>
          </a:p>
          <a:p>
            <a:pPr fontAlgn="base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Deletes the line the cursor is 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80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49723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and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Pasting Commands 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Copies the current line.</a:t>
            </a: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Puts the copied text after the cursor.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 : Puts the yanked text before the cursor.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55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219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Organic</vt:lpstr>
      <vt:lpstr>Vi Editor in Unix</vt:lpstr>
      <vt:lpstr>Opening Vi editor :</vt:lpstr>
      <vt:lpstr>Modes in Vi Editor</vt:lpstr>
      <vt:lpstr>Command Mode :</vt:lpstr>
      <vt:lpstr>Navigation Commands in Vi :</vt:lpstr>
      <vt:lpstr>Scrolling Commands in Vi :</vt:lpstr>
      <vt:lpstr>Inserting and Replacing Commands :</vt:lpstr>
      <vt:lpstr>Deleting Characters Command :</vt:lpstr>
      <vt:lpstr>Copy and Pasting Commands :</vt:lpstr>
      <vt:lpstr>Insert Mode :</vt:lpstr>
      <vt:lpstr>Escape Mode :</vt:lpstr>
      <vt:lpstr>Commands in Escape Mode :</vt:lpstr>
      <vt:lpstr>Thank You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Editor in Unix</dc:title>
  <dc:creator>Sai Charan Kumar, Koona</dc:creator>
  <cp:lastModifiedBy>Sai Charan Kumar, Koona</cp:lastModifiedBy>
  <cp:revision>8</cp:revision>
  <dcterms:created xsi:type="dcterms:W3CDTF">2020-10-07T04:58:53Z</dcterms:created>
  <dcterms:modified xsi:type="dcterms:W3CDTF">2020-10-07T05:49:20Z</dcterms:modified>
</cp:coreProperties>
</file>