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70" r:id="rId7"/>
    <p:sldId id="264" r:id="rId8"/>
    <p:sldId id="266" r:id="rId9"/>
    <p:sldId id="267" r:id="rId10"/>
    <p:sldId id="26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E6085-3400-4B83-AB7B-AB5F2514C45F}" v="32" dt="2024-11-20T15:10:24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/>
  </p:normalViewPr>
  <p:slideViewPr>
    <p:cSldViewPr snapToGrid="0">
      <p:cViewPr varScale="1">
        <p:scale>
          <a:sx n="53" d="100"/>
          <a:sy n="53" d="100"/>
        </p:scale>
        <p:origin x="4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onna Prasanna sai" userId="bbf2f2ad01a1a8ad" providerId="LiveId" clId="{2ACE6085-3400-4B83-AB7B-AB5F2514C45F}"/>
    <pc:docChg chg="undo custSel addSld delSld modSld">
      <pc:chgData name="Voonna Prasanna sai" userId="bbf2f2ad01a1a8ad" providerId="LiveId" clId="{2ACE6085-3400-4B83-AB7B-AB5F2514C45F}" dt="2024-11-20T15:11:22.840" v="445" actId="255"/>
      <pc:docMkLst>
        <pc:docMk/>
      </pc:docMkLst>
      <pc:sldChg chg="modSp mod">
        <pc:chgData name="Voonna Prasanna sai" userId="bbf2f2ad01a1a8ad" providerId="LiveId" clId="{2ACE6085-3400-4B83-AB7B-AB5F2514C45F}" dt="2024-11-20T12:26:58.325" v="164" actId="20577"/>
        <pc:sldMkLst>
          <pc:docMk/>
          <pc:sldMk cId="1236042803" sldId="256"/>
        </pc:sldMkLst>
        <pc:spChg chg="mod">
          <ac:chgData name="Voonna Prasanna sai" userId="bbf2f2ad01a1a8ad" providerId="LiveId" clId="{2ACE6085-3400-4B83-AB7B-AB5F2514C45F}" dt="2024-11-20T12:26:58.325" v="164" actId="20577"/>
          <ac:spMkLst>
            <pc:docMk/>
            <pc:sldMk cId="1236042803" sldId="256"/>
            <ac:spMk id="3" creationId="{E39AA506-5A0C-FD86-812B-742C3B2346CD}"/>
          </ac:spMkLst>
        </pc:spChg>
      </pc:sldChg>
      <pc:sldChg chg="modSp mod">
        <pc:chgData name="Voonna Prasanna sai" userId="bbf2f2ad01a1a8ad" providerId="LiveId" clId="{2ACE6085-3400-4B83-AB7B-AB5F2514C45F}" dt="2024-11-20T12:09:53.968" v="117" actId="255"/>
        <pc:sldMkLst>
          <pc:docMk/>
          <pc:sldMk cId="3536495994" sldId="257"/>
        </pc:sldMkLst>
        <pc:spChg chg="mod">
          <ac:chgData name="Voonna Prasanna sai" userId="bbf2f2ad01a1a8ad" providerId="LiveId" clId="{2ACE6085-3400-4B83-AB7B-AB5F2514C45F}" dt="2024-11-20T12:09:53.968" v="117" actId="255"/>
          <ac:spMkLst>
            <pc:docMk/>
            <pc:sldMk cId="3536495994" sldId="257"/>
            <ac:spMk id="6" creationId="{BDA8A68D-4202-AF87-F732-B1843BD10A9E}"/>
          </ac:spMkLst>
        </pc:spChg>
        <pc:spChg chg="mod">
          <ac:chgData name="Voonna Prasanna sai" userId="bbf2f2ad01a1a8ad" providerId="LiveId" clId="{2ACE6085-3400-4B83-AB7B-AB5F2514C45F}" dt="2024-11-20T12:09:48.372" v="116" actId="255"/>
          <ac:spMkLst>
            <pc:docMk/>
            <pc:sldMk cId="3536495994" sldId="257"/>
            <ac:spMk id="7" creationId="{5F966993-94EC-5FEE-5430-550394AD1D2E}"/>
          </ac:spMkLst>
        </pc:spChg>
      </pc:sldChg>
      <pc:sldChg chg="modSp mod">
        <pc:chgData name="Voonna Prasanna sai" userId="bbf2f2ad01a1a8ad" providerId="LiveId" clId="{2ACE6085-3400-4B83-AB7B-AB5F2514C45F}" dt="2024-11-20T12:12:20.622" v="132" actId="20577"/>
        <pc:sldMkLst>
          <pc:docMk/>
          <pc:sldMk cId="2185670742" sldId="258"/>
        </pc:sldMkLst>
        <pc:spChg chg="mod">
          <ac:chgData name="Voonna Prasanna sai" userId="bbf2f2ad01a1a8ad" providerId="LiveId" clId="{2ACE6085-3400-4B83-AB7B-AB5F2514C45F}" dt="2024-11-20T12:11:44.073" v="120" actId="255"/>
          <ac:spMkLst>
            <pc:docMk/>
            <pc:sldMk cId="2185670742" sldId="258"/>
            <ac:spMk id="6" creationId="{C6FF4F97-761E-42E8-D3F3-76D04FA831B1}"/>
          </ac:spMkLst>
        </pc:spChg>
        <pc:spChg chg="mod">
          <ac:chgData name="Voonna Prasanna sai" userId="bbf2f2ad01a1a8ad" providerId="LiveId" clId="{2ACE6085-3400-4B83-AB7B-AB5F2514C45F}" dt="2024-11-20T12:12:20.622" v="132" actId="20577"/>
          <ac:spMkLst>
            <pc:docMk/>
            <pc:sldMk cId="2185670742" sldId="258"/>
            <ac:spMk id="7" creationId="{84311503-FB46-7192-4DA8-1241EAF4B7D0}"/>
          </ac:spMkLst>
        </pc:spChg>
        <pc:spChg chg="mod">
          <ac:chgData name="Voonna Prasanna sai" userId="bbf2f2ad01a1a8ad" providerId="LiveId" clId="{2ACE6085-3400-4B83-AB7B-AB5F2514C45F}" dt="2024-11-20T12:11:54.917" v="122" actId="14100"/>
          <ac:spMkLst>
            <pc:docMk/>
            <pc:sldMk cId="2185670742" sldId="258"/>
            <ac:spMk id="8" creationId="{C8BD35C5-AAD7-AD85-BA82-92D8C8EBD81D}"/>
          </ac:spMkLst>
        </pc:spChg>
        <pc:spChg chg="mod">
          <ac:chgData name="Voonna Prasanna sai" userId="bbf2f2ad01a1a8ad" providerId="LiveId" clId="{2ACE6085-3400-4B83-AB7B-AB5F2514C45F}" dt="2024-11-20T12:11:38.876" v="119" actId="255"/>
          <ac:spMkLst>
            <pc:docMk/>
            <pc:sldMk cId="2185670742" sldId="258"/>
            <ac:spMk id="9" creationId="{30127EEE-3A2A-676F-049A-8006E3EC649B}"/>
          </ac:spMkLst>
        </pc:spChg>
      </pc:sldChg>
      <pc:sldChg chg="addSp delSp modSp mod">
        <pc:chgData name="Voonna Prasanna sai" userId="bbf2f2ad01a1a8ad" providerId="LiveId" clId="{2ACE6085-3400-4B83-AB7B-AB5F2514C45F}" dt="2024-11-20T12:29:21.733" v="167" actId="21"/>
        <pc:sldMkLst>
          <pc:docMk/>
          <pc:sldMk cId="2951968970" sldId="259"/>
        </pc:sldMkLst>
        <pc:spChg chg="add del mod">
          <ac:chgData name="Voonna Prasanna sai" userId="bbf2f2ad01a1a8ad" providerId="LiveId" clId="{2ACE6085-3400-4B83-AB7B-AB5F2514C45F}" dt="2024-11-20T12:15:21.800" v="135" actId="478"/>
          <ac:spMkLst>
            <pc:docMk/>
            <pc:sldMk cId="2951968970" sldId="259"/>
            <ac:spMk id="5" creationId="{C1EBDB37-CF60-3974-1382-352BCAF3EA3B}"/>
          </ac:spMkLst>
        </pc:spChg>
        <pc:spChg chg="mod">
          <ac:chgData name="Voonna Prasanna sai" userId="bbf2f2ad01a1a8ad" providerId="LiveId" clId="{2ACE6085-3400-4B83-AB7B-AB5F2514C45F}" dt="2024-11-20T12:15:56.784" v="139" actId="1076"/>
          <ac:spMkLst>
            <pc:docMk/>
            <pc:sldMk cId="2951968970" sldId="259"/>
            <ac:spMk id="8" creationId="{F644D79D-28C1-6FCD-0EA1-5BC203E0A0AA}"/>
          </ac:spMkLst>
        </pc:spChg>
        <pc:spChg chg="mod">
          <ac:chgData name="Voonna Prasanna sai" userId="bbf2f2ad01a1a8ad" providerId="LiveId" clId="{2ACE6085-3400-4B83-AB7B-AB5F2514C45F}" dt="2024-11-20T12:15:44.562" v="137" actId="1076"/>
          <ac:spMkLst>
            <pc:docMk/>
            <pc:sldMk cId="2951968970" sldId="259"/>
            <ac:spMk id="9" creationId="{B20DB0BC-CDA2-406A-2A9D-5BF5E9A1ADCD}"/>
          </ac:spMkLst>
        </pc:spChg>
        <pc:spChg chg="mod">
          <ac:chgData name="Voonna Prasanna sai" userId="bbf2f2ad01a1a8ad" providerId="LiveId" clId="{2ACE6085-3400-4B83-AB7B-AB5F2514C45F}" dt="2024-11-20T12:29:21.733" v="167" actId="21"/>
          <ac:spMkLst>
            <pc:docMk/>
            <pc:sldMk cId="2951968970" sldId="259"/>
            <ac:spMk id="10" creationId="{AA193296-F244-81E7-69FB-0960C216B090}"/>
          </ac:spMkLst>
        </pc:spChg>
        <pc:spChg chg="mod">
          <ac:chgData name="Voonna Prasanna sai" userId="bbf2f2ad01a1a8ad" providerId="LiveId" clId="{2ACE6085-3400-4B83-AB7B-AB5F2514C45F}" dt="2024-11-20T12:29:10.252" v="166" actId="21"/>
          <ac:spMkLst>
            <pc:docMk/>
            <pc:sldMk cId="2951968970" sldId="259"/>
            <ac:spMk id="11" creationId="{1E7EB375-DDB6-C1CD-FFB5-AAAFC3904BCF}"/>
          </ac:spMkLst>
        </pc:spChg>
        <pc:spChg chg="add del mod">
          <ac:chgData name="Voonna Prasanna sai" userId="bbf2f2ad01a1a8ad" providerId="LiveId" clId="{2ACE6085-3400-4B83-AB7B-AB5F2514C45F}" dt="2024-11-20T12:18:15.075" v="150"/>
          <ac:spMkLst>
            <pc:docMk/>
            <pc:sldMk cId="2951968970" sldId="259"/>
            <ac:spMk id="16" creationId="{938121C6-7CBE-A978-C909-469B65D0D74E}"/>
          </ac:spMkLst>
        </pc:spChg>
        <pc:picChg chg="del">
          <ac:chgData name="Voonna Prasanna sai" userId="bbf2f2ad01a1a8ad" providerId="LiveId" clId="{2ACE6085-3400-4B83-AB7B-AB5F2514C45F}" dt="2024-11-20T12:15:28.684" v="136" actId="478"/>
          <ac:picMkLst>
            <pc:docMk/>
            <pc:sldMk cId="2951968970" sldId="259"/>
            <ac:picMk id="13" creationId="{EB7309D1-6FB5-EBFC-5EBE-77694BB1F196}"/>
          </ac:picMkLst>
        </pc:picChg>
        <pc:picChg chg="del">
          <ac:chgData name="Voonna Prasanna sai" userId="bbf2f2ad01a1a8ad" providerId="LiveId" clId="{2ACE6085-3400-4B83-AB7B-AB5F2514C45F}" dt="2024-11-20T12:15:18.719" v="134" actId="478"/>
          <ac:picMkLst>
            <pc:docMk/>
            <pc:sldMk cId="2951968970" sldId="259"/>
            <ac:picMk id="14" creationId="{FD38CE79-8106-D562-B9D4-44C5528F6959}"/>
          </ac:picMkLst>
        </pc:picChg>
        <pc:picChg chg="add mod">
          <ac:chgData name="Voonna Prasanna sai" userId="bbf2f2ad01a1a8ad" providerId="LiveId" clId="{2ACE6085-3400-4B83-AB7B-AB5F2514C45F}" dt="2024-11-20T12:18:15.075" v="150"/>
          <ac:picMkLst>
            <pc:docMk/>
            <pc:sldMk cId="2951968970" sldId="259"/>
            <ac:picMk id="17" creationId="{C99B4387-0EF4-2568-0CD5-487D46E2F492}"/>
          </ac:picMkLst>
        </pc:picChg>
      </pc:sldChg>
      <pc:sldChg chg="del">
        <pc:chgData name="Voonna Prasanna sai" userId="bbf2f2ad01a1a8ad" providerId="LiveId" clId="{2ACE6085-3400-4B83-AB7B-AB5F2514C45F}" dt="2024-11-20T12:18:50.385" v="151" actId="47"/>
        <pc:sldMkLst>
          <pc:docMk/>
          <pc:sldMk cId="2966304286" sldId="260"/>
        </pc:sldMkLst>
      </pc:sldChg>
      <pc:sldChg chg="modSp del mod">
        <pc:chgData name="Voonna Prasanna sai" userId="bbf2f2ad01a1a8ad" providerId="LiveId" clId="{2ACE6085-3400-4B83-AB7B-AB5F2514C45F}" dt="2024-11-20T12:21:09.319" v="154" actId="47"/>
        <pc:sldMkLst>
          <pc:docMk/>
          <pc:sldMk cId="3825236320" sldId="261"/>
        </pc:sldMkLst>
        <pc:spChg chg="mod">
          <ac:chgData name="Voonna Prasanna sai" userId="bbf2f2ad01a1a8ad" providerId="LiveId" clId="{2ACE6085-3400-4B83-AB7B-AB5F2514C45F}" dt="2024-11-20T12:19:08.896" v="153" actId="1076"/>
          <ac:spMkLst>
            <pc:docMk/>
            <pc:sldMk cId="3825236320" sldId="261"/>
            <ac:spMk id="8" creationId="{21148B91-356F-AAA1-5976-67A10D6130E9}"/>
          </ac:spMkLst>
        </pc:spChg>
      </pc:sldChg>
      <pc:sldChg chg="del">
        <pc:chgData name="Voonna Prasanna sai" userId="bbf2f2ad01a1a8ad" providerId="LiveId" clId="{2ACE6085-3400-4B83-AB7B-AB5F2514C45F}" dt="2024-11-20T12:14:40.801" v="133" actId="47"/>
        <pc:sldMkLst>
          <pc:docMk/>
          <pc:sldMk cId="459270646" sldId="262"/>
        </pc:sldMkLst>
      </pc:sldChg>
      <pc:sldChg chg="del">
        <pc:chgData name="Voonna Prasanna sai" userId="bbf2f2ad01a1a8ad" providerId="LiveId" clId="{2ACE6085-3400-4B83-AB7B-AB5F2514C45F}" dt="2024-11-17T12:55:29.295" v="0" actId="2696"/>
        <pc:sldMkLst>
          <pc:docMk/>
          <pc:sldMk cId="476384959" sldId="263"/>
        </pc:sldMkLst>
      </pc:sldChg>
      <pc:sldChg chg="modSp mod">
        <pc:chgData name="Voonna Prasanna sai" userId="bbf2f2ad01a1a8ad" providerId="LiveId" clId="{2ACE6085-3400-4B83-AB7B-AB5F2514C45F}" dt="2024-11-20T12:25:48.300" v="156" actId="255"/>
        <pc:sldMkLst>
          <pc:docMk/>
          <pc:sldMk cId="3682078829" sldId="264"/>
        </pc:sldMkLst>
        <pc:spChg chg="mod">
          <ac:chgData name="Voonna Prasanna sai" userId="bbf2f2ad01a1a8ad" providerId="LiveId" clId="{2ACE6085-3400-4B83-AB7B-AB5F2514C45F}" dt="2024-11-20T12:25:48.300" v="156" actId="255"/>
          <ac:spMkLst>
            <pc:docMk/>
            <pc:sldMk cId="3682078829" sldId="264"/>
            <ac:spMk id="7" creationId="{48F909B2-149F-2D1F-6B41-BB67422CADAC}"/>
          </ac:spMkLst>
        </pc:spChg>
      </pc:sldChg>
      <pc:sldChg chg="del">
        <pc:chgData name="Voonna Prasanna sai" userId="bbf2f2ad01a1a8ad" providerId="LiveId" clId="{2ACE6085-3400-4B83-AB7B-AB5F2514C45F}" dt="2024-11-20T12:32:27.867" v="197" actId="47"/>
        <pc:sldMkLst>
          <pc:docMk/>
          <pc:sldMk cId="185581467" sldId="265"/>
        </pc:sldMkLst>
      </pc:sldChg>
      <pc:sldChg chg="addSp delSp modSp mod">
        <pc:chgData name="Voonna Prasanna sai" userId="bbf2f2ad01a1a8ad" providerId="LiveId" clId="{2ACE6085-3400-4B83-AB7B-AB5F2514C45F}" dt="2024-11-20T14:03:37.899" v="334"/>
        <pc:sldMkLst>
          <pc:docMk/>
          <pc:sldMk cId="2881277386" sldId="266"/>
        </pc:sldMkLst>
        <pc:spChg chg="add del mod">
          <ac:chgData name="Voonna Prasanna sai" userId="bbf2f2ad01a1a8ad" providerId="LiveId" clId="{2ACE6085-3400-4B83-AB7B-AB5F2514C45F}" dt="2024-11-20T13:59:19.114" v="328" actId="478"/>
          <ac:spMkLst>
            <pc:docMk/>
            <pc:sldMk cId="2881277386" sldId="266"/>
            <ac:spMk id="5" creationId="{8C2E1770-F07A-A4B9-8DE9-36C9206AEDCF}"/>
          </ac:spMkLst>
        </pc:spChg>
        <pc:picChg chg="add del">
          <ac:chgData name="Voonna Prasanna sai" userId="bbf2f2ad01a1a8ad" providerId="LiveId" clId="{2ACE6085-3400-4B83-AB7B-AB5F2514C45F}" dt="2024-11-20T14:03:37.869" v="333"/>
          <ac:picMkLst>
            <pc:docMk/>
            <pc:sldMk cId="2881277386" sldId="266"/>
            <ac:picMk id="9" creationId="{6EC6B76C-10EE-CA50-42EC-BDE4C7FCD3ED}"/>
          </ac:picMkLst>
        </pc:picChg>
        <pc:picChg chg="add del">
          <ac:chgData name="Voonna Prasanna sai" userId="bbf2f2ad01a1a8ad" providerId="LiveId" clId="{2ACE6085-3400-4B83-AB7B-AB5F2514C45F}" dt="2024-11-20T13:59:18.420" v="327"/>
          <ac:picMkLst>
            <pc:docMk/>
            <pc:sldMk cId="2881277386" sldId="266"/>
            <ac:picMk id="10" creationId="{F181FEF2-719D-72DC-2348-387FEE0902C4}"/>
          </ac:picMkLst>
        </pc:picChg>
        <pc:picChg chg="add del mod">
          <ac:chgData name="Voonna Prasanna sai" userId="bbf2f2ad01a1a8ad" providerId="LiveId" clId="{2ACE6085-3400-4B83-AB7B-AB5F2514C45F}" dt="2024-11-20T13:59:18.420" v="327"/>
          <ac:picMkLst>
            <pc:docMk/>
            <pc:sldMk cId="2881277386" sldId="266"/>
            <ac:picMk id="11" creationId="{18D1E9C5-4D76-8548-D884-8D54B0E747EE}"/>
          </ac:picMkLst>
        </pc:picChg>
        <pc:picChg chg="add del mod">
          <ac:chgData name="Voonna Prasanna sai" userId="bbf2f2ad01a1a8ad" providerId="LiveId" clId="{2ACE6085-3400-4B83-AB7B-AB5F2514C45F}" dt="2024-11-20T13:59:18.420" v="327"/>
          <ac:picMkLst>
            <pc:docMk/>
            <pc:sldMk cId="2881277386" sldId="266"/>
            <ac:picMk id="12" creationId="{A0570ADA-23D6-177B-9A96-4637E75978A2}"/>
          </ac:picMkLst>
        </pc:picChg>
        <pc:picChg chg="add del mod">
          <ac:chgData name="Voonna Prasanna sai" userId="bbf2f2ad01a1a8ad" providerId="LiveId" clId="{2ACE6085-3400-4B83-AB7B-AB5F2514C45F}" dt="2024-11-20T13:59:18.420" v="327"/>
          <ac:picMkLst>
            <pc:docMk/>
            <pc:sldMk cId="2881277386" sldId="266"/>
            <ac:picMk id="13" creationId="{D681C49C-B8FC-291B-045A-719D9DE61D09}"/>
          </ac:picMkLst>
        </pc:picChg>
        <pc:picChg chg="add del mod">
          <ac:chgData name="Voonna Prasanna sai" userId="bbf2f2ad01a1a8ad" providerId="LiveId" clId="{2ACE6085-3400-4B83-AB7B-AB5F2514C45F}" dt="2024-11-20T13:59:18.420" v="327"/>
          <ac:picMkLst>
            <pc:docMk/>
            <pc:sldMk cId="2881277386" sldId="266"/>
            <ac:picMk id="14" creationId="{5CE8AD0E-DF0C-411B-C827-E9C6AB79A6C2}"/>
          </ac:picMkLst>
        </pc:picChg>
        <pc:picChg chg="add mod">
          <ac:chgData name="Voonna Prasanna sai" userId="bbf2f2ad01a1a8ad" providerId="LiveId" clId="{2ACE6085-3400-4B83-AB7B-AB5F2514C45F}" dt="2024-11-20T13:59:14.288" v="326"/>
          <ac:picMkLst>
            <pc:docMk/>
            <pc:sldMk cId="2881277386" sldId="266"/>
            <ac:picMk id="15" creationId="{FD409ECB-7E72-89B5-FDE5-799F1D9E7DBD}"/>
          </ac:picMkLst>
        </pc:picChg>
        <pc:picChg chg="add mod">
          <ac:chgData name="Voonna Prasanna sai" userId="bbf2f2ad01a1a8ad" providerId="LiveId" clId="{2ACE6085-3400-4B83-AB7B-AB5F2514C45F}" dt="2024-11-20T14:03:37.899" v="334"/>
          <ac:picMkLst>
            <pc:docMk/>
            <pc:sldMk cId="2881277386" sldId="266"/>
            <ac:picMk id="16" creationId="{A9F82624-C6D3-316F-C27F-499C6183E54E}"/>
          </ac:picMkLst>
        </pc:picChg>
      </pc:sldChg>
      <pc:sldChg chg="del">
        <pc:chgData name="Voonna Prasanna sai" userId="bbf2f2ad01a1a8ad" providerId="LiveId" clId="{2ACE6085-3400-4B83-AB7B-AB5F2514C45F}" dt="2024-11-20T12:34:44.100" v="198" actId="47"/>
        <pc:sldMkLst>
          <pc:docMk/>
          <pc:sldMk cId="1600565628" sldId="268"/>
        </pc:sldMkLst>
      </pc:sldChg>
      <pc:sldChg chg="addSp delSp modSp mod">
        <pc:chgData name="Voonna Prasanna sai" userId="bbf2f2ad01a1a8ad" providerId="LiveId" clId="{2ACE6085-3400-4B83-AB7B-AB5F2514C45F}" dt="2024-11-20T15:07:45.405" v="418"/>
        <pc:sldMkLst>
          <pc:docMk/>
          <pc:sldMk cId="495034466" sldId="269"/>
        </pc:sldMkLst>
        <pc:spChg chg="add mod">
          <ac:chgData name="Voonna Prasanna sai" userId="bbf2f2ad01a1a8ad" providerId="LiveId" clId="{2ACE6085-3400-4B83-AB7B-AB5F2514C45F}" dt="2024-11-20T15:07:45.405" v="418"/>
          <ac:spMkLst>
            <pc:docMk/>
            <pc:sldMk cId="495034466" sldId="269"/>
            <ac:spMk id="5" creationId="{4BF3D5B1-B822-3BF9-9568-CF7FB175C15D}"/>
          </ac:spMkLst>
        </pc:spChg>
        <pc:spChg chg="mod">
          <ac:chgData name="Voonna Prasanna sai" userId="bbf2f2ad01a1a8ad" providerId="LiveId" clId="{2ACE6085-3400-4B83-AB7B-AB5F2514C45F}" dt="2024-11-20T12:35:20.808" v="223" actId="20577"/>
          <ac:spMkLst>
            <pc:docMk/>
            <pc:sldMk cId="495034466" sldId="269"/>
            <ac:spMk id="7" creationId="{68002BBA-9842-DE94-A671-356FEED852A1}"/>
          </ac:spMkLst>
        </pc:spChg>
        <pc:picChg chg="add del mod">
          <ac:chgData name="Voonna Prasanna sai" userId="bbf2f2ad01a1a8ad" providerId="LiveId" clId="{2ACE6085-3400-4B83-AB7B-AB5F2514C45F}" dt="2024-11-20T14:05:35.912" v="339"/>
          <ac:picMkLst>
            <pc:docMk/>
            <pc:sldMk cId="495034466" sldId="269"/>
            <ac:picMk id="5" creationId="{039C7AB9-69BB-9FDA-0B82-CD108E068EAD}"/>
          </ac:picMkLst>
        </pc:picChg>
        <pc:picChg chg="del mod">
          <ac:chgData name="Voonna Prasanna sai" userId="bbf2f2ad01a1a8ad" providerId="LiveId" clId="{2ACE6085-3400-4B83-AB7B-AB5F2514C45F}" dt="2024-11-20T14:05:25.938" v="337"/>
          <ac:picMkLst>
            <pc:docMk/>
            <pc:sldMk cId="495034466" sldId="269"/>
            <ac:picMk id="8" creationId="{197F615F-8818-DA46-B096-0B52C200A59F}"/>
          </ac:picMkLst>
        </pc:picChg>
        <pc:picChg chg="add del mod">
          <ac:chgData name="Voonna Prasanna sai" userId="bbf2f2ad01a1a8ad" providerId="LiveId" clId="{2ACE6085-3400-4B83-AB7B-AB5F2514C45F}" dt="2024-11-20T14:05:40.142" v="341"/>
          <ac:picMkLst>
            <pc:docMk/>
            <pc:sldMk cId="495034466" sldId="269"/>
            <ac:picMk id="9" creationId="{07744D13-A778-463D-5E87-9B6A5751876B}"/>
          </ac:picMkLst>
        </pc:picChg>
        <pc:picChg chg="add del mod">
          <ac:chgData name="Voonna Prasanna sai" userId="bbf2f2ad01a1a8ad" providerId="LiveId" clId="{2ACE6085-3400-4B83-AB7B-AB5F2514C45F}" dt="2024-11-20T14:06:02.836" v="343"/>
          <ac:picMkLst>
            <pc:docMk/>
            <pc:sldMk cId="495034466" sldId="269"/>
            <ac:picMk id="10" creationId="{166C5D24-A2BB-3FD3-AA18-98F0015291DF}"/>
          </ac:picMkLst>
        </pc:picChg>
        <pc:picChg chg="add del mod">
          <ac:chgData name="Voonna Prasanna sai" userId="bbf2f2ad01a1a8ad" providerId="LiveId" clId="{2ACE6085-3400-4B83-AB7B-AB5F2514C45F}" dt="2024-11-20T14:06:11.947" v="345"/>
          <ac:picMkLst>
            <pc:docMk/>
            <pc:sldMk cId="495034466" sldId="269"/>
            <ac:picMk id="11" creationId="{8E396D4F-6BE4-0442-3645-F80467DE628E}"/>
          </ac:picMkLst>
        </pc:picChg>
        <pc:picChg chg="add del mod">
          <ac:chgData name="Voonna Prasanna sai" userId="bbf2f2ad01a1a8ad" providerId="LiveId" clId="{2ACE6085-3400-4B83-AB7B-AB5F2514C45F}" dt="2024-11-20T14:06:18.099" v="347"/>
          <ac:picMkLst>
            <pc:docMk/>
            <pc:sldMk cId="495034466" sldId="269"/>
            <ac:picMk id="12" creationId="{0CDE4CB3-076F-8760-66A5-FF308D20E0DA}"/>
          </ac:picMkLst>
        </pc:picChg>
        <pc:picChg chg="add mod">
          <ac:chgData name="Voonna Prasanna sai" userId="bbf2f2ad01a1a8ad" providerId="LiveId" clId="{2ACE6085-3400-4B83-AB7B-AB5F2514C45F}" dt="2024-11-20T14:06:18.134" v="348"/>
          <ac:picMkLst>
            <pc:docMk/>
            <pc:sldMk cId="495034466" sldId="269"/>
            <ac:picMk id="13" creationId="{806D9FDB-4DB1-BFD5-BEBA-358DD18F88CA}"/>
          </ac:picMkLst>
        </pc:picChg>
      </pc:sldChg>
      <pc:sldChg chg="addSp delSp modSp add mod">
        <pc:chgData name="Voonna Prasanna sai" userId="bbf2f2ad01a1a8ad" providerId="LiveId" clId="{2ACE6085-3400-4B83-AB7B-AB5F2514C45F}" dt="2024-11-20T14:04:27.965" v="336"/>
        <pc:sldMkLst>
          <pc:docMk/>
          <pc:sldMk cId="1294214020" sldId="270"/>
        </pc:sldMkLst>
        <pc:spChg chg="add del mod">
          <ac:chgData name="Voonna Prasanna sai" userId="bbf2f2ad01a1a8ad" providerId="LiveId" clId="{2ACE6085-3400-4B83-AB7B-AB5F2514C45F}" dt="2024-11-20T12:30:15.700" v="190" actId="478"/>
          <ac:spMkLst>
            <pc:docMk/>
            <pc:sldMk cId="1294214020" sldId="270"/>
            <ac:spMk id="5" creationId="{E8D53D35-1EA5-6E17-193A-876F64A99AFA}"/>
          </ac:spMkLst>
        </pc:spChg>
        <pc:spChg chg="del">
          <ac:chgData name="Voonna Prasanna sai" userId="bbf2f2ad01a1a8ad" providerId="LiveId" clId="{2ACE6085-3400-4B83-AB7B-AB5F2514C45F}" dt="2024-11-20T12:30:27.778" v="193" actId="478"/>
          <ac:spMkLst>
            <pc:docMk/>
            <pc:sldMk cId="1294214020" sldId="270"/>
            <ac:spMk id="6" creationId="{C5CA6582-DF84-AACE-7D7A-FEA496A73C46}"/>
          </ac:spMkLst>
        </pc:spChg>
        <pc:spChg chg="del mod">
          <ac:chgData name="Voonna Prasanna sai" userId="bbf2f2ad01a1a8ad" providerId="LiveId" clId="{2ACE6085-3400-4B83-AB7B-AB5F2514C45F}" dt="2024-11-20T12:30:23.125" v="192" actId="478"/>
          <ac:spMkLst>
            <pc:docMk/>
            <pc:sldMk cId="1294214020" sldId="270"/>
            <ac:spMk id="7" creationId="{10761F1F-B9AE-B201-D7D6-7F0FF0D9FC87}"/>
          </ac:spMkLst>
        </pc:spChg>
        <pc:spChg chg="del mod">
          <ac:chgData name="Voonna Prasanna sai" userId="bbf2f2ad01a1a8ad" providerId="LiveId" clId="{2ACE6085-3400-4B83-AB7B-AB5F2514C45F}" dt="2024-11-20T12:30:07.882" v="188" actId="478"/>
          <ac:spMkLst>
            <pc:docMk/>
            <pc:sldMk cId="1294214020" sldId="270"/>
            <ac:spMk id="8" creationId="{F431A277-A1EF-9C2C-D032-B0D48C12910C}"/>
          </ac:spMkLst>
        </pc:spChg>
        <pc:spChg chg="del">
          <ac:chgData name="Voonna Prasanna sai" userId="bbf2f2ad01a1a8ad" providerId="LiveId" clId="{2ACE6085-3400-4B83-AB7B-AB5F2514C45F}" dt="2024-11-20T12:30:12.104" v="189" actId="478"/>
          <ac:spMkLst>
            <pc:docMk/>
            <pc:sldMk cId="1294214020" sldId="270"/>
            <ac:spMk id="9" creationId="{3119D94C-957C-B878-B517-5031E6D82919}"/>
          </ac:spMkLst>
        </pc:spChg>
        <pc:spChg chg="mod">
          <ac:chgData name="Voonna Prasanna sai" userId="bbf2f2ad01a1a8ad" providerId="LiveId" clId="{2ACE6085-3400-4B83-AB7B-AB5F2514C45F}" dt="2024-11-20T13:27:41.782" v="272" actId="20577"/>
          <ac:spMkLst>
            <pc:docMk/>
            <pc:sldMk cId="1294214020" sldId="270"/>
            <ac:spMk id="10" creationId="{EAC659DB-7CB7-7199-AB15-32896D8E74AF}"/>
          </ac:spMkLst>
        </pc:spChg>
        <pc:spChg chg="mod">
          <ac:chgData name="Voonna Prasanna sai" userId="bbf2f2ad01a1a8ad" providerId="LiveId" clId="{2ACE6085-3400-4B83-AB7B-AB5F2514C45F}" dt="2024-11-20T12:30:38.422" v="195" actId="1076"/>
          <ac:spMkLst>
            <pc:docMk/>
            <pc:sldMk cId="1294214020" sldId="270"/>
            <ac:spMk id="11" creationId="{6A20C646-1E3E-E962-A57F-C436D17D663C}"/>
          </ac:spMkLst>
        </pc:spChg>
        <pc:spChg chg="add del mod">
          <ac:chgData name="Voonna Prasanna sai" userId="bbf2f2ad01a1a8ad" providerId="LiveId" clId="{2ACE6085-3400-4B83-AB7B-AB5F2514C45F}" dt="2024-11-20T12:30:32.203" v="194" actId="478"/>
          <ac:spMkLst>
            <pc:docMk/>
            <pc:sldMk cId="1294214020" sldId="270"/>
            <ac:spMk id="14" creationId="{4FFF812E-4682-6BA0-3906-624DD0725A38}"/>
          </ac:spMkLst>
        </pc:spChg>
        <pc:spChg chg="add mod">
          <ac:chgData name="Voonna Prasanna sai" userId="bbf2f2ad01a1a8ad" providerId="LiveId" clId="{2ACE6085-3400-4B83-AB7B-AB5F2514C45F}" dt="2024-11-20T13:27:17.045" v="268" actId="20577"/>
          <ac:spMkLst>
            <pc:docMk/>
            <pc:sldMk cId="1294214020" sldId="270"/>
            <ac:spMk id="15" creationId="{7691D66E-2854-66C0-39D4-99A459248FBE}"/>
          </ac:spMkLst>
        </pc:spChg>
        <pc:spChg chg="add mod">
          <ac:chgData name="Voonna Prasanna sai" userId="bbf2f2ad01a1a8ad" providerId="LiveId" clId="{2ACE6085-3400-4B83-AB7B-AB5F2514C45F}" dt="2024-11-20T13:59:30.452" v="332" actId="948"/>
          <ac:spMkLst>
            <pc:docMk/>
            <pc:sldMk cId="1294214020" sldId="270"/>
            <ac:spMk id="16" creationId="{68A0863B-6AD2-EDD0-D58E-4D34BF10179F}"/>
          </ac:spMkLst>
        </pc:spChg>
        <pc:picChg chg="del">
          <ac:chgData name="Voonna Prasanna sai" userId="bbf2f2ad01a1a8ad" providerId="LiveId" clId="{2ACE6085-3400-4B83-AB7B-AB5F2514C45F}" dt="2024-11-20T14:04:27.043" v="335"/>
          <ac:picMkLst>
            <pc:docMk/>
            <pc:sldMk cId="1294214020" sldId="270"/>
            <ac:picMk id="17" creationId="{8063B6AD-8F93-0AD9-C69E-05C530756777}"/>
          </ac:picMkLst>
        </pc:picChg>
        <pc:picChg chg="add mod">
          <ac:chgData name="Voonna Prasanna sai" userId="bbf2f2ad01a1a8ad" providerId="LiveId" clId="{2ACE6085-3400-4B83-AB7B-AB5F2514C45F}" dt="2024-11-20T14:04:27.965" v="336"/>
          <ac:picMkLst>
            <pc:docMk/>
            <pc:sldMk cId="1294214020" sldId="270"/>
            <ac:picMk id="18" creationId="{487FA86D-2D37-C0BD-B35D-2A78117173BF}"/>
          </ac:picMkLst>
        </pc:picChg>
      </pc:sldChg>
      <pc:sldChg chg="addSp delSp modSp add del mod">
        <pc:chgData name="Voonna Prasanna sai" userId="bbf2f2ad01a1a8ad" providerId="LiveId" clId="{2ACE6085-3400-4B83-AB7B-AB5F2514C45F}" dt="2024-11-20T15:10:37.667" v="435" actId="47"/>
        <pc:sldMkLst>
          <pc:docMk/>
          <pc:sldMk cId="1054727032" sldId="271"/>
        </pc:sldMkLst>
        <pc:spChg chg="mod">
          <ac:chgData name="Voonna Prasanna sai" userId="bbf2f2ad01a1a8ad" providerId="LiveId" clId="{2ACE6085-3400-4B83-AB7B-AB5F2514C45F}" dt="2024-11-20T15:10:34.771" v="434" actId="21"/>
          <ac:spMkLst>
            <pc:docMk/>
            <pc:sldMk cId="1054727032" sldId="271"/>
            <ac:spMk id="2" creationId="{F44AC22F-071F-1A77-6B1B-0AB002B14A63}"/>
          </ac:spMkLst>
        </pc:spChg>
        <pc:spChg chg="del mod">
          <ac:chgData name="Voonna Prasanna sai" userId="bbf2f2ad01a1a8ad" providerId="LiveId" clId="{2ACE6085-3400-4B83-AB7B-AB5F2514C45F}" dt="2024-11-20T15:00:39.173" v="359" actId="478"/>
          <ac:spMkLst>
            <pc:docMk/>
            <pc:sldMk cId="1054727032" sldId="271"/>
            <ac:spMk id="6" creationId="{98C6C08C-4569-7D7B-559F-7E51B166F0BB}"/>
          </ac:spMkLst>
        </pc:spChg>
        <pc:spChg chg="del">
          <ac:chgData name="Voonna Prasanna sai" userId="bbf2f2ad01a1a8ad" providerId="LiveId" clId="{2ACE6085-3400-4B83-AB7B-AB5F2514C45F}" dt="2024-11-20T15:00:21.801" v="351" actId="478"/>
          <ac:spMkLst>
            <pc:docMk/>
            <pc:sldMk cId="1054727032" sldId="271"/>
            <ac:spMk id="7" creationId="{3C27D441-F98D-4204-F406-D2F67ABDD039}"/>
          </ac:spMkLst>
        </pc:spChg>
        <pc:spChg chg="add del mod">
          <ac:chgData name="Voonna Prasanna sai" userId="bbf2f2ad01a1a8ad" providerId="LiveId" clId="{2ACE6085-3400-4B83-AB7B-AB5F2514C45F}" dt="2024-11-20T15:00:24.110" v="352" actId="478"/>
          <ac:spMkLst>
            <pc:docMk/>
            <pc:sldMk cId="1054727032" sldId="271"/>
            <ac:spMk id="8" creationId="{BA445396-EC0F-401C-708C-44C8BC4D3B5E}"/>
          </ac:spMkLst>
        </pc:spChg>
        <pc:picChg chg="add del mod">
          <ac:chgData name="Voonna Prasanna sai" userId="bbf2f2ad01a1a8ad" providerId="LiveId" clId="{2ACE6085-3400-4B83-AB7B-AB5F2514C45F}" dt="2024-11-20T15:08:37.712" v="423" actId="478"/>
          <ac:picMkLst>
            <pc:docMk/>
            <pc:sldMk cId="1054727032" sldId="271"/>
            <ac:picMk id="9" creationId="{C1AA838F-3C60-B80C-4F09-F223311653AC}"/>
          </ac:picMkLst>
        </pc:picChg>
        <pc:picChg chg="add mod">
          <ac:chgData name="Voonna Prasanna sai" userId="bbf2f2ad01a1a8ad" providerId="LiveId" clId="{2ACE6085-3400-4B83-AB7B-AB5F2514C45F}" dt="2024-11-20T15:09:27.508" v="430" actId="14100"/>
          <ac:picMkLst>
            <pc:docMk/>
            <pc:sldMk cId="1054727032" sldId="271"/>
            <ac:picMk id="10" creationId="{B9833773-79DE-68CA-69DF-4A82103533CF}"/>
          </ac:picMkLst>
        </pc:picChg>
        <pc:picChg chg="del">
          <ac:chgData name="Voonna Prasanna sai" userId="bbf2f2ad01a1a8ad" providerId="LiveId" clId="{2ACE6085-3400-4B83-AB7B-AB5F2514C45F}" dt="2024-11-20T15:00:13.363" v="350" actId="478"/>
          <ac:picMkLst>
            <pc:docMk/>
            <pc:sldMk cId="1054727032" sldId="271"/>
            <ac:picMk id="13" creationId="{17C80F4D-D035-5327-5378-5217C4AD5E53}"/>
          </ac:picMkLst>
        </pc:picChg>
      </pc:sldChg>
      <pc:sldChg chg="addSp delSp modSp add mod">
        <pc:chgData name="Voonna Prasanna sai" userId="bbf2f2ad01a1a8ad" providerId="LiveId" clId="{2ACE6085-3400-4B83-AB7B-AB5F2514C45F}" dt="2024-11-20T15:11:22.840" v="445" actId="255"/>
        <pc:sldMkLst>
          <pc:docMk/>
          <pc:sldMk cId="2628294392" sldId="272"/>
        </pc:sldMkLst>
        <pc:spChg chg="mod">
          <ac:chgData name="Voonna Prasanna sai" userId="bbf2f2ad01a1a8ad" providerId="LiveId" clId="{2ACE6085-3400-4B83-AB7B-AB5F2514C45F}" dt="2024-11-20T15:11:22.840" v="445" actId="255"/>
          <ac:spMkLst>
            <pc:docMk/>
            <pc:sldMk cId="2628294392" sldId="272"/>
            <ac:spMk id="2" creationId="{D5AFD7EC-D849-75BC-A450-85BD48D5716F}"/>
          </ac:spMkLst>
        </pc:spChg>
        <pc:spChg chg="del mod">
          <ac:chgData name="Voonna Prasanna sai" userId="bbf2f2ad01a1a8ad" providerId="LiveId" clId="{2ACE6085-3400-4B83-AB7B-AB5F2514C45F}" dt="2024-11-20T15:10:58.002" v="441" actId="478"/>
          <ac:spMkLst>
            <pc:docMk/>
            <pc:sldMk cId="2628294392" sldId="272"/>
            <ac:spMk id="6" creationId="{F0A108D7-43E7-F8A0-6484-A9DC04E2F8DA}"/>
          </ac:spMkLst>
        </pc:spChg>
        <pc:spChg chg="del mod">
          <ac:chgData name="Voonna Prasanna sai" userId="bbf2f2ad01a1a8ad" providerId="LiveId" clId="{2ACE6085-3400-4B83-AB7B-AB5F2514C45F}" dt="2024-11-20T15:10:53.672" v="439" actId="478"/>
          <ac:spMkLst>
            <pc:docMk/>
            <pc:sldMk cId="2628294392" sldId="272"/>
            <ac:spMk id="7" creationId="{FF0282B1-AB97-0B98-2105-A45550B44781}"/>
          </ac:spMkLst>
        </pc:spChg>
        <pc:spChg chg="add del mod">
          <ac:chgData name="Voonna Prasanna sai" userId="bbf2f2ad01a1a8ad" providerId="LiveId" clId="{2ACE6085-3400-4B83-AB7B-AB5F2514C45F}" dt="2024-11-20T15:10:55.628" v="440" actId="478"/>
          <ac:spMkLst>
            <pc:docMk/>
            <pc:sldMk cId="2628294392" sldId="272"/>
            <ac:spMk id="10" creationId="{181E5F04-BA8F-A071-DCDA-F3B6133054E3}"/>
          </ac:spMkLst>
        </pc:spChg>
        <pc:picChg chg="add mod">
          <ac:chgData name="Voonna Prasanna sai" userId="bbf2f2ad01a1a8ad" providerId="LiveId" clId="{2ACE6085-3400-4B83-AB7B-AB5F2514C45F}" dt="2024-11-20T15:10:24.514" v="433"/>
          <ac:picMkLst>
            <pc:docMk/>
            <pc:sldMk cId="2628294392" sldId="272"/>
            <ac:picMk id="8" creationId="{B8464B55-0251-905E-2C78-1058743D4683}"/>
          </ac:picMkLst>
        </pc:picChg>
        <pc:picChg chg="del">
          <ac:chgData name="Voonna Prasanna sai" userId="bbf2f2ad01a1a8ad" providerId="LiveId" clId="{2ACE6085-3400-4B83-AB7B-AB5F2514C45F}" dt="2024-11-20T15:10:24.465" v="432"/>
          <ac:picMkLst>
            <pc:docMk/>
            <pc:sldMk cId="2628294392" sldId="272"/>
            <ac:picMk id="13" creationId="{AB4CA070-BC48-762F-CF7C-C018F10F92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72357-3857-451A-9F27-7FD6C9CAC1AF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5A76C-C2EF-4471-B759-64D15C9B0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36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9301-F551-6672-197B-3F01D1CA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5E668-0AC0-5205-B5E4-6D1401F89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41A4-D673-A963-5A38-BF83D317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1EB3-5869-46D2-BCF7-E909FD026A4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F9C78-678F-CDC9-AB2B-8DF697BC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57FDE-5BA3-BD1E-B45F-A0BBD77B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E869-10C0-447B-AA1C-B0DEB8A0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55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0CA4-2DFD-3F8E-5B10-AF51451C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64242-6171-74D3-84FF-76BC76CA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3489A-92D4-0DE7-8A0E-275D6625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1EB3-5869-46D2-BCF7-E909FD026A4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DC20-31E4-DEA9-1418-E001BD17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398B5-AC82-F35D-A0B2-645C3FCC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E869-10C0-447B-AA1C-B0DEB8A0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00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C56CE-5C4F-50CA-F5BF-15C554A71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3D684-0180-AE34-0E63-0FED6F603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B3825-CFF6-2C1E-F6B7-4A3E11AB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1EB3-5869-46D2-BCF7-E909FD026A4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FD0BC-EC11-500D-34A9-87851CD1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8744-8736-D987-C096-3F07E6DB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E869-10C0-447B-AA1C-B0DEB8A0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399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3934264" y="155526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1" y="1"/>
            <a:ext cx="2489199" cy="24891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48997" y="476250"/>
            <a:ext cx="5157031" cy="5905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516993-BDDF-41F0-93E0-ABB9AF085E4F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5371548"/>
            <a:ext cx="4943506" cy="10102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6F6C-246C-0167-0A6F-0D7FA448DF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30AE-A578-3327-1F99-AAE520E5D1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01" y="1041400"/>
            <a:ext cx="5268995" cy="2387600"/>
          </a:xfrm>
        </p:spPr>
        <p:txBody>
          <a:bodyPr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orient="horz" pos="3240">
          <p15:clr>
            <a:srgbClr val="FBAE40"/>
          </p15:clr>
        </p15:guide>
        <p15:guide id="3" pos="453">
          <p15:clr>
            <a:srgbClr val="FBAE40"/>
          </p15:clr>
        </p15:guide>
        <p15:guide id="4" orient="horz" pos="450">
          <p15:clr>
            <a:srgbClr val="FBAE40"/>
          </p15:clr>
        </p15:guide>
        <p15:guide id="5" pos="10613">
          <p15:clr>
            <a:srgbClr val="FBAE40"/>
          </p15:clr>
        </p15:guide>
        <p15:guide id="6" orient="horz" pos="603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4BB9E4-E7B1-0134-AF57-AD95BB041006}"/>
              </a:ext>
            </a:extLst>
          </p:cNvPr>
          <p:cNvSpPr/>
          <p:nvPr userDrawn="1"/>
        </p:nvSpPr>
        <p:spPr>
          <a:xfrm>
            <a:off x="530" y="476248"/>
            <a:ext cx="5156502" cy="2952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6789B-7346-CEC7-16A3-3B0FE2DE3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82D3-0E91-91F1-ECC7-0966F48FB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C096F-6B7A-45E7-A4B6-CD5BAF79EDB3}"/>
              </a:ext>
            </a:extLst>
          </p:cNvPr>
          <p:cNvSpPr/>
          <p:nvPr userDrawn="1"/>
        </p:nvSpPr>
        <p:spPr>
          <a:xfrm>
            <a:off x="5157032" y="467901"/>
            <a:ext cx="479425" cy="2961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CBBAE4-493F-3F66-9BA3-4B1526CEEC79}"/>
              </a:ext>
            </a:extLst>
          </p:cNvPr>
          <p:cNvSpPr/>
          <p:nvPr userDrawn="1"/>
        </p:nvSpPr>
        <p:spPr>
          <a:xfrm>
            <a:off x="5157032" y="3429000"/>
            <a:ext cx="479425" cy="2952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6BD6F11D-1F8D-7106-7F01-98F5C78698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" y="3428999"/>
            <a:ext cx="5157031" cy="29527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0E4CD27-9738-506D-FE10-C7E4B01642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35928" y="476247"/>
            <a:ext cx="5157031" cy="29527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B1DDC514-7359-001E-8FAE-68B46ECD30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02350" y="3975652"/>
            <a:ext cx="4293705" cy="33325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9812B0A6-88F7-0091-186C-FFD429A6DA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2350" y="4373217"/>
            <a:ext cx="4293705" cy="1954696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Click to edit Master text styles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8" y="493574"/>
            <a:ext cx="4629286" cy="208457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F4CCF5-90D2-D1A7-3002-CBBBF74651D2}"/>
              </a:ext>
            </a:extLst>
          </p:cNvPr>
          <p:cNvSpPr/>
          <p:nvPr userDrawn="1"/>
        </p:nvSpPr>
        <p:spPr>
          <a:xfrm>
            <a:off x="530" y="476248"/>
            <a:ext cx="5156502" cy="590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039BA4-3B01-3D4B-CC00-B60E645F58EB}"/>
              </a:ext>
            </a:extLst>
          </p:cNvPr>
          <p:cNvSpPr/>
          <p:nvPr userDrawn="1"/>
        </p:nvSpPr>
        <p:spPr>
          <a:xfrm rot="16200000">
            <a:off x="2546434" y="-2076579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024FD-17DE-1168-A28A-98B53E15F2F5}"/>
              </a:ext>
            </a:extLst>
          </p:cNvPr>
          <p:cNvSpPr/>
          <p:nvPr userDrawn="1"/>
        </p:nvSpPr>
        <p:spPr>
          <a:xfrm rot="16200000">
            <a:off x="2546434" y="3796578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694" y="1078276"/>
            <a:ext cx="4334933" cy="2084577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F2030FA-A93F-59AB-4A31-13C0C7B748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9425" y="1078275"/>
            <a:ext cx="5156502" cy="4701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439BB8-983A-46E3-3FD4-ADA9A279C14F}"/>
              </a:ext>
            </a:extLst>
          </p:cNvPr>
          <p:cNvSpPr/>
          <p:nvPr userDrawn="1"/>
        </p:nvSpPr>
        <p:spPr>
          <a:xfrm>
            <a:off x="6005464" y="1078275"/>
            <a:ext cx="64693" cy="470145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A4A7DFF-2B05-C6AE-5B32-68541CC43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9694" y="3365656"/>
            <a:ext cx="4334933" cy="32949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8A7B04E-116D-DBAF-BC85-B6067BAA9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9694" y="3756991"/>
            <a:ext cx="4334933" cy="202273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8082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18" y="476251"/>
            <a:ext cx="5997573" cy="2084577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35308A7C-49A7-E495-98ED-80210ECA64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35800" y="476251"/>
            <a:ext cx="3695699" cy="5901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055849D2-06FF-927D-5748-2ACB6F5E07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8618" y="3022924"/>
            <a:ext cx="2818852" cy="383955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B386F-2BB5-5A23-1C2E-2E9A1CAF3B31}"/>
              </a:ext>
            </a:extLst>
          </p:cNvPr>
          <p:cNvSpPr/>
          <p:nvPr userDrawn="1"/>
        </p:nvSpPr>
        <p:spPr>
          <a:xfrm>
            <a:off x="7041292" y="6381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D1A6FE-0D92-6279-45D7-3F25B5FD249A}"/>
              </a:ext>
            </a:extLst>
          </p:cNvPr>
          <p:cNvSpPr/>
          <p:nvPr userDrawn="1"/>
        </p:nvSpPr>
        <p:spPr>
          <a:xfrm>
            <a:off x="7041292" y="3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8F2247D9-3978-61DA-2912-6A228203ED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48618" y="3483149"/>
            <a:ext cx="2818851" cy="2048330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66B18C5A-2C25-D7F8-262A-D37EE426D37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27339" y="3022924"/>
            <a:ext cx="2818852" cy="383955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D4193A0C-AC5E-F56A-2F22-8C86BE1B4FE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27339" y="3483149"/>
            <a:ext cx="2818851" cy="2048330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300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(4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598C15-C707-2D57-1B26-93824C01FFED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6CA9C726-8640-E9F4-BB57-FA6C9524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87" y="473553"/>
            <a:ext cx="3732178" cy="2742308"/>
          </a:xfrm>
        </p:spPr>
        <p:txBody>
          <a:bodyPr anchor="b">
            <a:noAutofit/>
          </a:bodyPr>
          <a:lstStyle>
            <a:lvl1pPr algn="l">
              <a:defRPr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53CC041-06B4-851D-DE62-C45E5A0F5BB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36328" y="975133"/>
            <a:ext cx="3186271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B239D95-9BB7-DAFB-4EA1-2B5250F8C1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78088" y="3856382"/>
            <a:ext cx="3732178" cy="2450075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9525524-1BB1-D614-0C05-6A326700FAC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3253409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F2F02D2-337D-1F08-4663-89D2054B64B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34942" y="1390162"/>
            <a:ext cx="3186271" cy="18354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B89CDC8-3468-9B5A-5266-B8D3BA8A46E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425673"/>
            <a:ext cx="3186271" cy="34323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693652F2-DBC7-F074-A0A7-65CF2EAD5A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78087" y="3425674"/>
            <a:ext cx="3732178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462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598C15-C707-2D57-1B26-93824C01FFED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03F2953A-B883-0D85-E0EA-820AE235FE5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881736" y="2235199"/>
            <a:ext cx="2428526" cy="4074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29A72C3-D9AE-0B15-1868-B2460024778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604591"/>
            <a:ext cx="3186271" cy="32534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99686E7-5A12-0560-62E6-8D340EF44CA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9425" y="2651554"/>
            <a:ext cx="4076245" cy="14058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85CD5C-7873-D068-D542-8BBEA3F222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79424" y="2235198"/>
            <a:ext cx="4076245" cy="3600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CC35CC6-4169-ED25-3A7E-08EB0A49492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9425" y="4827750"/>
            <a:ext cx="4076245" cy="14091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13BE7A6-C9B2-EACB-896E-7CFDF019F2A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9424" y="4401468"/>
            <a:ext cx="4076245" cy="3600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4E08420-6BA4-1ED0-451B-FB6FBB0BEF2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636326" y="907775"/>
            <a:ext cx="3186273" cy="229041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76AECCC-BEAC-CF8E-EB8C-50B4678568B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36326" y="365133"/>
            <a:ext cx="3186271" cy="3589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5B9405-D76F-ED66-13A6-AE53F556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65133"/>
            <a:ext cx="6830838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3927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365125"/>
            <a:ext cx="6747417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A79BB-C888-01D5-23B7-4B9BF835D1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9427" y="3468756"/>
            <a:ext cx="3186275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636329" y="0"/>
            <a:ext cx="3168603" cy="32101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64F3589-48F2-34E0-4A16-04E21FF233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9427" y="3908613"/>
            <a:ext cx="3186275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1F9334-559D-3BB3-EEBD-E165D3BE3EF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036716" y="3472120"/>
            <a:ext cx="3186275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371A1A1-BA0D-8BDB-4C70-AA3BB67D5F1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36716" y="3911977"/>
            <a:ext cx="3186275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F4FBC70-C26B-A4FF-ED81-064D1B74818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34404" y="3468756"/>
            <a:ext cx="3168603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A677923-0E3A-F287-F753-67599CA6D98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34404" y="3908613"/>
            <a:ext cx="3168603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029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-1" y="365125"/>
            <a:ext cx="10637079" cy="1841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365125"/>
            <a:ext cx="10157653" cy="1841579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8E84ABB-1C56-A78C-A005-DB616325DBD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12012" y="2571830"/>
            <a:ext cx="5925066" cy="3805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79425" y="2571830"/>
            <a:ext cx="3814279" cy="38642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4E034-860A-3D4B-9537-56896FC3AE3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12012" y="3012141"/>
            <a:ext cx="5925066" cy="140126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AA2D084-72CE-641B-2C57-C022ED4F74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712012" y="4575321"/>
            <a:ext cx="5925066" cy="3805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CC809F-1320-0958-CD63-F78C12BB8B2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12012" y="5015632"/>
            <a:ext cx="5925066" cy="140126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206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AFB5-E288-0EA5-8F20-B445B9BE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C145C-4651-D9DA-C8D2-B27BF5E3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FE753-7F2D-0474-074C-0016367A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1EB3-5869-46D2-BCF7-E909FD026A4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01FC-930B-C319-196A-59743778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2BA9E-97AC-3AA5-066D-005CF5CD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E869-10C0-447B-AA1C-B0DEB8A0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289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1" y="478125"/>
            <a:ext cx="4712012" cy="5891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879" y="478125"/>
            <a:ext cx="5622348" cy="2025087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48867" y="987720"/>
            <a:ext cx="3814279" cy="488256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B46CA48-1F75-88BD-A8E6-7AB5A67527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60879" y="2551025"/>
            <a:ext cx="5622347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A1D14-66BE-760C-2542-AD0379E7861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60877" y="2952377"/>
            <a:ext cx="5622347" cy="13983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396438-1CC5-5E38-B6B2-D6526959AB0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60879" y="4556885"/>
            <a:ext cx="5622347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202B219-8653-9E73-B72B-DF3184C1EF2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60877" y="4971489"/>
            <a:ext cx="5622347" cy="13983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5531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00638"/>
            <a:ext cx="9887490" cy="1130853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4545CFC-D919-B185-ABBB-D901F9EAFD9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2407" y="3402496"/>
            <a:ext cx="3030331" cy="2954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C49CC8D-8DF2-ADE5-58F4-CD423E74FA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080987" y="3402496"/>
            <a:ext cx="3030331" cy="2954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499DF7-364F-E236-6F34-E612BF919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509566" y="3402496"/>
            <a:ext cx="3030331" cy="2954866"/>
          </a:xfrm>
          <a:prstGeom prst="rect">
            <a:avLst/>
          </a:prstGeom>
          <a:solidFill>
            <a:schemeClr val="accent1"/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4A8D845-511D-3B11-ED9D-09F3CEF5F90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52406" y="3029244"/>
            <a:ext cx="3030331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71CEDAC-AFF8-ABA3-E94B-E5994E9DA2C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080985" y="3029244"/>
            <a:ext cx="3033196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0E2AE63-087F-034D-FD01-0254684EB52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509565" y="3042496"/>
            <a:ext cx="3030331" cy="360000"/>
          </a:xfrm>
          <a:prstGeom prst="rect">
            <a:avLst/>
          </a:prstGeom>
          <a:solidFill>
            <a:schemeClr val="accent1"/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538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6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BBEB-0458-34B0-3434-6E6115A4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2CF9F-9D15-3758-486E-DFF3FFA44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C13E6-07EA-ABAC-FDF8-E81F669B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1EB3-5869-46D2-BCF7-E909FD026A4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23B59-CA6B-5E3B-A7B9-E6FFFFC7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1FDF8-8CCC-8BF5-E67F-71F1C8BD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E869-10C0-447B-AA1C-B0DEB8A0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04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566C-2F86-9704-C960-8BC273B1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16576-5BB8-F2AD-C58D-DAB0968C4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EC880-C481-5815-A638-538894203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A878F-C043-534F-340E-82D1BABA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1EB3-5869-46D2-BCF7-E909FD026A4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3943E-433F-E6C5-829B-1998B116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04C74-8C15-356E-CCBA-9F21D2E1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E869-10C0-447B-AA1C-B0DEB8A0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1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818D-C6E8-2D2B-D975-5A3A6E4C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C2D0A-4083-2574-3665-3D711488C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7C2B7-A034-7299-4CC3-0CEA2198B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C8F8C-A8DF-68D9-AB82-8FDF2C2C1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A4FF3-939C-CEC5-8238-224344EF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0939E-47DA-6A63-FAA9-EE6B37DD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1EB3-5869-46D2-BCF7-E909FD026A4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CD8F4-B4A9-9F8C-D080-10F7177E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A9D5F-A7D5-7424-6468-E1504450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E869-10C0-447B-AA1C-B0DEB8A0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2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770B-73B3-D772-9D58-109F22EA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0EE76-85E4-E11D-DADD-5CDAEF32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1EB3-5869-46D2-BCF7-E909FD026A4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EB7B2-DF01-186C-A342-42408B2C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9B0DF-E875-E9A9-39E5-AA82675A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E869-10C0-447B-AA1C-B0DEB8A0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47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9359D-3A5C-1F71-2819-84566C54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1EB3-5869-46D2-BCF7-E909FD026A4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8D41F-0DDA-3E3C-872A-D31AFA02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54A15-FAE0-37DC-30E7-BDA7DB1B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E869-10C0-447B-AA1C-B0DEB8A0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5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5ABC-4371-614C-EF0B-60C3E3E7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81A2-4B07-BC3F-59A7-B08A9367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A040B-BA5A-6E89-96AB-3DA4F96E2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F1F48-1319-83D7-E683-1D790818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1EB3-5869-46D2-BCF7-E909FD026A4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259A1-2A8D-AB97-8CDE-BA444CE6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1E763-77A3-E57C-D1C1-79F95092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E869-10C0-447B-AA1C-B0DEB8A0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93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B3B1-92AB-D16F-83BE-C05B53D9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CDE35-DEAB-7612-A714-DD35D029F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35242-498E-107F-5C96-0349DCE84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980CB-C640-7F01-92CA-0F7110F5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1EB3-5869-46D2-BCF7-E909FD026A4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FD0F3-E625-FC74-029A-FBB536BE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8B363-AA54-A3A8-41B9-45F04842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E869-10C0-447B-AA1C-B0DEB8A0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99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D42BA-0E99-23EE-8A31-B02A359F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F99AE-C02A-0EFB-508E-94127071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11F6-BB16-10E8-47AA-357089259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01EB3-5869-46D2-BCF7-E909FD026A4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53E4D-00F3-3B07-6A6E-DB1F8DC93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5AB2B-AE22-B9C7-2CCF-AECFB0960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E869-10C0-447B-AA1C-B0DEB8A0D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24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6402-58C4-7A99-9CF9-9F9615E11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478125"/>
            <a:ext cx="959908" cy="5627951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2092" y="6159084"/>
            <a:ext cx="959908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F8BE7-C823-87FE-B60E-23984E5B08AD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6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C156EA4-B6CA-D040-F1D9-34E31265F2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1834" b="11834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AA506-5A0C-FD86-812B-742C3B234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3556932"/>
            <a:ext cx="4943506" cy="2824818"/>
          </a:xfrm>
        </p:spPr>
        <p:txBody>
          <a:bodyPr/>
          <a:lstStyle/>
          <a:p>
            <a:r>
              <a:rPr lang="en-US" dirty="0"/>
              <a:t>NAMES:  </a:t>
            </a:r>
          </a:p>
          <a:p>
            <a:r>
              <a:rPr lang="en-US" dirty="0"/>
              <a:t>    </a:t>
            </a:r>
            <a:r>
              <a:rPr lang="en-US" dirty="0" err="1"/>
              <a:t>S.Lokesh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S.Pavan</a:t>
            </a:r>
            <a:r>
              <a:rPr lang="en-US" dirty="0"/>
              <a:t> </a:t>
            </a:r>
            <a:r>
              <a:rPr lang="en-US" dirty="0" err="1"/>
              <a:t>vamsi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S.Lakshmikar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V.Prasanna</a:t>
            </a:r>
            <a:r>
              <a:rPr lang="en-US" dirty="0"/>
              <a:t> Sai</a:t>
            </a:r>
          </a:p>
          <a:p>
            <a:r>
              <a:rPr lang="en-US" dirty="0"/>
              <a:t>DATE: NOV 2024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6A000-B4B6-20E6-5D01-B0DEC30D64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Airline Reservation System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43BA4-B78A-FF25-2364-0BA390C38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</a:t>
            </a:fld>
            <a:endParaRPr lang="en-ID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E17964-E48D-C765-D844-46B272715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01" y="1041400"/>
            <a:ext cx="5268996" cy="2387600"/>
          </a:xfrm>
        </p:spPr>
        <p:txBody>
          <a:bodyPr/>
          <a:lstStyle/>
          <a:p>
            <a:r>
              <a:rPr lang="en-GB"/>
              <a:t>Airline Reservation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04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4DEE8-4768-A05B-09AF-528D536C3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D7EC-D849-75BC-A450-85BD48D5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075" y="1944550"/>
            <a:ext cx="4512978" cy="2278534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 </a:t>
            </a:r>
            <a:r>
              <a:rPr lang="en-IN" sz="6000" dirty="0">
                <a:latin typeface="Algerian" panose="04020705040A02060702" pitchFamily="82" charset="0"/>
              </a:rPr>
              <a:t>Thank </a:t>
            </a:r>
            <a:br>
              <a:rPr lang="en-IN" sz="6000" dirty="0">
                <a:latin typeface="Algerian" panose="04020705040A02060702" pitchFamily="82" charset="0"/>
              </a:rPr>
            </a:br>
            <a:r>
              <a:rPr lang="en-IN" sz="6000" dirty="0">
                <a:latin typeface="Algerian" panose="04020705040A02060702" pitchFamily="82" charset="0"/>
              </a:rPr>
              <a:t>               You </a:t>
            </a:r>
            <a:endParaRPr lang="en-IN" sz="6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0DECA-D7B2-E540-BD95-6C1B889E5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Airline Reservation System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E6E0B-352E-66B3-6B58-47F52D3576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10</a:t>
            </a:fld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8BF01B-A6C9-8E04-9BA3-0B9A90C78F90}"/>
              </a:ext>
            </a:extLst>
          </p:cNvPr>
          <p:cNvSpPr/>
          <p:nvPr/>
        </p:nvSpPr>
        <p:spPr>
          <a:xfrm>
            <a:off x="5974011" y="3244334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 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464B55-0251-905E-2C78-1058743D468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078275"/>
            <a:ext cx="5156502" cy="47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9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B8F9A4-E546-2376-D070-C9588066DA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Airline Reservation System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63CAD-204A-2503-3954-3C797C326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</a:t>
            </a:fld>
            <a:endParaRPr lang="en-ID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A31DA1F-BA80-ECFF-E5A0-7D0F9306F9B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0468" b="10468"/>
          <a:stretch>
            <a:fillRect/>
          </a:stretch>
        </p:blipFill>
        <p:spPr/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4EA08AC-2A01-61A0-F012-525964C0B3F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763" b="6763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8A68D-4202-AF87-F732-B1843BD10A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sz="1400" dirty="0"/>
              <a:t>PURPOSE AND IMPORTANCE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966993-94EC-5FEE-5430-550394AD1D2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200" dirty="0"/>
              <a:t>The airline reservation system streamlines booking processes and enhances customer experience. It's crucial for managing reservations efficiently in a competitive industry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FC8621-91AC-F1DA-4BAE-2BBBA8E8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53649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FC7743-5F69-1D5E-27BE-983B3BF24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Airline Reservation System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478F68-CF63-C6C5-E960-B95D136BA5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3</a:t>
            </a:fld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B906E6-ED25-CA3B-7180-C7F175C8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Objectives &amp; Design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ECFF6AF-7878-4AA3-A94F-0EA34CF87E6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9129" r="29129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FF4F97-761E-42E8-D3F3-76D04FA831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sz="1400" dirty="0"/>
              <a:t>KEY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311503-FB46-7192-4DA8-1241EAF4B7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200" dirty="0"/>
              <a:t>To create a user-friendly interface that simplifies booking. It allows searches, bookings, </a:t>
            </a:r>
            <a:r>
              <a:rPr lang="en-US" sz="1200" dirty="0" err="1"/>
              <a:t>payment,and</a:t>
            </a:r>
            <a:r>
              <a:rPr lang="en-US" sz="1200" dirty="0"/>
              <a:t> cancellations to be completed easily.</a:t>
            </a:r>
            <a:endParaRPr lang="en-IN" sz="12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BD35C5-AAD7-AD85-BA82-92D8C8EBD81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27338" y="3022924"/>
            <a:ext cx="2975465" cy="383955"/>
          </a:xfrm>
        </p:spPr>
        <p:txBody>
          <a:bodyPr/>
          <a:lstStyle/>
          <a:p>
            <a:r>
              <a:rPr lang="en-IN" sz="1400" dirty="0"/>
              <a:t>SYSTEM DESIGN ARCHITECTURE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0127EEE-3A2A-676F-049A-8006E3EC64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200" dirty="0"/>
              <a:t>The system features a modular design employing classes for Flights, Reservations, and Customers, facilitating organized data management and transactions.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8567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0EBE6-5EC4-4067-A1BF-7FFBE9449A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Airline Reservation System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E75FD1-1C58-4F2A-60D7-B43B175DA8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4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F4DEF9-CFFB-82D7-164F-5A5A56ECE47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/>
              <a:t>The system includes a secure login and registration feature, protecting user data and ensuring privacy.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ED2102-EC93-ADC9-ED76-A35D8DFCB90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/>
              <a:t>USER AUTHENTICATION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44D79D-28C1-6FCD-0EA1-5BC203E0A0A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9422" y="3918228"/>
            <a:ext cx="4076245" cy="1409148"/>
          </a:xfrm>
        </p:spPr>
        <p:txBody>
          <a:bodyPr/>
          <a:lstStyle/>
          <a:p>
            <a:r>
              <a:rPr lang="en-US" dirty="0"/>
              <a:t>Users can search flights based on various criteria, such as destination, date, and price.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0DB0BC-CDA2-406A-2A9D-5BF5E9A1ADC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9423" y="3429000"/>
            <a:ext cx="4076245" cy="360000"/>
          </a:xfrm>
        </p:spPr>
        <p:txBody>
          <a:bodyPr/>
          <a:lstStyle/>
          <a:p>
            <a:r>
              <a:rPr lang="en-IN" dirty="0"/>
              <a:t>FLIGHT SEARCH FUNCTIONALITY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193296-F244-81E7-69FB-0960C216B09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9419" y="5330468"/>
            <a:ext cx="3186273" cy="2290418"/>
          </a:xfrm>
        </p:spPr>
        <p:txBody>
          <a:bodyPr/>
          <a:lstStyle/>
          <a:p>
            <a:r>
              <a:rPr lang="en-US" dirty="0"/>
              <a:t>The booking process is intuitive, allowing users to select seats,.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7EB375-DDB6-C1CD-FFB5-AAAFC3904BC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79419" y="4655336"/>
            <a:ext cx="3631187" cy="358971"/>
          </a:xfrm>
        </p:spPr>
        <p:txBody>
          <a:bodyPr/>
          <a:lstStyle/>
          <a:p>
            <a:r>
              <a:rPr lang="en-IN" dirty="0"/>
              <a:t>BOOKING PROCESSES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0D64417-E983-B9B0-A494-B9AE4A63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Features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99B4387-0EF4-2568-0CD5-487D46E2F4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2"/>
          <a:srcRect l="24531" r="24531"/>
          <a:stretch>
            <a:fillRect/>
          </a:stretch>
        </p:blipFill>
        <p:spPr>
          <a:xfrm>
            <a:off x="6697663" y="889000"/>
            <a:ext cx="4076700" cy="5335588"/>
          </a:xfrm>
        </p:spPr>
      </p:pic>
    </p:spTree>
    <p:extLst>
      <p:ext uri="{BB962C8B-B14F-4D97-AF65-F5344CB8AC3E}">
        <p14:creationId xmlns:p14="http://schemas.microsoft.com/office/powerpoint/2010/main" val="295196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0055D-E9F6-BA77-8060-D1C16490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E4D623-6D05-66A9-E69B-5B13549FD2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Airline Reservation System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9B9528-ED72-F81C-B3D5-ADFFDADED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5</a:t>
            </a:fld>
            <a:endParaRPr lang="en-ID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C659DB-7CB7-7199-AB15-32896D8E74A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38142" y="2738270"/>
            <a:ext cx="3186273" cy="2290418"/>
          </a:xfrm>
        </p:spPr>
        <p:txBody>
          <a:bodyPr/>
          <a:lstStyle/>
          <a:p>
            <a:r>
              <a:rPr lang="en-US" dirty="0"/>
              <a:t>  Ensure that only authenticated users can access the cancellation feature. This can involve checking user credentials before allowing access to their booked flights.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0C646-1E3E-E962-A57F-C436D17D663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79419" y="2306418"/>
            <a:ext cx="3631187" cy="358971"/>
          </a:xfrm>
        </p:spPr>
        <p:txBody>
          <a:bodyPr/>
          <a:lstStyle/>
          <a:p>
            <a:r>
              <a:rPr lang="en-IN" dirty="0"/>
              <a:t> CANCELLATION PROCESSES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2CA479-6A88-8FFA-D40D-5ECDE1A6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1D66E-2854-66C0-39D4-99A459248FBE}"/>
              </a:ext>
            </a:extLst>
          </p:cNvPr>
          <p:cNvSpPr txBox="1"/>
          <p:nvPr/>
        </p:nvSpPr>
        <p:spPr>
          <a:xfrm>
            <a:off x="538142" y="3900224"/>
            <a:ext cx="36311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REFUND CALCULATION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0863B-6AD2-EDD0-D58E-4D34BF10179F}"/>
              </a:ext>
            </a:extLst>
          </p:cNvPr>
          <p:cNvSpPr txBox="1"/>
          <p:nvPr/>
        </p:nvSpPr>
        <p:spPr>
          <a:xfrm>
            <a:off x="538142" y="4252810"/>
            <a:ext cx="35724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calculate any potential refund based on the</a:t>
            </a:r>
          </a:p>
          <a:p>
            <a:endParaRPr lang="en-US" sz="1100" dirty="0"/>
          </a:p>
          <a:p>
            <a:r>
              <a:rPr lang="en-US" sz="1100" dirty="0"/>
              <a:t>airline's cancellation policy (e.g., time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remaining until the flight, whether it’s a non</a:t>
            </a:r>
          </a:p>
          <a:p>
            <a:endParaRPr lang="en-US" sz="1100" dirty="0"/>
          </a:p>
          <a:p>
            <a:r>
              <a:rPr lang="en-US" sz="1100" dirty="0"/>
              <a:t>-refundable ticket, etc.). the user should be</a:t>
            </a:r>
          </a:p>
          <a:p>
            <a:endParaRPr lang="en-US" sz="1100" dirty="0"/>
          </a:p>
          <a:p>
            <a:r>
              <a:rPr lang="en-US" sz="1100" dirty="0"/>
              <a:t> informed about the amount they will receive</a:t>
            </a:r>
          </a:p>
          <a:p>
            <a:endParaRPr lang="en-US" sz="1100" dirty="0"/>
          </a:p>
          <a:p>
            <a:r>
              <a:rPr lang="en-US" sz="1100" dirty="0"/>
              <a:t> back.</a:t>
            </a:r>
          </a:p>
          <a:p>
            <a:endParaRPr lang="en-IN" sz="11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7FA86D-2D37-C0BD-B35D-2A78117173B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97663" y="889000"/>
            <a:ext cx="4076700" cy="533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1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A7F1AC-A6A6-B064-6DE4-E07D465D0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Airline Reservation System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62025-6553-9ECA-AA2A-FD05BFC55D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6</a:t>
            </a:fld>
            <a:endParaRPr lang="en-ID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552806D-0A12-DBE6-A67E-007C1F69C88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30917" b="30917"/>
          <a:stretch>
            <a:fillRect/>
          </a:stretch>
        </p:blipFill>
        <p:spPr/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777C36E-D351-9145-6B83-F5DC99E59F7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30917" b="30917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4D12F0-2930-F2F0-251E-22622D43C7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DESCRIPTION OF USER INTERFACE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F909B2-149F-2D1F-6B41-BB67422CAD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200" dirty="0"/>
              <a:t>The airline reservation system UI allows users to search for flights, view options, select services, enter passenger details, make payments, and receive booking confirmations, all with clear navigation.</a:t>
            </a:r>
            <a:endParaRPr lang="en-IN" sz="12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55F7115-2784-79FA-4658-9CB48F4B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68207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74FA95-CFD6-39BE-0842-556CCB2EC9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Airline Reservation System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F881CF-825B-6617-5069-4F463B7BAC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7</a:t>
            </a:fld>
            <a:endParaRPr lang="en-ID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181FEF2-719D-72DC-2348-387FEE0902C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30917" b="30917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CEB599-48DE-C71C-6EA2-E98AB5A91D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SYSTEM DEMONSTRATION AND FEEDBACK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33D945-D3CC-D3D2-BD43-7234FE0BBF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Results of the project include a live demonstration showcasing the booking process and how users interact with it. Feedback from user testing will also inform future iterations.</a:t>
            </a:r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6BBD792-F06A-87C0-8AEB-42EFC982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D1E9C5-4D76-8548-D884-8D54B0E747E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635928" y="476247"/>
            <a:ext cx="5157031" cy="29527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570ADA-23D6-177B-9A96-4637E75978A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635928" y="476247"/>
            <a:ext cx="5157031" cy="29527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81C49C-B8FC-291B-045A-719D9DE61D0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635928" y="476247"/>
            <a:ext cx="5157031" cy="29527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E8AD0E-DF0C-411B-C827-E9C6AB79A6C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635928" y="476247"/>
            <a:ext cx="5157031" cy="29527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F82624-C6D3-316F-C27F-499C6183E54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65" y="3428999"/>
            <a:ext cx="5157031" cy="295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7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8665-16CD-70DC-D354-B1F848DC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Challenges Faced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AD179-FDC3-B24A-4FB1-6978FC5019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Airline Reservation System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E26F-D463-CF08-4908-08E2937C29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8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EFF7F19-ECC2-8FF0-D691-4842FA4C4AB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0554" r="10554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AB8E38-7C38-F9D6-D3E9-D4A9B82926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DISCUSSED CHALLENGES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483A7F-3CB5-E41A-500E-C171C1AEF2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Throughout development, challenges included managing data efficiently, ensuring smooth navigation in the user interface, and addressing various technical obstacles while coding the core functionalities.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72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46E8-0C54-0363-15AA-E983682D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CDD93-61A9-D9A1-D2EB-023DCF812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Airline Reservation System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7D0C5-9D2D-022A-000D-FE2633A7A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9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82C929-E782-5788-8133-ABE01BE28C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PROJECT RECAP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002BBA-9842-DE94-A671-356FEED852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The project successfully achieved its goals of creating an efficient airline reservation system. It plays a vital role in improving booking processes and customer satisfaction 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6D9FDB-4DB1-BFD5-BEBA-358DD18F88C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078275"/>
            <a:ext cx="5156502" cy="47014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F3D5B1-B822-3BF9-9568-CF7FB175C15D}"/>
              </a:ext>
            </a:extLst>
          </p:cNvPr>
          <p:cNvSpPr/>
          <p:nvPr/>
        </p:nvSpPr>
        <p:spPr>
          <a:xfrm>
            <a:off x="5974011" y="3244334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03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ame">
  <a:themeElements>
    <a:clrScheme name="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4D00"/>
      </a:accent1>
      <a:accent2>
        <a:srgbClr val="FE7032"/>
      </a:accent2>
      <a:accent3>
        <a:srgbClr val="91BED4"/>
      </a:accent3>
      <a:accent4>
        <a:srgbClr val="FFC000"/>
      </a:accent4>
      <a:accent5>
        <a:srgbClr val="D9E8F5"/>
      </a:accent5>
      <a:accent6>
        <a:srgbClr val="FFAD8D"/>
      </a:accent6>
      <a:hlink>
        <a:srgbClr val="0563C1"/>
      </a:hlink>
      <a:folHlink>
        <a:srgbClr val="954F72"/>
      </a:folHlink>
    </a:clrScheme>
    <a:fontScheme name="04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F29F58C-9DBC-487F-83A4-6901700F3F7F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4E21B94-3732-48DE-854C-1454A79AF9A9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431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Montserrat ExtraBold</vt:lpstr>
      <vt:lpstr>Montserrat SemiBold</vt:lpstr>
      <vt:lpstr>Open Sans</vt:lpstr>
      <vt:lpstr>Office Theme</vt:lpstr>
      <vt:lpstr>Flame</vt:lpstr>
      <vt:lpstr>Airline Reservation System</vt:lpstr>
      <vt:lpstr>Project Overview</vt:lpstr>
      <vt:lpstr>Objectives &amp; Design</vt:lpstr>
      <vt:lpstr>Key Features</vt:lpstr>
      <vt:lpstr>Key Features</vt:lpstr>
      <vt:lpstr>User Interface</vt:lpstr>
      <vt:lpstr>Results</vt:lpstr>
      <vt:lpstr>Challenges Faced</vt:lpstr>
      <vt:lpstr>Conclusion</vt:lpstr>
      <vt:lpstr> Thank                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Voonna Prasanna sai</dc:creator>
  <cp:lastModifiedBy>Voonna Prasanna sai</cp:lastModifiedBy>
  <cp:revision>1</cp:revision>
  <dcterms:created xsi:type="dcterms:W3CDTF">2024-11-17T12:45:31Z</dcterms:created>
  <dcterms:modified xsi:type="dcterms:W3CDTF">2024-11-20T15:11:23Z</dcterms:modified>
</cp:coreProperties>
</file>