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3" r:id="rId10"/>
    <p:sldId id="268" r:id="rId11"/>
    <p:sldId id="269" r:id="rId12"/>
    <p:sldId id="261" r:id="rId13"/>
    <p:sldId id="264" r:id="rId14"/>
    <p:sldId id="262" r:id="rId15"/>
    <p:sldId id="272" r:id="rId16"/>
    <p:sldId id="273" r:id="rId17"/>
    <p:sldId id="270" r:id="rId18"/>
    <p:sldId id="274" r:id="rId19"/>
    <p:sldId id="275" r:id="rId20"/>
    <p:sldId id="276" r:id="rId21"/>
    <p:sldId id="277" r:id="rId22"/>
    <p:sldId id="279" r:id="rId23"/>
    <p:sldId id="280" r:id="rId24"/>
    <p:sldId id="278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A908-13B6-CF98-C211-B938B5891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DBF6D-57EE-6D7F-7454-7ED4AF776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3DB11-CB0F-EC7A-3FF2-238887456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1E74-53B6-407A-A8AC-1C230DCCF200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B93F2-599D-FC33-981F-90334ED28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3E970-9864-A9EE-6569-ED0345CD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48761-DF6D-48D8-A177-06CF4318A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543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CF424-89B4-37BB-9D49-23BF55326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474E7-7155-FFC3-C7CF-BD978E369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00A56-5CB3-116E-FA90-45EDAD587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1E74-53B6-407A-A8AC-1C230DCCF200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36AC8-6FBF-6017-AC9A-B5A52D187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990E9-0D48-1FCB-89B4-4FF24CB6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48761-DF6D-48D8-A177-06CF4318A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24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F09965-2FCA-F4A0-D71F-D7791EDFE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4B11B-DE96-AEE6-7E5B-0ED7E5BDE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F3F57-A0AC-5029-3ADC-24D5B6B9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1E74-53B6-407A-A8AC-1C230DCCF200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18227-A6D2-8743-D16B-7CD31ABB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0F6BC-8626-FEF9-34FA-DB1308169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48761-DF6D-48D8-A177-06CF4318A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96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76047-D24C-0D79-0EE2-0690B9B1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A9C6-8136-A24C-D9DF-6A4DE1F65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4EC9D-8A1C-11E0-EDEA-27D7D9D85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1E74-53B6-407A-A8AC-1C230DCCF200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FB5A1-336F-865D-500A-441D98132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4C1B1-6C9A-905A-062F-22C47CFDE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48761-DF6D-48D8-A177-06CF4318A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91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831B0-5A97-B023-3CC4-042988A64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DB541-E371-21F3-D27A-400EBCA3D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EB9F1-AF29-1E68-1913-EC31582B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1E74-53B6-407A-A8AC-1C230DCCF200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8286A-5711-4B4F-8BA8-BE15CAF3E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B177A-C29A-D353-E1A9-EF196835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48761-DF6D-48D8-A177-06CF4318A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38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C907-4CEF-329C-993B-5D8186A7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24B8B-BD71-091E-E6F1-A901720E8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4A612-F7CA-0F0B-1B74-F970084C6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F51AD-4743-0028-2D5E-BED39A43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1E74-53B6-407A-A8AC-1C230DCCF200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AFBE3-C535-DA39-196B-30FF8A1F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22E05-A391-FED7-C3BE-0566E752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48761-DF6D-48D8-A177-06CF4318A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71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FCA2D-65C6-B86C-8E2E-528AC0E75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0ECCA-9F8D-90DD-6C5B-40FB00F11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6417C-6816-BE30-737A-42D6F6E27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891342-5A4E-B274-FAC1-3105CB3C2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5368D9-0887-2DC3-2157-3819DC393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BA79F4-AE39-4E3F-D9D5-B27C453D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1E74-53B6-407A-A8AC-1C230DCCF200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2AD955-A418-0A1C-F8EE-3C7517755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20A475-3BFF-3629-0AF8-966FDED9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48761-DF6D-48D8-A177-06CF4318A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65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0F2A4-B059-4404-5929-2787E0190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6CA3B-5BF8-4A63-E310-B815C0C8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1E74-53B6-407A-A8AC-1C230DCCF200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9468CA-CF05-7DD5-DAC8-47B6955E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B72AA-32B7-C4D8-F5BC-F1152202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48761-DF6D-48D8-A177-06CF4318A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33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3647EF-AEA7-ACD1-9FD8-545D14E5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1E74-53B6-407A-A8AC-1C230DCCF200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6B4749-953A-2510-C821-7214E821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59E12-8F15-28AD-EFD4-C7F8707AE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48761-DF6D-48D8-A177-06CF4318A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0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2DFD-B17E-5376-EA01-66F05E8EE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EE204-4393-C8E6-317C-7B7A1DEDE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B1E99-C6D2-85E6-9607-5B8DEB174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0A484-BF0A-B51D-C68D-A98AE4782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1E74-53B6-407A-A8AC-1C230DCCF200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9A4ED-52FD-A915-49BD-19D887D0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9123B-49DB-16C2-A4BC-EE943F4B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48761-DF6D-48D8-A177-06CF4318A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60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3D9A-55D9-694F-55AA-ED5FA9662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B7B6D-B813-84CF-1DE1-9D9534D07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FAA3D-B56E-DC52-42C4-AA312736C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887B5-C207-AD91-86EE-EC073BD9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1E74-53B6-407A-A8AC-1C230DCCF200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AC5AB-017E-903D-5B5A-6FFA87F63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4C1A6-8F40-32E2-5FCF-8665AF62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48761-DF6D-48D8-A177-06CF4318A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75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20FE40-8820-53BF-89E7-0142C9D9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A1F40-ACE3-BC2F-7565-3BD06FDC3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685C0-9DA4-F12F-60B4-1CF54E7E89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F1E74-53B6-407A-A8AC-1C230DCCF200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7552B-6CFE-94BD-D7CE-CDCE1585DA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02689-4539-1785-7C00-06F4C0840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48761-DF6D-48D8-A177-06CF4318A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44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concepts/container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concepts/overview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reference/glossary/?all=true#term-image" TargetMode="External"/><Relationship Id="rId2" Type="http://schemas.openxmlformats.org/officeDocument/2006/relationships/hyperlink" Target="https://kubernetes.io/docs/concepts/workloads/pods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cloudnativelabs/kube-router/master/daemonset/kubeadm-kuberouter.yaml" TargetMode="External"/><Relationship Id="rId2" Type="http://schemas.openxmlformats.org/officeDocument/2006/relationships/hyperlink" Target="https://labs.play-with-k8s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C4A2-6D77-1399-84CB-217151E76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Kubernetes(k8s)</a:t>
            </a:r>
          </a:p>
        </p:txBody>
      </p:sp>
    </p:spTree>
    <p:extLst>
      <p:ext uri="{BB962C8B-B14F-4D97-AF65-F5344CB8AC3E}">
        <p14:creationId xmlns:p14="http://schemas.microsoft.com/office/powerpoint/2010/main" val="2700745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D632F-E029-0EF2-B06D-9B496F9D3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Join to k8s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C8DAE-BB47-8861-984A-BD3FFA04C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+mj-lt"/>
              </a:rPr>
              <a:t>kubeadm</a:t>
            </a:r>
            <a:r>
              <a:rPr lang="en-US" sz="3600" dirty="0">
                <a:latin typeface="+mj-lt"/>
              </a:rPr>
              <a:t> token create --print-join-command</a:t>
            </a:r>
          </a:p>
          <a:p>
            <a:r>
              <a:rPr lang="en-IN" sz="3600" dirty="0" err="1">
                <a:latin typeface="+mj-lt"/>
              </a:rPr>
              <a:t>kubeadm</a:t>
            </a:r>
            <a:r>
              <a:rPr lang="en-IN" sz="3600" dirty="0">
                <a:latin typeface="+mj-lt"/>
              </a:rPr>
              <a:t> join 192.168.0.23:6443 --token oszhbv.g1qb9asfk6kft57b     --discovery-token-ca-cert-hash sha256:cb91dac1791201b45130f18c56896</a:t>
            </a:r>
          </a:p>
          <a:p>
            <a:r>
              <a:rPr lang="en-IN" sz="3600" dirty="0" err="1">
                <a:latin typeface="+mj-lt"/>
              </a:rPr>
              <a:t>Kubectl</a:t>
            </a:r>
            <a:r>
              <a:rPr lang="en-IN" sz="3600" dirty="0">
                <a:latin typeface="+mj-lt"/>
              </a:rPr>
              <a:t> get nodes</a:t>
            </a:r>
          </a:p>
          <a:p>
            <a:endParaRPr lang="en-IN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1759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6AC67-C28F-678D-B608-48914ED8E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04841-DCDD-01EE-5A2E-D7D28762E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err="1">
                <a:latin typeface="+mj-lt"/>
              </a:rPr>
              <a:t>Kubectl</a:t>
            </a:r>
            <a:r>
              <a:rPr lang="en-IN" sz="3200" dirty="0">
                <a:latin typeface="+mj-lt"/>
              </a:rPr>
              <a:t> cluster-info</a:t>
            </a:r>
          </a:p>
          <a:p>
            <a:r>
              <a:rPr lang="en-IN" sz="3200" dirty="0" err="1">
                <a:latin typeface="+mj-lt"/>
              </a:rPr>
              <a:t>Kubectl</a:t>
            </a:r>
            <a:r>
              <a:rPr lang="en-IN" sz="3200" dirty="0">
                <a:latin typeface="+mj-lt"/>
              </a:rPr>
              <a:t> get nodes</a:t>
            </a:r>
          </a:p>
          <a:p>
            <a:r>
              <a:rPr lang="en-IN" sz="3200" dirty="0">
                <a:latin typeface="+mj-lt"/>
              </a:rPr>
              <a:t> </a:t>
            </a:r>
            <a:r>
              <a:rPr lang="en-IN" sz="3200" dirty="0" err="1">
                <a:latin typeface="+mj-lt"/>
              </a:rPr>
              <a:t>kubeadm</a:t>
            </a:r>
            <a:r>
              <a:rPr lang="en-IN" sz="3200" dirty="0">
                <a:latin typeface="+mj-lt"/>
              </a:rPr>
              <a:t> </a:t>
            </a:r>
            <a:r>
              <a:rPr lang="en-IN" sz="3200" dirty="0" err="1">
                <a:latin typeface="+mj-lt"/>
              </a:rPr>
              <a:t>init</a:t>
            </a:r>
            <a:r>
              <a:rPr lang="en-IN" sz="3200" dirty="0">
                <a:latin typeface="+mj-lt"/>
              </a:rPr>
              <a:t> --</a:t>
            </a:r>
            <a:r>
              <a:rPr lang="en-IN" sz="3200" dirty="0" err="1">
                <a:latin typeface="+mj-lt"/>
              </a:rPr>
              <a:t>apiserver</a:t>
            </a:r>
            <a:r>
              <a:rPr lang="en-IN" sz="3200" dirty="0">
                <a:latin typeface="+mj-lt"/>
              </a:rPr>
              <a:t>-advertise-address $(hostname -</a:t>
            </a:r>
            <a:r>
              <a:rPr lang="en-IN" sz="3200" dirty="0" err="1">
                <a:latin typeface="+mj-lt"/>
              </a:rPr>
              <a:t>i</a:t>
            </a:r>
            <a:r>
              <a:rPr lang="en-IN" sz="3200" dirty="0">
                <a:latin typeface="+mj-lt"/>
              </a:rPr>
              <a:t>) --pod-network-</a:t>
            </a:r>
            <a:r>
              <a:rPr lang="en-IN" sz="3200" dirty="0" err="1">
                <a:latin typeface="+mj-lt"/>
              </a:rPr>
              <a:t>cidr</a:t>
            </a:r>
            <a:r>
              <a:rPr lang="en-IN" sz="3200" dirty="0">
                <a:latin typeface="+mj-lt"/>
              </a:rPr>
              <a:t>  </a:t>
            </a:r>
            <a:r>
              <a:rPr lang="en-IN" sz="3200" dirty="0" err="1">
                <a:latin typeface="+mj-lt"/>
              </a:rPr>
              <a:t>ipadddress</a:t>
            </a:r>
            <a:endParaRPr lang="en-IN" sz="3200" dirty="0">
              <a:latin typeface="+mj-lt"/>
            </a:endParaRPr>
          </a:p>
          <a:p>
            <a:r>
              <a:rPr lang="en-US" sz="3200" dirty="0" err="1">
                <a:latin typeface="+mj-lt"/>
              </a:rPr>
              <a:t>kubeadm</a:t>
            </a:r>
            <a:r>
              <a:rPr lang="en-US" sz="3200" dirty="0">
                <a:latin typeface="+mj-lt"/>
              </a:rPr>
              <a:t> token create --print-join-command</a:t>
            </a:r>
          </a:p>
          <a:p>
            <a:r>
              <a:rPr lang="en-IN" sz="3200" dirty="0">
                <a:latin typeface="+mj-lt"/>
              </a:rPr>
              <a:t> </a:t>
            </a:r>
            <a:r>
              <a:rPr lang="en-IN" sz="3200" dirty="0" err="1">
                <a:latin typeface="+mj-lt"/>
              </a:rPr>
              <a:t>kubeadm</a:t>
            </a:r>
            <a:r>
              <a:rPr lang="en-IN" sz="3200" dirty="0">
                <a:latin typeface="+mj-lt"/>
              </a:rPr>
              <a:t> join 192.168.0.23:6443 --token oszhbv.g1qb9asfk6kft57b     --discovery-token-ca-cert-hash sha256:cb91dac1791201b45130f18c56896</a:t>
            </a:r>
          </a:p>
          <a:p>
            <a:endParaRPr lang="en-IN" sz="3200" dirty="0">
              <a:latin typeface="+mj-lt"/>
            </a:endParaRPr>
          </a:p>
          <a:p>
            <a:endParaRPr lang="en-IN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4169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9CAB-3EC3-AE5B-3A8D-A90EABCAE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pods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98C86-F63B-6C20-AA70-C2B80272B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1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Pods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are the smallest deployable units of computing that you can create and manage in Kubernetes.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A </a:t>
            </a:r>
            <a:r>
              <a:rPr lang="en-US" b="0" i="1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Pod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(as in a pod of whales or pea pod) is a group of one or more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hlinkClick r:id="rId2"/>
              </a:rPr>
              <a:t>containers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, with shared storage and network resources, and a specification for how to run the containers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0412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B639-3DAA-0DF3-439E-DC94E3803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Creating pod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C4B4C-8481-F58C-AA9A-D7A2443D7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+mj-lt"/>
              </a:rPr>
              <a:t>kubectl</a:t>
            </a:r>
            <a:r>
              <a:rPr lang="en-US" sz="3600" dirty="0">
                <a:latin typeface="+mj-lt"/>
              </a:rPr>
              <a:t> run </a:t>
            </a:r>
            <a:r>
              <a:rPr lang="en-US" sz="3600" dirty="0" err="1">
                <a:latin typeface="+mj-lt"/>
              </a:rPr>
              <a:t>superapp</a:t>
            </a:r>
            <a:r>
              <a:rPr lang="en-US" sz="3600" dirty="0">
                <a:latin typeface="+mj-lt"/>
              </a:rPr>
              <a:t> --image=superapp:1</a:t>
            </a:r>
          </a:p>
          <a:p>
            <a:r>
              <a:rPr lang="en-US" sz="3600" dirty="0" err="1">
                <a:latin typeface="+mj-lt"/>
              </a:rPr>
              <a:t>kubectl</a:t>
            </a:r>
            <a:r>
              <a:rPr lang="en-US" sz="3600" dirty="0">
                <a:latin typeface="+mj-lt"/>
              </a:rPr>
              <a:t> run nginx --image=nginx</a:t>
            </a:r>
          </a:p>
        </p:txBody>
      </p:sp>
    </p:spTree>
    <p:extLst>
      <p:ext uri="{BB962C8B-B14F-4D97-AF65-F5344CB8AC3E}">
        <p14:creationId xmlns:p14="http://schemas.microsoft.com/office/powerpoint/2010/main" val="4205300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0AAB-CCBD-D6D0-F558-8DB7FC3BB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Pod </a:t>
            </a:r>
            <a:r>
              <a:rPr lang="en-IN" b="1" dirty="0" err="1">
                <a:solidFill>
                  <a:srgbClr val="00B0F0"/>
                </a:solidFill>
              </a:rPr>
              <a:t>yaml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9E4CC-D3EB-CD27-D810-D20D31F8C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400" dirty="0" err="1">
                <a:latin typeface="+mj-lt"/>
              </a:rPr>
              <a:t>apiVersion</a:t>
            </a:r>
            <a:r>
              <a:rPr lang="en-IN" sz="1400" dirty="0">
                <a:latin typeface="+mj-lt"/>
              </a:rPr>
              <a:t>: batch/v1</a:t>
            </a:r>
          </a:p>
          <a:p>
            <a:r>
              <a:rPr lang="en-IN" sz="1400" dirty="0">
                <a:latin typeface="+mj-lt"/>
              </a:rPr>
              <a:t>kind: Job</a:t>
            </a:r>
          </a:p>
          <a:p>
            <a:r>
              <a:rPr lang="en-IN" sz="1400" dirty="0">
                <a:latin typeface="+mj-lt"/>
              </a:rPr>
              <a:t>metadata:</a:t>
            </a:r>
          </a:p>
          <a:p>
            <a:r>
              <a:rPr lang="en-IN" sz="1400" dirty="0">
                <a:latin typeface="+mj-lt"/>
              </a:rPr>
              <a:t>  name: hello</a:t>
            </a:r>
          </a:p>
          <a:p>
            <a:r>
              <a:rPr lang="en-IN" sz="1400" dirty="0">
                <a:latin typeface="+mj-lt"/>
              </a:rPr>
              <a:t>spec:</a:t>
            </a:r>
          </a:p>
          <a:p>
            <a:r>
              <a:rPr lang="en-IN" sz="1400" dirty="0">
                <a:latin typeface="+mj-lt"/>
              </a:rPr>
              <a:t>  template:</a:t>
            </a:r>
          </a:p>
          <a:p>
            <a:r>
              <a:rPr lang="en-IN" sz="1400" dirty="0">
                <a:latin typeface="+mj-lt"/>
              </a:rPr>
              <a:t>    # This is the pod template</a:t>
            </a:r>
          </a:p>
          <a:p>
            <a:r>
              <a:rPr lang="en-IN" sz="1400" dirty="0">
                <a:latin typeface="+mj-lt"/>
              </a:rPr>
              <a:t>    spec:</a:t>
            </a:r>
          </a:p>
          <a:p>
            <a:r>
              <a:rPr lang="en-IN" sz="1400" dirty="0">
                <a:latin typeface="+mj-lt"/>
              </a:rPr>
              <a:t>      containers:</a:t>
            </a:r>
          </a:p>
          <a:p>
            <a:r>
              <a:rPr lang="en-IN" sz="1400" dirty="0">
                <a:latin typeface="+mj-lt"/>
              </a:rPr>
              <a:t>      - name: hello</a:t>
            </a:r>
          </a:p>
          <a:p>
            <a:r>
              <a:rPr lang="en-IN" sz="1400" dirty="0">
                <a:latin typeface="+mj-lt"/>
              </a:rPr>
              <a:t>        image: busybox:1.28</a:t>
            </a:r>
          </a:p>
          <a:p>
            <a:r>
              <a:rPr lang="en-IN" sz="1400" dirty="0">
                <a:latin typeface="+mj-lt"/>
              </a:rPr>
              <a:t>        command: ['</a:t>
            </a:r>
            <a:r>
              <a:rPr lang="en-IN" sz="1400" dirty="0" err="1">
                <a:latin typeface="+mj-lt"/>
              </a:rPr>
              <a:t>sh</a:t>
            </a:r>
            <a:r>
              <a:rPr lang="en-IN" sz="1400" dirty="0">
                <a:latin typeface="+mj-lt"/>
              </a:rPr>
              <a:t>', '-c', 'echo "Hello, Kubernetes!" &amp;&amp; sleep 3600']</a:t>
            </a:r>
          </a:p>
          <a:p>
            <a:r>
              <a:rPr lang="en-IN" sz="1400" dirty="0">
                <a:latin typeface="+mj-lt"/>
              </a:rPr>
              <a:t>      </a:t>
            </a:r>
            <a:r>
              <a:rPr lang="en-IN" sz="1400" dirty="0" err="1">
                <a:latin typeface="+mj-lt"/>
              </a:rPr>
              <a:t>restartPolicy</a:t>
            </a:r>
            <a:r>
              <a:rPr lang="en-IN" sz="1400" dirty="0">
                <a:latin typeface="+mj-lt"/>
              </a:rPr>
              <a:t>: </a:t>
            </a:r>
            <a:r>
              <a:rPr lang="en-IN" sz="1400" dirty="0" err="1">
                <a:latin typeface="+mj-lt"/>
              </a:rPr>
              <a:t>OnFailure</a:t>
            </a:r>
            <a:endParaRPr lang="en-IN" sz="1400" dirty="0">
              <a:latin typeface="+mj-lt"/>
            </a:endParaRPr>
          </a:p>
          <a:p>
            <a:r>
              <a:rPr lang="en-IN" sz="1400" dirty="0">
                <a:latin typeface="+mj-lt"/>
              </a:rPr>
              <a:t>    # The pod template ends here</a:t>
            </a:r>
          </a:p>
        </p:txBody>
      </p:sp>
    </p:spTree>
    <p:extLst>
      <p:ext uri="{BB962C8B-B14F-4D97-AF65-F5344CB8AC3E}">
        <p14:creationId xmlns:p14="http://schemas.microsoft.com/office/powerpoint/2010/main" val="2870478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D28B4-36A9-0C3B-A12C-FF92DD199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00B0F0"/>
                </a:solidFill>
              </a:rPr>
              <a:t>Replicaset</a:t>
            </a:r>
            <a:r>
              <a:rPr lang="en-IN" b="1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76DB4-480D-492C-8573-BDAE12C97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Replicaset</a:t>
            </a:r>
            <a:r>
              <a:rPr lang="en-IN" dirty="0"/>
              <a:t> is a </a:t>
            </a:r>
            <a:r>
              <a:rPr lang="en-IN" dirty="0" err="1"/>
              <a:t>wraper</a:t>
            </a:r>
            <a:r>
              <a:rPr lang="en-IN" dirty="0"/>
              <a:t> above the pod</a:t>
            </a:r>
          </a:p>
          <a:p>
            <a:r>
              <a:rPr lang="en-IN" dirty="0" err="1"/>
              <a:t>Replicaset</a:t>
            </a:r>
            <a:r>
              <a:rPr lang="en-IN" dirty="0"/>
              <a:t> allows us to maintain number of replicas of a given pod</a:t>
            </a:r>
          </a:p>
          <a:p>
            <a:r>
              <a:rPr lang="en-IN" dirty="0"/>
              <a:t>We use labels to identify a pod</a:t>
            </a:r>
          </a:p>
          <a:p>
            <a:r>
              <a:rPr lang="en-IN" dirty="0"/>
              <a:t>If a pod goes down then </a:t>
            </a:r>
            <a:r>
              <a:rPr lang="en-IN" dirty="0" err="1"/>
              <a:t>replicaset</a:t>
            </a:r>
            <a:r>
              <a:rPr lang="en-IN" dirty="0"/>
              <a:t> will create new pod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4284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5FF8-7C59-949B-D8F8-F9106672C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00B0F0"/>
                </a:solidFill>
              </a:rPr>
              <a:t>Replicaset.yaml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CBADB-73B5-38C9-7900-0D44E889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apps/v1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ReplicaSet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frontend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guestbook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frontend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modify replicas according to your case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replicas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matchLabels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frontend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frontend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php-redis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gcr.io/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google_samples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/gb-frontend:v3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0925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1B40D-6280-2F61-7C9B-0C9CCEF15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Deployment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775C3-3CF1-BF2D-0DB6-446FEC8CB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+mj-lt"/>
              </a:rPr>
              <a:t>Deployment is a wrapper above the replica set</a:t>
            </a:r>
          </a:p>
          <a:p>
            <a:r>
              <a:rPr lang="en-IN" sz="3600" dirty="0">
                <a:latin typeface="+mj-lt"/>
              </a:rPr>
              <a:t>As we know </a:t>
            </a:r>
            <a:r>
              <a:rPr lang="en-IN" sz="3600" dirty="0" err="1">
                <a:latin typeface="+mj-lt"/>
              </a:rPr>
              <a:t>replicaset</a:t>
            </a:r>
            <a:r>
              <a:rPr lang="en-IN" sz="3600" dirty="0">
                <a:latin typeface="+mj-lt"/>
              </a:rPr>
              <a:t> restores the pod, deployment restores the </a:t>
            </a:r>
            <a:r>
              <a:rPr lang="en-IN" sz="3600" dirty="0" err="1">
                <a:latin typeface="+mj-lt"/>
              </a:rPr>
              <a:t>replicaset</a:t>
            </a:r>
            <a:endParaRPr lang="en-IN" sz="3600" dirty="0">
              <a:latin typeface="+mj-lt"/>
            </a:endParaRPr>
          </a:p>
          <a:p>
            <a:r>
              <a:rPr lang="en-IN" sz="3600" dirty="0">
                <a:latin typeface="+mj-lt"/>
              </a:rPr>
              <a:t>We can use deployment for rolling updates</a:t>
            </a:r>
          </a:p>
          <a:p>
            <a:r>
              <a:rPr lang="en-IN" sz="3600" dirty="0">
                <a:latin typeface="+mj-lt"/>
              </a:rPr>
              <a:t>Deployment is also identify </a:t>
            </a:r>
            <a:r>
              <a:rPr lang="en-IN" sz="3600" dirty="0" err="1">
                <a:latin typeface="+mj-lt"/>
              </a:rPr>
              <a:t>replicaset</a:t>
            </a:r>
            <a:r>
              <a:rPr lang="en-IN" sz="3600" dirty="0">
                <a:latin typeface="+mj-lt"/>
              </a:rPr>
              <a:t> using labels</a:t>
            </a:r>
          </a:p>
          <a:p>
            <a:endParaRPr lang="en-IN" sz="3600" dirty="0">
              <a:latin typeface="+mj-lt"/>
            </a:endParaRPr>
          </a:p>
          <a:p>
            <a:endParaRPr lang="en-IN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3952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68659-37E6-11D6-6472-ECE79F4B6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Deployment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58303-D3ED-F06A-BA81-E8936EC23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Kubectl</a:t>
            </a:r>
            <a:r>
              <a:rPr lang="en-IN" dirty="0"/>
              <a:t> create –f </a:t>
            </a:r>
            <a:r>
              <a:rPr lang="en-IN" dirty="0" err="1"/>
              <a:t>deployment.yaml</a:t>
            </a:r>
            <a:endParaRPr lang="en-IN" dirty="0"/>
          </a:p>
          <a:p>
            <a:r>
              <a:rPr lang="en-IN" dirty="0" err="1"/>
              <a:t>Kubectl</a:t>
            </a:r>
            <a:r>
              <a:rPr lang="en-IN" dirty="0"/>
              <a:t> apply –f </a:t>
            </a:r>
            <a:r>
              <a:rPr lang="en-IN" dirty="0" err="1"/>
              <a:t>deployment.yaml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4873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E09E-8CF0-6A5B-8186-27B61943C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00B0F0"/>
                </a:solidFill>
              </a:rPr>
              <a:t>Deployment.yaml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3B1B4-851D-AF65-AE21-C6BB478A5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err="1"/>
              <a:t>apiVersion</a:t>
            </a:r>
            <a:r>
              <a:rPr lang="en-IN" dirty="0"/>
              <a:t>: v1</a:t>
            </a:r>
          </a:p>
          <a:p>
            <a:r>
              <a:rPr lang="en-IN" dirty="0"/>
              <a:t>kind: Deployment</a:t>
            </a:r>
          </a:p>
          <a:p>
            <a:r>
              <a:rPr lang="en-IN" dirty="0"/>
              <a:t>metadata:</a:t>
            </a:r>
          </a:p>
          <a:p>
            <a:r>
              <a:rPr lang="en-IN" dirty="0"/>
              <a:t>  name: nginx</a:t>
            </a:r>
          </a:p>
          <a:p>
            <a:r>
              <a:rPr lang="en-IN" dirty="0"/>
              <a:t>spec:</a:t>
            </a:r>
          </a:p>
          <a:p>
            <a:r>
              <a:rPr lang="en-IN" dirty="0"/>
              <a:t>  replicas: 2</a:t>
            </a:r>
          </a:p>
          <a:p>
            <a:r>
              <a:rPr lang="en-IN" dirty="0"/>
              <a:t>  containers:</a:t>
            </a:r>
          </a:p>
          <a:p>
            <a:r>
              <a:rPr lang="en-IN" dirty="0"/>
              <a:t>  - name: nginx</a:t>
            </a:r>
          </a:p>
          <a:p>
            <a:r>
              <a:rPr lang="en-IN" dirty="0"/>
              <a:t>    image: nginx:1.14.2</a:t>
            </a:r>
          </a:p>
          <a:p>
            <a:r>
              <a:rPr lang="en-IN" dirty="0"/>
              <a:t>    ports:</a:t>
            </a:r>
          </a:p>
          <a:p>
            <a:r>
              <a:rPr lang="en-IN" dirty="0"/>
              <a:t>    - </a:t>
            </a:r>
            <a:r>
              <a:rPr lang="en-IN" dirty="0" err="1"/>
              <a:t>containerPort</a:t>
            </a:r>
            <a:r>
              <a:rPr lang="en-IN" dirty="0"/>
              <a:t>: 80</a:t>
            </a:r>
          </a:p>
        </p:txBody>
      </p:sp>
    </p:spTree>
    <p:extLst>
      <p:ext uri="{BB962C8B-B14F-4D97-AF65-F5344CB8AC3E}">
        <p14:creationId xmlns:p14="http://schemas.microsoft.com/office/powerpoint/2010/main" val="142289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7894C-F8CE-A612-F7B4-3EEBC996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What is Kubernetes.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4F4D5-A229-3BF6-44AD-A4821AB09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b="0" i="0" u="none" strike="noStrike" dirty="0">
                <a:solidFill>
                  <a:srgbClr val="3371E3"/>
                </a:solidFill>
                <a:effectLst/>
                <a:latin typeface="+mj-lt"/>
                <a:hlinkClick r:id="rId2"/>
              </a:rPr>
              <a:t>Kubernetes</a:t>
            </a:r>
            <a:r>
              <a:rPr lang="en-US" sz="3600" b="0" i="0" dirty="0">
                <a:solidFill>
                  <a:srgbClr val="222222"/>
                </a:solidFill>
                <a:effectLst/>
                <a:latin typeface="+mj-lt"/>
              </a:rPr>
              <a:t>, also known as K8s, is an open-source system for automating deployment, scaling, and management of containerized applications.</a:t>
            </a:r>
            <a:endParaRPr lang="en-US" sz="3600" dirty="0">
              <a:latin typeface="+mj-lt"/>
            </a:endParaRPr>
          </a:p>
          <a:p>
            <a:r>
              <a:rPr lang="en-US" sz="3600" dirty="0">
                <a:latin typeface="+mj-lt"/>
              </a:rPr>
              <a:t>It groups containers that make up an application into logical units for easy management and discovery.</a:t>
            </a:r>
          </a:p>
          <a:p>
            <a:br>
              <a:rPr lang="en-US" sz="3600" dirty="0">
                <a:solidFill>
                  <a:srgbClr val="FFFFFF"/>
                </a:solidFill>
                <a:effectLst/>
                <a:latin typeface="+mj-lt"/>
              </a:rPr>
            </a:br>
            <a:br>
              <a:rPr lang="en-US" sz="3600" dirty="0">
                <a:latin typeface="+mj-lt"/>
              </a:rPr>
            </a:br>
            <a:endParaRPr lang="en-IN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8350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03F00-6DD7-6648-6617-0821925A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00B0F0"/>
                </a:solidFill>
              </a:rPr>
              <a:t>configmap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BD97D-E32A-8623-D59C-F39561CD5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ConfigMap</a:t>
            </a:r>
            <a:r>
              <a:rPr lang="en-US" dirty="0"/>
              <a:t> is an API object used to store non-confidential data in key-value pairs. Pods can consume </a:t>
            </a:r>
            <a:r>
              <a:rPr lang="en-US" dirty="0" err="1"/>
              <a:t>ConfigMaps</a:t>
            </a:r>
            <a:r>
              <a:rPr lang="en-US" dirty="0"/>
              <a:t> as environment variables, command-line arguments, or as configuration files in a volume.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1528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63AE-9F6E-FFE1-9E72-49DC3E79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00B0F0"/>
                </a:solidFill>
              </a:rPr>
              <a:t>Configmap.yaml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8C3EA-7EEA-6CEF-9425-59E4C3196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IN" dirty="0" err="1"/>
              <a:t>apiVersion</a:t>
            </a:r>
            <a:r>
              <a:rPr lang="en-IN" dirty="0"/>
              <a:t>: v1</a:t>
            </a:r>
          </a:p>
          <a:p>
            <a:r>
              <a:rPr lang="en-IN" dirty="0"/>
              <a:t>kind: </a:t>
            </a:r>
            <a:r>
              <a:rPr lang="en-IN" dirty="0" err="1"/>
              <a:t>ConfigMap</a:t>
            </a:r>
            <a:endParaRPr lang="en-IN" dirty="0"/>
          </a:p>
          <a:p>
            <a:r>
              <a:rPr lang="en-IN" dirty="0"/>
              <a:t>metadata:</a:t>
            </a:r>
          </a:p>
          <a:p>
            <a:r>
              <a:rPr lang="en-IN" dirty="0"/>
              <a:t>  name: game-demo</a:t>
            </a:r>
          </a:p>
          <a:p>
            <a:r>
              <a:rPr lang="en-IN" dirty="0"/>
              <a:t>data:</a:t>
            </a:r>
          </a:p>
          <a:p>
            <a:r>
              <a:rPr lang="en-IN" dirty="0"/>
              <a:t>  # property-like keys; each key maps to a simple value</a:t>
            </a:r>
          </a:p>
          <a:p>
            <a:r>
              <a:rPr lang="en-IN" dirty="0"/>
              <a:t>  </a:t>
            </a:r>
            <a:r>
              <a:rPr lang="en-IN" dirty="0" err="1"/>
              <a:t>player_initial_lives</a:t>
            </a:r>
            <a:r>
              <a:rPr lang="en-IN" dirty="0"/>
              <a:t>: "3"</a:t>
            </a:r>
          </a:p>
          <a:p>
            <a:r>
              <a:rPr lang="en-IN" dirty="0"/>
              <a:t>  </a:t>
            </a:r>
            <a:r>
              <a:rPr lang="en-IN" dirty="0" err="1"/>
              <a:t>ui_properties_file_name</a:t>
            </a:r>
            <a:r>
              <a:rPr lang="en-IN" dirty="0"/>
              <a:t>: "user-</a:t>
            </a:r>
            <a:r>
              <a:rPr lang="en-IN" dirty="0" err="1"/>
              <a:t>interface.properties</a:t>
            </a:r>
            <a:r>
              <a:rPr lang="en-IN" dirty="0"/>
              <a:t>"</a:t>
            </a:r>
          </a:p>
          <a:p>
            <a:endParaRPr lang="en-IN" dirty="0"/>
          </a:p>
          <a:p>
            <a:r>
              <a:rPr lang="en-IN" dirty="0"/>
              <a:t>  # file-like keys</a:t>
            </a:r>
          </a:p>
          <a:p>
            <a:r>
              <a:rPr lang="en-IN" dirty="0"/>
              <a:t>  </a:t>
            </a:r>
            <a:r>
              <a:rPr lang="en-IN" dirty="0" err="1"/>
              <a:t>game.properties</a:t>
            </a:r>
            <a:r>
              <a:rPr lang="en-IN" dirty="0"/>
              <a:t>: |</a:t>
            </a:r>
          </a:p>
          <a:p>
            <a:r>
              <a:rPr lang="en-IN" dirty="0"/>
              <a:t>    </a:t>
            </a:r>
            <a:r>
              <a:rPr lang="en-IN" dirty="0" err="1"/>
              <a:t>enemy.types</a:t>
            </a:r>
            <a:r>
              <a:rPr lang="en-IN" dirty="0"/>
              <a:t>=</a:t>
            </a:r>
            <a:r>
              <a:rPr lang="en-IN" dirty="0" err="1"/>
              <a:t>aliens,monsters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player.maximum</a:t>
            </a:r>
            <a:r>
              <a:rPr lang="en-IN" dirty="0"/>
              <a:t>-lives=5    </a:t>
            </a:r>
          </a:p>
          <a:p>
            <a:r>
              <a:rPr lang="en-IN" dirty="0"/>
              <a:t>  user-</a:t>
            </a:r>
            <a:r>
              <a:rPr lang="en-IN" dirty="0" err="1"/>
              <a:t>interface.properties</a:t>
            </a:r>
            <a:r>
              <a:rPr lang="en-IN" dirty="0"/>
              <a:t>: |</a:t>
            </a:r>
          </a:p>
          <a:p>
            <a:r>
              <a:rPr lang="en-IN" dirty="0"/>
              <a:t>    </a:t>
            </a:r>
            <a:r>
              <a:rPr lang="en-IN" dirty="0" err="1"/>
              <a:t>color.good</a:t>
            </a:r>
            <a:r>
              <a:rPr lang="en-IN" dirty="0"/>
              <a:t>=purple</a:t>
            </a:r>
          </a:p>
          <a:p>
            <a:r>
              <a:rPr lang="en-IN" dirty="0"/>
              <a:t>    </a:t>
            </a:r>
            <a:r>
              <a:rPr lang="en-IN" dirty="0" err="1"/>
              <a:t>color.bad</a:t>
            </a:r>
            <a:r>
              <a:rPr lang="en-IN" dirty="0"/>
              <a:t>=yellow</a:t>
            </a:r>
          </a:p>
          <a:p>
            <a:r>
              <a:rPr lang="en-IN" dirty="0"/>
              <a:t>    </a:t>
            </a:r>
            <a:r>
              <a:rPr lang="en-IN" dirty="0" err="1"/>
              <a:t>allow.textmode</a:t>
            </a:r>
            <a:r>
              <a:rPr lang="en-IN" dirty="0"/>
              <a:t>=true </a:t>
            </a:r>
          </a:p>
        </p:txBody>
      </p:sp>
    </p:spTree>
    <p:extLst>
      <p:ext uri="{BB962C8B-B14F-4D97-AF65-F5344CB8AC3E}">
        <p14:creationId xmlns:p14="http://schemas.microsoft.com/office/powerpoint/2010/main" val="3680334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5696-A95F-88BE-21AC-102A3D996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secrets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414BE-ED82-A8FC-588B-5A53A1BA2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A Secret is an object that contains a small amount of sensitive data such as a password, a token, or a key.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Such information might otherwise be put in a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hlinkClick r:id="rId2"/>
              </a:rPr>
              <a:t>Pod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specification or in a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hlinkClick r:id="rId3"/>
              </a:rPr>
              <a:t>container image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Using a Secret means that you don't need to include confidential data in your application code.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046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49B2A-D784-DC1C-90BB-F985DE2C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00B0F0"/>
                </a:solidFill>
              </a:rPr>
              <a:t>Secret.yaml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38F54-C3D1-2699-3840-3700BA7C6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err="1"/>
              <a:t>apiVersion</a:t>
            </a:r>
            <a:r>
              <a:rPr lang="en-IN" dirty="0"/>
              <a:t>: v1</a:t>
            </a:r>
          </a:p>
          <a:p>
            <a:r>
              <a:rPr lang="en-IN" dirty="0"/>
              <a:t>data:</a:t>
            </a:r>
          </a:p>
          <a:p>
            <a:r>
              <a:rPr lang="en-IN" dirty="0"/>
              <a:t>  username: YWRtaW4=</a:t>
            </a:r>
          </a:p>
          <a:p>
            <a:r>
              <a:rPr lang="en-IN" dirty="0"/>
              <a:t>  password: MWYyZDFlMmU2N2Rm</a:t>
            </a:r>
          </a:p>
          <a:p>
            <a:r>
              <a:rPr lang="en-IN" dirty="0"/>
              <a:t>kind: Secret</a:t>
            </a:r>
          </a:p>
          <a:p>
            <a:r>
              <a:rPr lang="en-IN" dirty="0"/>
              <a:t>metadata:</a:t>
            </a:r>
          </a:p>
          <a:p>
            <a:r>
              <a:rPr lang="en-IN" dirty="0"/>
              <a:t>  annotations:</a:t>
            </a:r>
          </a:p>
          <a:p>
            <a:r>
              <a:rPr lang="en-IN" dirty="0"/>
              <a:t>    kubectl.kubernetes.io/last-applied-configuration: { ... }</a:t>
            </a:r>
          </a:p>
          <a:p>
            <a:r>
              <a:rPr lang="en-IN" dirty="0"/>
              <a:t>  </a:t>
            </a:r>
            <a:r>
              <a:rPr lang="en-IN" dirty="0" err="1"/>
              <a:t>creationTimestamp</a:t>
            </a:r>
            <a:r>
              <a:rPr lang="en-IN" dirty="0"/>
              <a:t>: 2020-01-22T18:41:56Z</a:t>
            </a:r>
          </a:p>
          <a:p>
            <a:r>
              <a:rPr lang="en-IN" dirty="0"/>
              <a:t>  name: </a:t>
            </a:r>
            <a:r>
              <a:rPr lang="en-IN" dirty="0" err="1"/>
              <a:t>mysecret</a:t>
            </a:r>
            <a:endParaRPr lang="en-IN" dirty="0"/>
          </a:p>
          <a:p>
            <a:r>
              <a:rPr lang="en-IN" dirty="0"/>
              <a:t>  namespace: default</a:t>
            </a:r>
          </a:p>
          <a:p>
            <a:r>
              <a:rPr lang="en-IN" dirty="0"/>
              <a:t>  </a:t>
            </a:r>
            <a:r>
              <a:rPr lang="en-IN" dirty="0" err="1"/>
              <a:t>resourceVersion</a:t>
            </a:r>
            <a:r>
              <a:rPr lang="en-IN" dirty="0"/>
              <a:t>: "164619"</a:t>
            </a:r>
          </a:p>
          <a:p>
            <a:r>
              <a:rPr lang="en-IN" dirty="0"/>
              <a:t>  </a:t>
            </a:r>
            <a:r>
              <a:rPr lang="en-IN" dirty="0" err="1"/>
              <a:t>uid</a:t>
            </a:r>
            <a:r>
              <a:rPr lang="en-IN" dirty="0"/>
              <a:t>: cfee02d6-c137-11e5-8d73-42010af00002</a:t>
            </a:r>
          </a:p>
          <a:p>
            <a:r>
              <a:rPr lang="en-IN" dirty="0"/>
              <a:t>type: Opaque</a:t>
            </a:r>
          </a:p>
        </p:txBody>
      </p:sp>
    </p:spTree>
    <p:extLst>
      <p:ext uri="{BB962C8B-B14F-4D97-AF65-F5344CB8AC3E}">
        <p14:creationId xmlns:p14="http://schemas.microsoft.com/office/powerpoint/2010/main" val="1240547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4B555-4C8D-7649-09AB-918273F4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00B0F0"/>
                </a:solidFill>
              </a:rPr>
              <a:t>Whats</a:t>
            </a:r>
            <a:r>
              <a:rPr lang="en-IN" b="1" dirty="0">
                <a:solidFill>
                  <a:srgbClr val="00B0F0"/>
                </a:solidFill>
              </a:rPr>
              <a:t>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43101-44BA-28B3-C69A-F7D132C27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Service</a:t>
            </a:r>
          </a:p>
          <a:p>
            <a:r>
              <a:rPr lang="en-IN" dirty="0" err="1"/>
              <a:t>Statefulset</a:t>
            </a:r>
            <a:endParaRPr lang="en-IN" dirty="0"/>
          </a:p>
          <a:p>
            <a:r>
              <a:rPr lang="en-IN" dirty="0"/>
              <a:t>Volumes</a:t>
            </a:r>
          </a:p>
          <a:p>
            <a:r>
              <a:rPr lang="en-IN" dirty="0"/>
              <a:t>namespace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6168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ABBD6-7031-BAA3-2532-27B746F9C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486AD-9A4D-9BEC-0084-A08E02FB7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abstract way to expose an application running on a set of Pods as a network service.</a:t>
            </a:r>
          </a:p>
          <a:p>
            <a:r>
              <a:rPr lang="en-US" dirty="0"/>
              <a:t>With Kubernetes you don't need to modify your application to use an unfamiliar service discovery mechanism. </a:t>
            </a:r>
          </a:p>
          <a:p>
            <a:r>
              <a:rPr lang="en-US" dirty="0"/>
              <a:t>Kubernetes gives Pods their own IP addresses and a single DNS name for a set of Pods, and can load-balance across them.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5450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F08E-8450-247E-CD62-47F375C09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00B0F0"/>
                </a:solidFill>
              </a:rPr>
              <a:t>Service.yaml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FA5C9-5DA3-BF1E-78CC-EB79B27B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err="1"/>
              <a:t>apiVersion</a:t>
            </a:r>
            <a:r>
              <a:rPr lang="en-IN" dirty="0"/>
              <a:t>: v1</a:t>
            </a:r>
          </a:p>
          <a:p>
            <a:r>
              <a:rPr lang="en-IN" dirty="0"/>
              <a:t>kind: Service</a:t>
            </a:r>
          </a:p>
          <a:p>
            <a:r>
              <a:rPr lang="en-IN" dirty="0"/>
              <a:t>metadata:</a:t>
            </a:r>
          </a:p>
          <a:p>
            <a:r>
              <a:rPr lang="en-IN" dirty="0"/>
              <a:t>  name: my-service</a:t>
            </a:r>
          </a:p>
          <a:p>
            <a:r>
              <a:rPr lang="en-IN" dirty="0"/>
              <a:t>spec:</a:t>
            </a:r>
          </a:p>
          <a:p>
            <a:r>
              <a:rPr lang="en-IN" dirty="0" err="1"/>
              <a:t>Typw</a:t>
            </a:r>
            <a:r>
              <a:rPr lang="en-IN" dirty="0"/>
              <a:t>: </a:t>
            </a:r>
            <a:r>
              <a:rPr lang="en-IN" dirty="0" err="1"/>
              <a:t>Nodeport</a:t>
            </a:r>
            <a:endParaRPr lang="en-IN" dirty="0"/>
          </a:p>
          <a:p>
            <a:r>
              <a:rPr lang="en-IN" dirty="0"/>
              <a:t>  selector:</a:t>
            </a:r>
          </a:p>
          <a:p>
            <a:r>
              <a:rPr lang="en-IN" dirty="0"/>
              <a:t>    app.kubernetes.io/name: </a:t>
            </a:r>
            <a:r>
              <a:rPr lang="en-IN" dirty="0" err="1"/>
              <a:t>MyApp</a:t>
            </a:r>
            <a:endParaRPr lang="en-IN" dirty="0"/>
          </a:p>
          <a:p>
            <a:r>
              <a:rPr lang="en-IN" dirty="0"/>
              <a:t>  ports:</a:t>
            </a:r>
          </a:p>
          <a:p>
            <a:r>
              <a:rPr lang="en-IN" dirty="0"/>
              <a:t>    - protocol: TCP</a:t>
            </a:r>
          </a:p>
          <a:p>
            <a:r>
              <a:rPr lang="en-IN" dirty="0"/>
              <a:t>      port: 80</a:t>
            </a:r>
          </a:p>
          <a:p>
            <a:r>
              <a:rPr lang="en-IN" dirty="0"/>
              <a:t>      </a:t>
            </a:r>
            <a:r>
              <a:rPr lang="en-IN" dirty="0" err="1"/>
              <a:t>targetPort</a:t>
            </a:r>
            <a:r>
              <a:rPr lang="en-IN" dirty="0"/>
              <a:t>: 9376</a:t>
            </a:r>
          </a:p>
        </p:txBody>
      </p:sp>
    </p:spTree>
    <p:extLst>
      <p:ext uri="{BB962C8B-B14F-4D97-AF65-F5344CB8AC3E}">
        <p14:creationId xmlns:p14="http://schemas.microsoft.com/office/powerpoint/2010/main" val="3180300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71FA-9E82-B4AD-50E7-8F976D24C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00B0F0"/>
                </a:solidFill>
                <a:effectLst/>
              </a:rPr>
              <a:t>Run K8s Anywhere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13B23-80ED-C6FC-4987-18977281E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>
                <a:effectLst/>
                <a:latin typeface="+mj-lt"/>
              </a:rPr>
              <a:t>Kubernetes is open source giving you the freedom to take advantage of on-premises, hybrid, or public cloud infrastructure, letting you effortlessly move workloads to where it matters to you.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8120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D45F-48C0-7532-B7E9-8D612C0A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B0F0"/>
                </a:solidFill>
                <a:effectLst/>
              </a:rPr>
              <a:t>Kubernetes Features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5F341-5394-81E8-4D03-193926578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0" i="0" strike="noStrike" dirty="0">
                <a:effectLst/>
                <a:latin typeface="+mj-lt"/>
              </a:rPr>
              <a:t>Self-healing</a:t>
            </a:r>
            <a:endParaRPr lang="en-IN" b="0" i="0" dirty="0">
              <a:effectLst/>
              <a:latin typeface="+mj-lt"/>
            </a:endParaRPr>
          </a:p>
          <a:p>
            <a:r>
              <a:rPr lang="en-US" b="0" i="0" strike="noStrike" dirty="0">
                <a:effectLst/>
                <a:latin typeface="+mj-lt"/>
              </a:rPr>
              <a:t>Service discovery and load balancing</a:t>
            </a:r>
            <a:endParaRPr lang="en-US" b="0" i="0" dirty="0">
              <a:effectLst/>
              <a:latin typeface="+mj-lt"/>
            </a:endParaRPr>
          </a:p>
          <a:p>
            <a:r>
              <a:rPr lang="en-IN" b="0" i="0" strike="noStrike" dirty="0">
                <a:effectLst/>
                <a:latin typeface="+mj-lt"/>
              </a:rPr>
              <a:t>Secret and configuration management</a:t>
            </a:r>
            <a:endParaRPr lang="en-IN" b="0" i="0" dirty="0">
              <a:effectLst/>
              <a:latin typeface="+mj-lt"/>
            </a:endParaRPr>
          </a:p>
          <a:p>
            <a:r>
              <a:rPr lang="en-IN" b="0" i="0" strike="noStrike" dirty="0">
                <a:effectLst/>
                <a:latin typeface="+mj-lt"/>
              </a:rPr>
              <a:t>Batch execution</a:t>
            </a:r>
            <a:endParaRPr lang="en-IN" b="0" i="0" dirty="0">
              <a:effectLst/>
              <a:latin typeface="+mj-lt"/>
            </a:endParaRPr>
          </a:p>
          <a:p>
            <a:r>
              <a:rPr lang="en-IN" b="0" i="0" strike="noStrike" dirty="0">
                <a:effectLst/>
                <a:latin typeface="+mj-lt"/>
              </a:rPr>
              <a:t>Horizontal scaling</a:t>
            </a:r>
            <a:endParaRPr lang="en-IN" b="0" i="0" strike="noStrike" dirty="0">
              <a:solidFill>
                <a:srgbClr val="0563C1"/>
              </a:solidFill>
              <a:effectLst/>
              <a:latin typeface="+mj-lt"/>
            </a:endParaRPr>
          </a:p>
          <a:p>
            <a:r>
              <a:rPr lang="en-IN" b="0" i="0" strike="noStrike" dirty="0">
                <a:effectLst/>
                <a:latin typeface="+mj-lt"/>
              </a:rPr>
              <a:t>Automated rollouts and rollbacks</a:t>
            </a:r>
            <a:endParaRPr lang="en-IN" b="0" i="0" dirty="0">
              <a:effectLst/>
              <a:latin typeface="+mj-lt"/>
            </a:endParaRPr>
          </a:p>
          <a:p>
            <a:r>
              <a:rPr lang="en-IN" b="0" i="0" strike="noStrike" dirty="0">
                <a:effectLst/>
                <a:latin typeface="+mj-lt"/>
              </a:rPr>
              <a:t>Automatic bin packing</a:t>
            </a:r>
            <a:endParaRPr lang="en-IN" b="0" i="0" dirty="0">
              <a:effectLst/>
              <a:latin typeface="+mj-lt"/>
            </a:endParaRPr>
          </a:p>
          <a:p>
            <a:r>
              <a:rPr lang="en-IN" b="0" i="0" strike="noStrike" dirty="0">
                <a:effectLst/>
                <a:latin typeface="+mj-lt"/>
              </a:rPr>
              <a:t>IPv4/IPv6 dual-stack</a:t>
            </a:r>
            <a:endParaRPr lang="en-IN" b="0" i="0" dirty="0">
              <a:effectLst/>
              <a:latin typeface="+mj-lt"/>
            </a:endParaRP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753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25F02-1A08-2FDD-D1EE-BA61DB7CF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00B0F0"/>
                </a:solidFill>
                <a:effectLst/>
              </a:rPr>
              <a:t>Kubernetes cluster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20E80A-70AC-E9F7-AFDD-E3CD1703D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97" y="1593439"/>
            <a:ext cx="8477245" cy="4351338"/>
          </a:xfrm>
        </p:spPr>
      </p:pic>
    </p:spTree>
    <p:extLst>
      <p:ext uri="{BB962C8B-B14F-4D97-AF65-F5344CB8AC3E}">
        <p14:creationId xmlns:p14="http://schemas.microsoft.com/office/powerpoint/2010/main" val="3056251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98644-5A67-E721-69CB-71EFD12C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C7528-7E8E-A5EB-C354-F2C60579C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Kubernetes can be enabled with docker desktop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5D8507-0266-A6B2-857E-CDF1BA071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7219"/>
            <a:ext cx="7987652" cy="45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0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65C8-F3A7-EB03-1DCA-0B81FDFC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Enable Kubernetes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916776-63A2-5CD7-0DF4-614ED35F1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6545"/>
            <a:ext cx="7749292" cy="4351338"/>
          </a:xfrm>
        </p:spPr>
      </p:pic>
    </p:spTree>
    <p:extLst>
      <p:ext uri="{BB962C8B-B14F-4D97-AF65-F5344CB8AC3E}">
        <p14:creationId xmlns:p14="http://schemas.microsoft.com/office/powerpoint/2010/main" val="3249543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0467-ED57-A58C-CE85-5E7B32604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Play with k8s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D8BCA-797A-7F09-9F5C-53E12B13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https://labs.play-with-k8s.com/</a:t>
            </a:r>
            <a:endParaRPr lang="en-IN" dirty="0"/>
          </a:p>
          <a:p>
            <a:r>
              <a:rPr lang="en-IN" dirty="0"/>
              <a:t> </a:t>
            </a:r>
            <a:r>
              <a:rPr lang="en-IN" dirty="0" err="1"/>
              <a:t>kubeadm</a:t>
            </a:r>
            <a:r>
              <a:rPr lang="en-IN" dirty="0"/>
              <a:t> </a:t>
            </a:r>
            <a:r>
              <a:rPr lang="en-IN" dirty="0" err="1"/>
              <a:t>init</a:t>
            </a:r>
            <a:r>
              <a:rPr lang="en-IN" dirty="0"/>
              <a:t> --</a:t>
            </a:r>
            <a:r>
              <a:rPr lang="en-IN" dirty="0" err="1"/>
              <a:t>apiserver</a:t>
            </a:r>
            <a:r>
              <a:rPr lang="en-IN" dirty="0"/>
              <a:t>-advertise-address $(hostname -</a:t>
            </a:r>
            <a:r>
              <a:rPr lang="en-IN" dirty="0" err="1"/>
              <a:t>i</a:t>
            </a:r>
            <a:r>
              <a:rPr lang="en-IN" dirty="0"/>
              <a:t>) --pod-network-</a:t>
            </a:r>
            <a:r>
              <a:rPr lang="en-IN" dirty="0" err="1"/>
              <a:t>cidr</a:t>
            </a:r>
            <a:r>
              <a:rPr lang="en-IN" dirty="0"/>
              <a:t> 10.5.0.0/16</a:t>
            </a:r>
          </a:p>
          <a:p>
            <a:r>
              <a:rPr lang="en-US" dirty="0" err="1"/>
              <a:t>kubectl</a:t>
            </a:r>
            <a:r>
              <a:rPr lang="en-US" dirty="0"/>
              <a:t> apply </a:t>
            </a:r>
            <a:r>
              <a:rPr lang="en-US" dirty="0">
                <a:hlinkClick r:id="rId3"/>
              </a:rPr>
              <a:t>–</a:t>
            </a:r>
            <a:r>
              <a:rPr lang="en-US" dirty="0"/>
              <a:t>f </a:t>
            </a:r>
            <a:r>
              <a:rPr lang="en-US" dirty="0">
                <a:hlinkClick r:id="rId3"/>
              </a:rPr>
              <a:t>https://raw.githubusercontent.com/cloudnativelabs/kube-router/master/daemonset/kubeadm-kuberouter.yaml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090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C815-FF67-1DE7-A7DE-9EE1E8049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What we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DF982-A8A5-E4CD-F17F-31064B8E8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Pods</a:t>
            </a:r>
          </a:p>
          <a:p>
            <a:r>
              <a:rPr lang="en-IN" dirty="0"/>
              <a:t>Deployments</a:t>
            </a:r>
          </a:p>
          <a:p>
            <a:r>
              <a:rPr lang="en-IN" dirty="0"/>
              <a:t>Stateful sets</a:t>
            </a:r>
          </a:p>
          <a:p>
            <a:r>
              <a:rPr lang="en-IN" dirty="0"/>
              <a:t>Service</a:t>
            </a:r>
          </a:p>
          <a:p>
            <a:r>
              <a:rPr lang="en-IN" dirty="0"/>
              <a:t>ingress</a:t>
            </a:r>
          </a:p>
          <a:p>
            <a:r>
              <a:rPr lang="en-IN" dirty="0"/>
              <a:t>Jobs</a:t>
            </a:r>
          </a:p>
          <a:p>
            <a:r>
              <a:rPr lang="en-IN" dirty="0"/>
              <a:t>Config maps</a:t>
            </a:r>
          </a:p>
          <a:p>
            <a:r>
              <a:rPr lang="en-IN" dirty="0"/>
              <a:t>Secrets</a:t>
            </a:r>
          </a:p>
          <a:p>
            <a:r>
              <a:rPr lang="en-IN" dirty="0" err="1"/>
              <a:t>Pvcs</a:t>
            </a:r>
            <a:endParaRPr lang="en-IN" dirty="0"/>
          </a:p>
          <a:p>
            <a:r>
              <a:rPr lang="en-IN" dirty="0"/>
              <a:t>HPA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6649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2290</TotalTime>
  <Words>997</Words>
  <Application>Microsoft Office PowerPoint</Application>
  <PresentationFormat>Widescreen</PresentationFormat>
  <Paragraphs>176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Open Sans</vt:lpstr>
      <vt:lpstr>Office Theme</vt:lpstr>
      <vt:lpstr>Kubernetes(k8s)</vt:lpstr>
      <vt:lpstr>What is Kubernetes.</vt:lpstr>
      <vt:lpstr>Run K8s Anywhere</vt:lpstr>
      <vt:lpstr>Kubernetes Features</vt:lpstr>
      <vt:lpstr>Kubernetes cluster</vt:lpstr>
      <vt:lpstr>Installation</vt:lpstr>
      <vt:lpstr>Enable Kubernetes</vt:lpstr>
      <vt:lpstr>Play with k8s </vt:lpstr>
      <vt:lpstr>What we learn</vt:lpstr>
      <vt:lpstr>Join to k8s controller</vt:lpstr>
      <vt:lpstr>commands</vt:lpstr>
      <vt:lpstr>pods</vt:lpstr>
      <vt:lpstr>Creating pod</vt:lpstr>
      <vt:lpstr>Pod yaml</vt:lpstr>
      <vt:lpstr>Replicaset </vt:lpstr>
      <vt:lpstr>Replicaset.yaml</vt:lpstr>
      <vt:lpstr>Deployment </vt:lpstr>
      <vt:lpstr>Deployment creation</vt:lpstr>
      <vt:lpstr>Deployment.yaml</vt:lpstr>
      <vt:lpstr>configmap</vt:lpstr>
      <vt:lpstr>Configmap.yaml</vt:lpstr>
      <vt:lpstr>secrets</vt:lpstr>
      <vt:lpstr>Secret.yaml</vt:lpstr>
      <vt:lpstr>Whats next</vt:lpstr>
      <vt:lpstr>service</vt:lpstr>
      <vt:lpstr>Service.yaml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Kubernetes(k8s)</dc:title>
  <dc:creator>Admin</dc:creator>
  <cp:lastModifiedBy>Admin</cp:lastModifiedBy>
  <cp:revision>11</cp:revision>
  <dcterms:created xsi:type="dcterms:W3CDTF">2022-09-18T18:16:50Z</dcterms:created>
  <dcterms:modified xsi:type="dcterms:W3CDTF">2022-09-20T15:09:14Z</dcterms:modified>
</cp:coreProperties>
</file>