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5" r:id="rId3"/>
    <p:sldId id="296" r:id="rId4"/>
    <p:sldId id="297" r:id="rId5"/>
    <p:sldId id="263" r:id="rId6"/>
    <p:sldId id="264" r:id="rId7"/>
    <p:sldId id="265" r:id="rId8"/>
    <p:sldId id="266" r:id="rId9"/>
    <p:sldId id="267" r:id="rId10"/>
    <p:sldId id="289" r:id="rId11"/>
    <p:sldId id="292" r:id="rId12"/>
    <p:sldId id="293" r:id="rId13"/>
    <p:sldId id="294" r:id="rId14"/>
    <p:sldId id="256" r:id="rId15"/>
    <p:sldId id="257" r:id="rId16"/>
    <p:sldId id="258" r:id="rId17"/>
    <p:sldId id="260" r:id="rId18"/>
    <p:sldId id="269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8F78-576B-2767-BB92-AD43EF628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6D1C-9ACF-C64B-5145-32F3FAF0A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DD0-5D3C-514F-882D-98917407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58B7-97DF-E18B-884F-14815EC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0884-4670-E33C-AD61-2735E985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3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2FE7-99E2-ED9B-6F21-0D66305A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59D33-FAAD-249D-F4F0-F62FD9E42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967A-5B9D-26A1-0038-9F2389EF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E45D-5C96-70C8-AA56-B789A5FF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68BE-286A-2B9D-C049-829DDBCD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64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61F99-0EE9-56D0-A9B8-AC91445FB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D082-69A3-BD03-593A-AADEC302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8A88-8377-F45C-AF59-76AF7BE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6E42-C7C2-A16F-3170-44CB6F0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105AE-4F98-937D-1591-A9F1B9BC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65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B849-EC92-803A-F3E3-E39E1D68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380F4-2B46-3F0C-29CA-7778E3DB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5126-D4C6-5C2C-753D-DD7092EE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E290-E80D-3714-DF0B-7AAC513A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44D09-0E8E-B933-0132-2553A3C5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EA50-E718-8FC0-415D-81828949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1B822-10BD-7AB3-BB5D-F4C3A3CAE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76D0-08AD-A8F0-3655-A2889003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A3D3-C8D9-C573-5340-33E176D9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D9185-40F6-B4F7-B27E-F15FA09C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0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98E5-8A83-C3E0-89EF-FDCCB77F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DD96-9D78-BA6D-EBBF-7CFABBB7D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D779E-86A1-9251-F948-EE2DEB5F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931-64C1-100A-5990-3BF2DCAF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D70C-E3B7-D9D1-48B8-9A3E0CC6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1B45-FDFB-D411-61E8-B09713A8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31C6-B8B5-F94A-434E-67FEC0C4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89F75-4BB2-F60F-1431-7B25D59B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8F626-9CFC-BF5A-9282-5BEE5F961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79A9-F9AE-3EB8-6571-269426A1D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CE1CB-E084-0D7B-D5B7-053F911DF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5809-5CEC-F1F9-3F87-E09DD9B1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AAA73-2305-DDD7-7CD7-3FA56CE7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8DDC8-EA36-79BB-7362-AB1FF29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52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275-346A-0253-4C78-0A53816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CADF0-5E6F-CB65-64E9-1C44501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8ED4-CF2F-128B-C8E0-A0FB6998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70A39-DECD-2C60-B495-BB2F3012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3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769F9-8CE3-CED4-08CE-2D628BB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AAE55-A947-8D4A-3BC2-6633391B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215B-150B-C84D-5821-A137250F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2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C9EF-4570-5CB6-2977-F38F641C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9F36-2435-6F33-C686-75AF2E3B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26D30-7E46-E0E6-033C-AC91D1F15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CC5C2-115C-090A-F286-CAF7E1D8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BBF3-6CF4-1451-6D77-383E2867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4A7DE-4A42-5239-F8BF-9F3F657F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B7AE-F2D0-235D-F2E8-C4CEF89C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ADBDF-BFAD-F585-F592-E56D3F76C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B6FD4-1041-EEEB-DEA1-2BFCBB875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D337-D985-127E-64E3-461296F0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86A2-8AAE-AC29-D3D4-6424827D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5B0F8-9B81-539B-7250-D5083591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2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E6F48-9789-8C8B-4365-88FF6096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E095-4AF3-61E6-6A2C-0D20E25FB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E9049-A9DD-9F94-E298-EC1721FC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317D-E599-48B1-A826-62F1387E1EE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0993-AD30-2267-EEAF-32CE9B23B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5BEB-4724-6944-ABAC-D035ECDBC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7F9C0-0E2F-4C9A-9D61-DB0DEC5106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5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DC5DD-C3FC-3143-FFD3-BC6D1E2C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9580" y="164046"/>
            <a:ext cx="5605588" cy="53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9997-6147-7369-50B3-4242668A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Docker compose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8881-AAF3-D940-0FB1-C272126F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Docker compose is used for multi container application</a:t>
            </a:r>
          </a:p>
          <a:p>
            <a:r>
              <a:rPr lang="en-US" sz="3600" dirty="0"/>
              <a:t>Multi container application are project with more than one  containerized microservices , combinedly the serve a common purpose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348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1016-65A8-3F86-3EFA-79C61764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How to write docker compose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552A-A14B-16BB-8844-C79C5CBD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We need to create a docker-</a:t>
            </a:r>
            <a:r>
              <a:rPr lang="en-US" sz="3600" dirty="0" err="1"/>
              <a:t>compose.yaml</a:t>
            </a:r>
            <a:r>
              <a:rPr lang="en-US" sz="3600" dirty="0"/>
              <a:t> file</a:t>
            </a:r>
          </a:p>
          <a:p>
            <a:r>
              <a:rPr lang="en-US" sz="3600" dirty="0" err="1"/>
              <a:t>Yaml</a:t>
            </a:r>
            <a:r>
              <a:rPr lang="en-US" sz="3600" dirty="0"/>
              <a:t> (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Google Sans"/>
              </a:rPr>
              <a:t>YAML stands for </a:t>
            </a:r>
            <a:r>
              <a:rPr lang="en-US" sz="3600" b="1" i="0" dirty="0">
                <a:solidFill>
                  <a:srgbClr val="202124"/>
                </a:solidFill>
                <a:effectLst/>
                <a:latin typeface="Google Sans"/>
              </a:rPr>
              <a:t>yet another markup language)</a:t>
            </a:r>
          </a:p>
          <a:p>
            <a:r>
              <a:rPr lang="en-US" sz="3600" dirty="0">
                <a:solidFill>
                  <a:srgbClr val="202124"/>
                </a:solidFill>
                <a:latin typeface="Google Sans"/>
              </a:rPr>
              <a:t>We use : (colon to separate key value)</a:t>
            </a:r>
            <a:endParaRPr lang="en-US" sz="360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3600" dirty="0">
                <a:solidFill>
                  <a:srgbClr val="202124"/>
                </a:solidFill>
                <a:latin typeface="Google Sans"/>
              </a:rPr>
              <a:t>We use space or tab to define an sub level</a:t>
            </a:r>
          </a:p>
          <a:p>
            <a:r>
              <a:rPr lang="en-US" sz="3600" i="0" dirty="0">
                <a:solidFill>
                  <a:srgbClr val="202124"/>
                </a:solidFill>
                <a:effectLst/>
                <a:latin typeface="Google Sans"/>
              </a:rPr>
              <a:t>We use</a:t>
            </a:r>
            <a:r>
              <a:rPr lang="en-US" sz="3600" dirty="0">
                <a:solidFill>
                  <a:srgbClr val="202124"/>
                </a:solidFill>
                <a:latin typeface="Google Sans"/>
              </a:rPr>
              <a:t> – to define an array</a:t>
            </a:r>
          </a:p>
          <a:p>
            <a:endParaRPr lang="en-US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5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69A0-4999-52CB-126D-79326D54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Yaml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Examle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E5A9-A035-6982-BE17-FBC58908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foo: bar</a:t>
            </a:r>
          </a:p>
          <a:p>
            <a:r>
              <a:rPr lang="en-US" dirty="0"/>
              <a:t>     </a:t>
            </a:r>
            <a:r>
              <a:rPr lang="en-US" dirty="0" err="1"/>
              <a:t>pleh</a:t>
            </a:r>
            <a:r>
              <a:rPr lang="en-US" dirty="0"/>
              <a:t>: help</a:t>
            </a:r>
          </a:p>
          <a:p>
            <a:r>
              <a:rPr lang="en-US" dirty="0"/>
              <a:t>     stuff:</a:t>
            </a:r>
          </a:p>
          <a:p>
            <a:r>
              <a:rPr lang="en-US" dirty="0"/>
              <a:t>       foo: bar</a:t>
            </a:r>
          </a:p>
          <a:p>
            <a:r>
              <a:rPr lang="en-US" dirty="0"/>
              <a:t>       bar: foo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9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4113-6058-F978-DDCC-C56A55B0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Example docker-compose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4726-DA24-7D2A-0AF8-93A7171A3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Version: 3.8</a:t>
            </a:r>
          </a:p>
          <a:p>
            <a:r>
              <a:rPr lang="en-US" dirty="0"/>
              <a:t>Services:</a:t>
            </a:r>
          </a:p>
          <a:p>
            <a:pPr lvl="1"/>
            <a:r>
              <a:rPr lang="en-US" dirty="0" err="1"/>
              <a:t>servicea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Buld</a:t>
            </a:r>
            <a:r>
              <a:rPr lang="en-US" dirty="0"/>
              <a:t>:/app1/</a:t>
            </a:r>
          </a:p>
          <a:p>
            <a:pPr lvl="2"/>
            <a:r>
              <a:rPr lang="en-US" dirty="0"/>
              <a:t>Ports:</a:t>
            </a:r>
          </a:p>
          <a:p>
            <a:pPr lvl="3"/>
            <a:r>
              <a:rPr lang="en-US" dirty="0"/>
              <a:t>- 3000:3000</a:t>
            </a:r>
          </a:p>
          <a:p>
            <a:pPr lvl="2"/>
            <a:r>
              <a:rPr lang="en-US" dirty="0" err="1"/>
              <a:t>Envirnmeny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-</a:t>
            </a:r>
            <a:r>
              <a:rPr lang="en-US" dirty="0" err="1"/>
              <a:t>xyz:xyz</a:t>
            </a:r>
            <a:endParaRPr lang="en-US" dirty="0"/>
          </a:p>
          <a:p>
            <a:pPr lvl="1"/>
            <a:r>
              <a:rPr lang="en-US" dirty="0" err="1"/>
              <a:t>Serviceb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Build: /app2</a:t>
            </a:r>
          </a:p>
          <a:p>
            <a:pPr lvl="3"/>
            <a:r>
              <a:rPr lang="en-US" dirty="0"/>
              <a:t>3001:3001</a:t>
            </a:r>
          </a:p>
          <a:p>
            <a:pPr lvl="1"/>
            <a:r>
              <a:rPr lang="en-US" dirty="0" err="1"/>
              <a:t>Servicec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image: </a:t>
            </a:r>
            <a:r>
              <a:rPr lang="en-US" dirty="0" err="1"/>
              <a:t>xyz</a:t>
            </a:r>
            <a:r>
              <a:rPr lang="en-US" dirty="0"/>
              <a:t>/app3:</a:t>
            </a:r>
          </a:p>
          <a:p>
            <a:pPr lvl="2"/>
            <a:r>
              <a:rPr lang="en-US" dirty="0"/>
              <a:t>Ports:</a:t>
            </a:r>
          </a:p>
          <a:p>
            <a:pPr lvl="3"/>
            <a:r>
              <a:rPr lang="en-US" dirty="0"/>
              <a:t>27017:27017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8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42BA-6D43-7AF5-0E74-169F76A2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9143"/>
          </a:xfrm>
        </p:spPr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swarm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1682-BCFE-AE9D-AAC8-D50A415B6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7035"/>
            <a:ext cx="9144000" cy="298076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3047A-200D-28BC-8882-05200D7DD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78" y="2293189"/>
            <a:ext cx="3242422" cy="29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67BF-5C1D-1887-FD70-64C9235F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BEE6-0AF1-23F2-14FC-0F5D99C4B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Docker swarm is technique to create a cluster of docker engines</a:t>
            </a:r>
          </a:p>
          <a:p>
            <a:r>
              <a:rPr lang="en-IN" sz="3600" dirty="0"/>
              <a:t>Services deployed in any node can be accessed on other nodes in the same cluster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3274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8654-F7B5-FE56-32EF-C3A167D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Features of docker 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A155-68FA-69AF-38DB-DE075822D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High availability of services</a:t>
            </a:r>
          </a:p>
          <a:p>
            <a:r>
              <a:rPr lang="en-IN" sz="3600" dirty="0"/>
              <a:t>Auto load-balancing</a:t>
            </a:r>
          </a:p>
          <a:p>
            <a:r>
              <a:rPr lang="en-IN" sz="3600" dirty="0"/>
              <a:t>Decentralized access</a:t>
            </a:r>
          </a:p>
          <a:p>
            <a:r>
              <a:rPr lang="en-IN" sz="3600" dirty="0"/>
              <a:t>Easy to scale-up deployments</a:t>
            </a:r>
          </a:p>
          <a:p>
            <a:r>
              <a:rPr lang="en-IN" sz="3600" dirty="0"/>
              <a:t>Rolling updates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7653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1D9-D435-75BB-4D3C-B0BF19B9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swarm- How it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1718C-E219-A118-3613-D801BD4E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14155"/>
            <a:ext cx="6127376" cy="4170020"/>
          </a:xfrm>
        </p:spPr>
      </p:pic>
    </p:spTree>
    <p:extLst>
      <p:ext uri="{BB962C8B-B14F-4D97-AF65-F5344CB8AC3E}">
        <p14:creationId xmlns:p14="http://schemas.microsoft.com/office/powerpoint/2010/main" val="201659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A44E-D939-CE78-B15D-C32C99C1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swarm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25ED-1F40-AF5E-86AE-7A24DC9B9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Service</a:t>
            </a:r>
          </a:p>
          <a:p>
            <a:r>
              <a:rPr lang="en-IN" sz="3600" dirty="0"/>
              <a:t>Task </a:t>
            </a:r>
          </a:p>
          <a:p>
            <a:r>
              <a:rPr lang="en-IN" sz="3600" dirty="0"/>
              <a:t>Manager node </a:t>
            </a:r>
          </a:p>
          <a:p>
            <a:r>
              <a:rPr lang="en-IN" sz="3600" dirty="0"/>
              <a:t>Task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41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D794-35F6-0CA7-2766-517A6366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swarm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6E29-B34E-6C5C-656D-0C5A2EFA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swarm </a:t>
            </a:r>
            <a:r>
              <a:rPr lang="en-IN" dirty="0" err="1"/>
              <a:t>init</a:t>
            </a:r>
            <a:r>
              <a:rPr lang="en-IN" dirty="0"/>
              <a:t> –advertise-</a:t>
            </a:r>
            <a:r>
              <a:rPr lang="en-IN" dirty="0" err="1"/>
              <a:t>addr</a:t>
            </a:r>
            <a:r>
              <a:rPr lang="en-IN" dirty="0"/>
              <a:t> &lt;</a:t>
            </a:r>
            <a:r>
              <a:rPr lang="en-IN" dirty="0" err="1"/>
              <a:t>ipaddress</a:t>
            </a:r>
            <a:r>
              <a:rPr lang="en-IN" dirty="0"/>
              <a:t>&gt;</a:t>
            </a:r>
          </a:p>
          <a:p>
            <a:r>
              <a:rPr lang="en-IN" dirty="0"/>
              <a:t>Docker join &lt;token&gt;&lt;</a:t>
            </a:r>
            <a:r>
              <a:rPr lang="en-IN" dirty="0" err="1"/>
              <a:t>manager_rip</a:t>
            </a:r>
            <a:r>
              <a:rPr lang="en-IN" dirty="0"/>
              <a:t>&gt;</a:t>
            </a:r>
          </a:p>
          <a:p>
            <a:r>
              <a:rPr lang="en-IN" dirty="0"/>
              <a:t>Docker info (on manager)</a:t>
            </a:r>
          </a:p>
          <a:p>
            <a:r>
              <a:rPr lang="en-IN" dirty="0"/>
              <a:t>Docker node ls</a:t>
            </a:r>
          </a:p>
          <a:p>
            <a:r>
              <a:rPr lang="en-IN" dirty="0"/>
              <a:t>Docker node leave –force</a:t>
            </a:r>
          </a:p>
          <a:p>
            <a:r>
              <a:rPr lang="en-IN" dirty="0"/>
              <a:t>Docker node leave</a:t>
            </a:r>
          </a:p>
        </p:txBody>
      </p:sp>
    </p:spTree>
    <p:extLst>
      <p:ext uri="{BB962C8B-B14F-4D97-AF65-F5344CB8AC3E}">
        <p14:creationId xmlns:p14="http://schemas.microsoft.com/office/powerpoint/2010/main" val="415629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4366-DCBD-1AA4-E6DC-2B123956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3E92-29DD-2233-2932-56932BFE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Volumes are the preferred mechanism for persisting data generated by and used by Docker containers. </a:t>
            </a:r>
          </a:p>
          <a:p>
            <a:pPr algn="l"/>
            <a:r>
              <a:rPr 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While </a:t>
            </a:r>
            <a:r>
              <a:rPr lang="en-US" b="0" i="0" strike="noStrike" dirty="0">
                <a:effectLst/>
                <a:latin typeface="Open Sans" panose="020B0604020202020204" pitchFamily="34" charset="0"/>
              </a:rPr>
              <a:t>bind mounts</a:t>
            </a:r>
            <a:r>
              <a:rPr lang="en-US" b="0" i="0" dirty="0">
                <a:effectLst/>
                <a:latin typeface="Open Sans" panose="020B0604020202020204" pitchFamily="34" charset="0"/>
              </a:rPr>
              <a:t> </a:t>
            </a:r>
            <a:r>
              <a:rPr 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are dependent on the directory structure and OS of the host machine, volumes are completely managed by Docker. </a:t>
            </a:r>
          </a:p>
          <a:p>
            <a:pPr algn="l"/>
            <a:r>
              <a:rPr 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  <a:t>Volumes have several advantages over bind mounts: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0F161E"/>
                </a:solidFill>
                <a:effectLst/>
                <a:latin typeface="Open Sans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99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554E-00DD-4B91-C9A7-798AD849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E3FB-CBDC-D2F4-2E55-1049C30E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service is used to deploy images on docker swarm </a:t>
            </a:r>
          </a:p>
          <a:p>
            <a:r>
              <a:rPr lang="en-US" dirty="0"/>
              <a:t>We can scale services on cluster </a:t>
            </a:r>
          </a:p>
          <a:p>
            <a:endParaRPr lang="en-US" dirty="0"/>
          </a:p>
          <a:p>
            <a:r>
              <a:rPr lang="en-US" dirty="0"/>
              <a:t>docker service create --name </a:t>
            </a:r>
            <a:r>
              <a:rPr lang="en-US" dirty="0" err="1"/>
              <a:t>redis</a:t>
            </a:r>
            <a:r>
              <a:rPr lang="en-US" dirty="0"/>
              <a:t> redis:3.0.6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53B7-DE18-E2DB-D59C-12DAEB9E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Creation of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B88F-412B-2897-D01F-5B150E9A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Docker volumes</a:t>
            </a:r>
          </a:p>
          <a:p>
            <a:r>
              <a:rPr lang="en-IN" sz="3600" dirty="0"/>
              <a:t>Docker volumes create &lt;name&gt;</a:t>
            </a:r>
          </a:p>
          <a:p>
            <a:r>
              <a:rPr lang="en-IN" sz="3600" dirty="0"/>
              <a:t>Docker volumes create news-vol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983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33ED-B1CA-2DA6-D6DB-9A65E6C3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Mounting a volume to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3527-B528-FC74-E171-83779DEA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run –v </a:t>
            </a:r>
            <a:r>
              <a:rPr lang="en-US" dirty="0" err="1"/>
              <a:t>volume:mount</a:t>
            </a:r>
            <a:r>
              <a:rPr lang="en-US" dirty="0"/>
              <a:t> &lt;image</a:t>
            </a:r>
          </a:p>
          <a:p>
            <a:r>
              <a:rPr lang="en-US" dirty="0"/>
              <a:t>Example:-</a:t>
            </a:r>
          </a:p>
          <a:p>
            <a:r>
              <a:rPr lang="en-US" dirty="0"/>
              <a:t>docker run -v news:/var/testvol/ -t newfile:2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7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87DF-0D36-7DFD-F390-6230365F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2A8F4-7532-59D3-CDAD-53DBBE3C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The Docker tag helps maintain the build version to push the image to the Docker Hub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pPr algn="l"/>
            <a:r>
              <a:rPr lang="en-US" sz="3600" i="0" dirty="0">
                <a:solidFill>
                  <a:srgbClr val="000000"/>
                </a:solidFill>
                <a:effectLst/>
                <a:latin typeface="+mj-lt"/>
              </a:rPr>
              <a:t>The Docker Hub allows us to group images together based on name and tag. </a:t>
            </a:r>
          </a:p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+mj-lt"/>
              </a:rPr>
              <a:t>Multiple Docker tags can point to a particular image. Basically, As in Git, Docker tags are similar to a specific commit. Docker tags are just an alias for an image ID.</a:t>
            </a:r>
          </a:p>
          <a:p>
            <a:pPr marL="0" indent="0">
              <a:buNone/>
            </a:pPr>
            <a:br>
              <a:rPr lang="en-US" sz="3600" dirty="0">
                <a:latin typeface="+mj-lt"/>
              </a:rPr>
            </a:br>
            <a:endParaRPr lang="en-IN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92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D6B-EEC9-4CBB-1C1C-FC183339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tag 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0D48-1E5D-3029-D8B5-CC3B991E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Docker tag  &lt;</a:t>
            </a:r>
            <a:r>
              <a:rPr lang="en-IN" sz="3600" dirty="0" err="1"/>
              <a:t>image_id</a:t>
            </a:r>
            <a:r>
              <a:rPr lang="en-IN" sz="3600" dirty="0"/>
              <a:t>&gt; &lt;</a:t>
            </a:r>
            <a:r>
              <a:rPr lang="en-IN" sz="3600" dirty="0" err="1"/>
              <a:t>repo_url</a:t>
            </a:r>
            <a:r>
              <a:rPr lang="en-IN" sz="3600" dirty="0"/>
              <a:t>&gt;:&lt;</a:t>
            </a:r>
            <a:r>
              <a:rPr lang="en-IN" sz="3600" dirty="0" err="1"/>
              <a:t>Tag_name</a:t>
            </a:r>
            <a:r>
              <a:rPr lang="en-IN" sz="3600" dirty="0"/>
              <a:t>&gt;</a:t>
            </a:r>
          </a:p>
          <a:p>
            <a:r>
              <a:rPr lang="en-IN" sz="3600" dirty="0"/>
              <a:t>Docker tag &lt;</a:t>
            </a:r>
            <a:r>
              <a:rPr lang="en-IN" sz="3600" dirty="0" err="1"/>
              <a:t>Source_tag</a:t>
            </a:r>
            <a:r>
              <a:rPr lang="en-IN" sz="3600" dirty="0"/>
              <a:t>&gt;:&lt;</a:t>
            </a:r>
            <a:r>
              <a:rPr lang="en-IN" sz="3600" dirty="0" err="1"/>
              <a:t>Destination_Tag</a:t>
            </a:r>
            <a:r>
              <a:rPr lang="en-IN" sz="3600" dirty="0"/>
              <a:t>&gt;</a:t>
            </a:r>
          </a:p>
          <a:p>
            <a:r>
              <a:rPr lang="en-IN" sz="3600" dirty="0"/>
              <a:t>Docker build –t &lt;</a:t>
            </a:r>
            <a:r>
              <a:rPr lang="en-IN" sz="3600" dirty="0" err="1"/>
              <a:t>reponame</a:t>
            </a:r>
            <a:r>
              <a:rPr lang="en-IN" sz="3600" dirty="0"/>
              <a:t>&gt;:&lt;</a:t>
            </a:r>
            <a:r>
              <a:rPr lang="en-IN" sz="3600" dirty="0" err="1"/>
              <a:t>Tag_Name</a:t>
            </a:r>
            <a:r>
              <a:rPr lang="en-IN" sz="3600" dirty="0"/>
              <a:t>&gt; .</a:t>
            </a:r>
          </a:p>
          <a:p>
            <a:endParaRPr lang="en-IN" sz="3600" dirty="0"/>
          </a:p>
          <a:p>
            <a:r>
              <a:rPr lang="en-IN" sz="3600" dirty="0"/>
              <a:t>Docker images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341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9D83-F5D7-5BA4-3F7A-B0F5D438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CAAB-A5BC-F190-91C3-45BD7872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02124"/>
                </a:solidFill>
                <a:effectLst/>
                <a:latin typeface="+mj-lt"/>
              </a:rPr>
              <a:t>A registry stores a collection of repositories</a:t>
            </a:r>
            <a:r>
              <a:rPr lang="en-US" sz="3600" b="0" i="0" dirty="0">
                <a:solidFill>
                  <a:srgbClr val="202124"/>
                </a:solidFill>
                <a:effectLst/>
                <a:latin typeface="+mj-lt"/>
              </a:rPr>
              <a:t>. </a:t>
            </a:r>
          </a:p>
          <a:p>
            <a:r>
              <a:rPr lang="en-US" sz="3600" b="0" i="0" dirty="0">
                <a:solidFill>
                  <a:srgbClr val="202124"/>
                </a:solidFill>
                <a:effectLst/>
                <a:latin typeface="+mj-lt"/>
              </a:rPr>
              <a:t>As a registry can have many repositories and a repository can have many different versions of the same image which are individually versioned with tags.</a:t>
            </a:r>
          </a:p>
          <a:p>
            <a:r>
              <a:rPr lang="en-IN" sz="3600" dirty="0">
                <a:latin typeface="+mj-lt"/>
              </a:rPr>
              <a:t>Ex:- https://hub.docker.com/</a:t>
            </a:r>
          </a:p>
        </p:txBody>
      </p:sp>
    </p:spTree>
    <p:extLst>
      <p:ext uri="{BB962C8B-B14F-4D97-AF65-F5344CB8AC3E}">
        <p14:creationId xmlns:p14="http://schemas.microsoft.com/office/powerpoint/2010/main" val="381547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99CE-4FF0-9759-5157-98828248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Docker login &amp; Docker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14D-A567-971A-E59B-E754806C8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Register in </a:t>
            </a:r>
            <a:r>
              <a:rPr lang="en-IN" sz="3600" dirty="0">
                <a:hlinkClick r:id="rId2"/>
              </a:rPr>
              <a:t>https://hub.docker.com</a:t>
            </a:r>
            <a:endParaRPr lang="en-IN" sz="3600" dirty="0"/>
          </a:p>
          <a:p>
            <a:r>
              <a:rPr lang="en-IN" sz="3600" dirty="0"/>
              <a:t>Get Access token</a:t>
            </a:r>
          </a:p>
          <a:p>
            <a:r>
              <a:rPr lang="en-IN" sz="3600" dirty="0"/>
              <a:t>Docker login –u &lt;username&gt;</a:t>
            </a:r>
          </a:p>
          <a:p>
            <a:r>
              <a:rPr lang="en-IN" sz="3600" dirty="0"/>
              <a:t>Docker tag &lt;image&gt; </a:t>
            </a:r>
            <a:r>
              <a:rPr lang="en-IN" sz="3600" dirty="0" err="1"/>
              <a:t>reponame:tag</a:t>
            </a:r>
            <a:endParaRPr lang="en-IN" sz="3600" dirty="0"/>
          </a:p>
          <a:p>
            <a:r>
              <a:rPr lang="en-IN" sz="3600" dirty="0"/>
              <a:t>Ex:-docker push sai4rall/superweb:2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474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CA5A-AD93-CF60-FA06-DB4F9F6F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Installing custom 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F65C-3370-B134-65B1-3C9F15FB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Docker-compose up –d</a:t>
            </a:r>
          </a:p>
          <a:p>
            <a:r>
              <a:rPr lang="sv-SE" dirty="0"/>
              <a:t>Docker-compose down</a:t>
            </a:r>
          </a:p>
        </p:txBody>
      </p:sp>
    </p:spTree>
    <p:extLst>
      <p:ext uri="{BB962C8B-B14F-4D97-AF65-F5344CB8AC3E}">
        <p14:creationId xmlns:p14="http://schemas.microsoft.com/office/powerpoint/2010/main" val="398326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573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Open Sans</vt:lpstr>
      <vt:lpstr>Office Theme</vt:lpstr>
      <vt:lpstr>PowerPoint Presentation</vt:lpstr>
      <vt:lpstr>Docker Volumes</vt:lpstr>
      <vt:lpstr>Creation of volumes</vt:lpstr>
      <vt:lpstr>Mounting a volume to container</vt:lpstr>
      <vt:lpstr>Docker tag</vt:lpstr>
      <vt:lpstr>Docker tag syntax </vt:lpstr>
      <vt:lpstr>Docker registry</vt:lpstr>
      <vt:lpstr>Docker login &amp; Docker push</vt:lpstr>
      <vt:lpstr>Installing custom docker registry</vt:lpstr>
      <vt:lpstr>Docker compose</vt:lpstr>
      <vt:lpstr>How to write docker compose</vt:lpstr>
      <vt:lpstr>Yaml Examle</vt:lpstr>
      <vt:lpstr>Example docker-compose</vt:lpstr>
      <vt:lpstr>Docker swarm</vt:lpstr>
      <vt:lpstr>Docker swarm</vt:lpstr>
      <vt:lpstr>Features of docker swarm</vt:lpstr>
      <vt:lpstr>Docker swarm- How it works</vt:lpstr>
      <vt:lpstr>Docker swarm components</vt:lpstr>
      <vt:lpstr>Docker swarm setup </vt:lpstr>
      <vt:lpstr>Docker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2022-09-14T17:33:30Z</dcterms:created>
  <dcterms:modified xsi:type="dcterms:W3CDTF">2022-09-15T16:55:12Z</dcterms:modified>
</cp:coreProperties>
</file>