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1" r:id="rId5"/>
    <p:sldId id="266" r:id="rId6"/>
    <p:sldId id="260" r:id="rId7"/>
    <p:sldId id="263" r:id="rId8"/>
    <p:sldId id="259" r:id="rId9"/>
    <p:sldId id="267" r:id="rId10"/>
    <p:sldId id="268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C2F49-89ED-4050-914B-97C65942CBD8}">
          <p14:sldIdLst>
            <p14:sldId id="256"/>
            <p14:sldId id="262"/>
            <p14:sldId id="264"/>
            <p14:sldId id="261"/>
            <p14:sldId id="266"/>
            <p14:sldId id="260"/>
            <p14:sldId id="263"/>
            <p14:sldId id="259"/>
            <p14:sldId id="267"/>
            <p14:sldId id="268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2CA3-7DD2-B193-D13E-37BD60E6A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CD2DB-FD89-9AFB-36D8-AF643CEB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A7FD-985B-D3D9-7F26-0FD40B8A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15B0-D755-2DB7-1480-7793A1B2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AE828-F5D3-E93C-92B2-2E6A8EAD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2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74D9-B929-A872-F087-D593EF20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2B3DA-6F62-942B-5F48-4C0A35D8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1F5C-6741-69F8-CA3F-AC631B93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9C83-F642-5AE7-0C56-8F3E2790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8ADE9-71D3-0152-5AAF-0FAAE173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6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80D47-BC57-B334-1224-12705B416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67A69-19B2-573B-CA03-59FFC1FEB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92E7-4597-A329-50C5-D66C52C1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AA13-8003-B880-862B-DB0AB375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E28B-79EB-8554-C340-8AFAC1D3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1C5-07B5-8970-6515-3D272B61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B63B-E049-B48E-2261-42654C39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8E49-79F0-6A00-3B73-6AD7C310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CA1F-4C66-4605-1FC9-829F6A6E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E334-DAB7-4D10-3FD8-D3293BD1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20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9F6F-3E35-D348-F4A2-64DBB09E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7C87-53A6-0FA1-4D0E-4DD5A3EF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6B11-8B07-99AB-3A42-71225373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86C3-8400-5E39-A8CB-E804AEDE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7ABB-4A6F-74D2-CE8A-F1E5DA70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34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C041-A8D5-6705-5E54-F35D3B72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87B5-E469-7285-7577-0DAC21F73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951B-A8FA-9AEA-6BF8-C6F3F5A0E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2C2CA-EAA1-9BFF-04E9-328B6062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B1E10-2278-FE01-032A-EFBD3C12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C3459-5ED9-79EE-96B9-91CF41DC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BD17-F20F-578E-8E45-FAAB0F34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0D68E-0CBF-13CE-60CD-E82D2265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BCAB-29BD-5A53-8519-FEF0A47B7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42FB3-063E-C00C-3E3F-3FD90F37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1673E-D951-6C83-47D0-C9D72170C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7638A-6F2D-88D7-9B4E-E53DB5BA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2285F-08C4-70C7-133D-D6892EAC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AC6B9-3569-E861-8A7B-4CC1806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9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A7FB-8368-4AD2-3C62-9534E129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C3040-0F21-4F26-1222-2D63BEF0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616F2-4757-0CE5-514B-12C44B7E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AB60C-3208-3CBB-1745-D4BCE0C5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7094A-AF4C-74D0-4B87-E75CC3C4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0BFAE-06D8-15B5-A63A-0DF41AEB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D0C9-A0E2-5A16-2599-2E716557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9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107C-8639-DA7E-1FAA-DF416D5C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C8E0-8C95-6C3C-3F42-41F5DD59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7192B-74B7-9811-42D2-BE5F8815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1517-D32A-3C2D-A19A-4E6CAC48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8352-0783-27EB-0F53-7DEE2568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C0B9-621D-5354-71D9-31F23473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3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D9D6-778F-85F3-D646-56429FB3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8212E-5303-0E24-FBB7-FA551AF84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E3B62-8BB4-52FF-AA69-C08952AD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9B622-C245-AF31-EDE6-5FB6F16A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69B4-BE68-9935-B40F-1716279D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ECAB9-51E7-6860-C908-0FF55876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7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43104-BBA6-8FBE-B366-02E76224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19E0-8789-7DC5-BC41-A4ACC124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3C93-048A-8410-080A-F0A7AF0DA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B5401-1C74-4DE7-85F3-C609F017976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7F16-93D3-C22C-5457-8F1AFB395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7DDE-3D60-F64B-9153-4334EEB58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401B-34BC-4E47-9AFE-812A09F1C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62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D1C-AEA8-9566-B61C-74C580DE8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54676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E1F1-2EB1-BFE2-73F1-352158F8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Service- </a:t>
            </a:r>
            <a:r>
              <a:rPr lang="en-IN" b="1" dirty="0" err="1">
                <a:solidFill>
                  <a:srgbClr val="00B0F0"/>
                </a:solidFill>
              </a:rPr>
              <a:t>nodeport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570B-7F74-765D-1158-6043639F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3306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clusterIP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80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C1D5-CFCA-3EFA-CBF9-F7BAD1F9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Enabling Kubernetes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575F-DAE9-3BA0-5189-366F438C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apply -f https://raw.githubusercontent.com/kubernetes/dashboard/v2.6.1/aio/deploy/recommended.yaml</a:t>
            </a:r>
          </a:p>
          <a:p>
            <a:r>
              <a:rPr lang="en-IN" dirty="0" err="1"/>
              <a:t>kubectl</a:t>
            </a:r>
            <a:r>
              <a:rPr lang="en-IN" dirty="0"/>
              <a:t> proxy</a:t>
            </a:r>
          </a:p>
          <a:p>
            <a:r>
              <a:rPr lang="en-IN" dirty="0"/>
              <a:t>http://localhost:8001/api/v1/namespaces/kubernetes-dashboard/services/https:kubernetes-dashboard:/proxy/.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3B7F7-FC4A-0F33-ECF7-8A1312EBDE94}"/>
              </a:ext>
            </a:extLst>
          </p:cNvPr>
          <p:cNvSpPr txBox="1"/>
          <p:nvPr/>
        </p:nvSpPr>
        <p:spPr>
          <a:xfrm>
            <a:off x="6813176" y="5530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https://kubernetes.io/docs/tasks/access-application-cluster/web-ui-dashboard/</a:t>
            </a:r>
          </a:p>
        </p:txBody>
      </p:sp>
    </p:spTree>
    <p:extLst>
      <p:ext uri="{BB962C8B-B14F-4D97-AF65-F5344CB8AC3E}">
        <p14:creationId xmlns:p14="http://schemas.microsoft.com/office/powerpoint/2010/main" val="304411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CF2B-DE6E-BC10-FC61-E52A1E8F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Creating Service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EC25-F6AB-8C46-5892-CAD38628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serviceaccount.yml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rolebinding.yml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kubernetes</a:t>
            </a:r>
            <a:r>
              <a:rPr lang="en-US" dirty="0"/>
              <a:t>-dashboard create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thttps://github.com/kubernetes/dashboard/blob/master/docs/user/access-control/creating-sample-user.mdoken admin-user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02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0940-E1A0-899D-E894-5CB0A9C7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AAAF-ECF5-4799-C7EE-9FC72130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j-lt"/>
              </a:rPr>
              <a:t>Creating namespace:</a:t>
            </a:r>
          </a:p>
          <a:p>
            <a:pPr lvl="2"/>
            <a:r>
              <a:rPr lang="en-IN" sz="3600" dirty="0" err="1">
                <a:latin typeface="+mj-lt"/>
              </a:rPr>
              <a:t>kubectl</a:t>
            </a:r>
            <a:r>
              <a:rPr lang="en-IN" sz="3600" dirty="0">
                <a:latin typeface="+mj-lt"/>
              </a:rPr>
              <a:t> create namespace dev</a:t>
            </a:r>
          </a:p>
          <a:p>
            <a:r>
              <a:rPr lang="en-IN" sz="3600" dirty="0">
                <a:latin typeface="+mj-lt"/>
              </a:rPr>
              <a:t>Switching namespace</a:t>
            </a:r>
          </a:p>
          <a:p>
            <a:pPr lvl="2"/>
            <a:r>
              <a:rPr lang="en-US" sz="3600" dirty="0" err="1">
                <a:latin typeface="+mj-lt"/>
              </a:rPr>
              <a:t>kubectl</a:t>
            </a:r>
            <a:r>
              <a:rPr lang="en-US" sz="3600" dirty="0">
                <a:latin typeface="+mj-lt"/>
              </a:rPr>
              <a:t> config set-context --current --namespace=dev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424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A628-30F8-FB0C-8567-A925E65A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Namespace.yaml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EE33-7A74-DEDB-AE98-1443E9D5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Namespace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&lt;insert-namespace-name-here&gt;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2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791-CFC7-DA7F-AE89-845ABF2E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1386-0B69-CDEE-34C0-710EDF9B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/>
              <a:t>apiVersion</a:t>
            </a:r>
            <a:r>
              <a:rPr lang="en-IN" dirty="0"/>
              <a:t>: batch/v1</a:t>
            </a:r>
          </a:p>
          <a:p>
            <a:r>
              <a:rPr lang="en-IN" dirty="0"/>
              <a:t>kind: Job</a:t>
            </a:r>
          </a:p>
          <a:p>
            <a:r>
              <a:rPr lang="en-IN" dirty="0"/>
              <a:t>metadata:</a:t>
            </a:r>
          </a:p>
          <a:p>
            <a:r>
              <a:rPr lang="en-IN" dirty="0"/>
              <a:t>  name: pi</a:t>
            </a:r>
          </a:p>
          <a:p>
            <a:r>
              <a:rPr lang="en-IN" dirty="0"/>
              <a:t>spec:</a:t>
            </a:r>
          </a:p>
          <a:p>
            <a:r>
              <a:rPr lang="en-IN" dirty="0"/>
              <a:t>  template:</a:t>
            </a:r>
          </a:p>
          <a:p>
            <a:r>
              <a:rPr lang="en-IN" dirty="0"/>
              <a:t>    spec:</a:t>
            </a:r>
          </a:p>
          <a:p>
            <a:r>
              <a:rPr lang="en-IN" dirty="0"/>
              <a:t>      containers:</a:t>
            </a:r>
          </a:p>
          <a:p>
            <a:r>
              <a:rPr lang="en-IN" dirty="0"/>
              <a:t>      - name: pi</a:t>
            </a:r>
          </a:p>
          <a:p>
            <a:r>
              <a:rPr lang="en-IN" dirty="0"/>
              <a:t>        image: perl:5.34.0</a:t>
            </a:r>
          </a:p>
          <a:p>
            <a:r>
              <a:rPr lang="en-IN" dirty="0"/>
              <a:t>        command: ["</a:t>
            </a:r>
            <a:r>
              <a:rPr lang="en-IN" dirty="0" err="1"/>
              <a:t>perl</a:t>
            </a:r>
            <a:r>
              <a:rPr lang="en-IN" dirty="0"/>
              <a:t>",  "-</a:t>
            </a:r>
            <a:r>
              <a:rPr lang="en-IN" dirty="0" err="1"/>
              <a:t>Mbignum</a:t>
            </a:r>
            <a:r>
              <a:rPr lang="en-IN" dirty="0"/>
              <a:t>=bpi", "-</a:t>
            </a:r>
            <a:r>
              <a:rPr lang="en-IN" dirty="0" err="1"/>
              <a:t>wle</a:t>
            </a:r>
            <a:r>
              <a:rPr lang="en-IN" dirty="0"/>
              <a:t>", "print bpi(2000)"]</a:t>
            </a:r>
          </a:p>
          <a:p>
            <a:r>
              <a:rPr lang="en-IN" dirty="0"/>
              <a:t>      </a:t>
            </a:r>
            <a:r>
              <a:rPr lang="en-IN" dirty="0" err="1"/>
              <a:t>restartPolicy</a:t>
            </a:r>
            <a:r>
              <a:rPr lang="en-IN" dirty="0"/>
              <a:t>: Never</a:t>
            </a:r>
          </a:p>
          <a:p>
            <a:r>
              <a:rPr lang="en-IN" dirty="0"/>
              <a:t>  </a:t>
            </a:r>
            <a:r>
              <a:rPr lang="en-IN" dirty="0" err="1"/>
              <a:t>backoffLimit</a:t>
            </a:r>
            <a:r>
              <a:rPr lang="en-IN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68372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649F-21B1-D158-6654-45692BD1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Cron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B7DC-FE69-AB1A-A19B-FCD27E02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batch/v1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CronJob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"*/5 * * * *"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jobTemplate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busybox:1.28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imagePullPolicy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IfNotPresent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date; echo Hello from the Kubernetes cluster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restartPolicy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OnFailure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76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95A9-398E-4D3A-7D98-0288DB10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Sts</a:t>
            </a:r>
            <a:r>
              <a:rPr lang="en-IN" b="1" dirty="0">
                <a:solidFill>
                  <a:srgbClr val="00B0F0"/>
                </a:solidFill>
              </a:rPr>
              <a:t>(</a:t>
            </a:r>
            <a:r>
              <a:rPr lang="en-IN" b="1" dirty="0" err="1">
                <a:solidFill>
                  <a:srgbClr val="00B0F0"/>
                </a:solidFill>
              </a:rPr>
              <a:t>statefulset</a:t>
            </a:r>
            <a:r>
              <a:rPr lang="en-IN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D9C1-6EF4-613E-6BED-CB017A5C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is the workload API object used to manage stateful applications.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Manages the deployment and scaling of a set of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Pods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and provides guarantees about the ordering and uniqueness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of these Pods.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D6F1-4E39-437E-DDF4-F1269D78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5523-D0FB-684E-DE1B-1501CE86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sta-example.yml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--</a:t>
            </a:r>
            <a:r>
              <a:rPr lang="en-US" dirty="0" err="1"/>
              <a:t>tty</a:t>
            </a:r>
            <a:r>
              <a:rPr lang="en-US" dirty="0"/>
              <a:t> --image busybox:1.28 </a:t>
            </a:r>
            <a:r>
              <a:rPr lang="en-US" dirty="0" err="1"/>
              <a:t>dns</a:t>
            </a:r>
            <a:r>
              <a:rPr lang="en-US" dirty="0"/>
              <a:t>-test --restart=Never --rm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65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7D60-1465-F2B1-75BA-25585A2E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service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1AC371-5614-90E9-630E-65DEE039B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6" y="758825"/>
            <a:ext cx="10936764" cy="6075980"/>
          </a:xfrm>
        </p:spPr>
      </p:pic>
    </p:spTree>
    <p:extLst>
      <p:ext uri="{BB962C8B-B14F-4D97-AF65-F5344CB8AC3E}">
        <p14:creationId xmlns:p14="http://schemas.microsoft.com/office/powerpoint/2010/main" val="299553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CB60-46D0-51FF-5642-FB3AC682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Service- cluster </a:t>
            </a:r>
            <a:r>
              <a:rPr lang="en-IN" dirty="0" err="1"/>
              <a:t>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EE1D-37F3-64A8-DFD9-A82A34F2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3306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clusterIP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83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450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open sans</vt:lpstr>
      <vt:lpstr>Office Theme</vt:lpstr>
      <vt:lpstr>Kubernetes</vt:lpstr>
      <vt:lpstr>Namespace</vt:lpstr>
      <vt:lpstr>Namespace.yaml</vt:lpstr>
      <vt:lpstr>job</vt:lpstr>
      <vt:lpstr>Cron job</vt:lpstr>
      <vt:lpstr>Sts(statefulset)</vt:lpstr>
      <vt:lpstr>Service</vt:lpstr>
      <vt:lpstr>service</vt:lpstr>
      <vt:lpstr>Service- cluster ip</vt:lpstr>
      <vt:lpstr>Service- nodeport</vt:lpstr>
      <vt:lpstr>Enabling Kubernetes dashboard</vt:lpstr>
      <vt:lpstr>Creating Service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Admin</dc:creator>
  <cp:lastModifiedBy>Admin</cp:lastModifiedBy>
  <cp:revision>6</cp:revision>
  <dcterms:created xsi:type="dcterms:W3CDTF">2022-09-20T17:29:07Z</dcterms:created>
  <dcterms:modified xsi:type="dcterms:W3CDTF">2022-09-22T12:42:30Z</dcterms:modified>
</cp:coreProperties>
</file>