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3" r:id="rId9"/>
    <p:sldId id="269" r:id="rId10"/>
    <p:sldId id="264" r:id="rId11"/>
    <p:sldId id="265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5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67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Crime Records Analysis and Visualization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Data-Driven Approach to Crime Pattern Analysis (2020–Present)</a:t>
            </a:r>
          </a:p>
          <a:p>
            <a:r>
              <a:rPr dirty="0"/>
              <a:t>Presented by: </a:t>
            </a:r>
            <a:r>
              <a:rPr lang="en-IN" dirty="0" err="1"/>
              <a:t>Saieswar</a:t>
            </a:r>
            <a:r>
              <a:rPr lang="en-IN" dirty="0"/>
              <a:t>. 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Weapon Usage vs Arrest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Firearm-related crimes have highest arrest rate</a:t>
            </a:r>
          </a:p>
          <a:p>
            <a:r>
              <a:t>- Correlation plots generated with NumPy &amp; Pandas</a:t>
            </a:r>
          </a:p>
          <a:p>
            <a:r>
              <a:t>- Supports focused interventions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Crime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Summer months see spike in property crimes</a:t>
            </a:r>
          </a:p>
          <a:p>
            <a:r>
              <a:t>- Rainy season has fewer outdoor crimes</a:t>
            </a:r>
          </a:p>
          <a:p>
            <a:r>
              <a:t>- Trends visualized using multi-year line plots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5C78-BFDD-1761-2396-4F2345E1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 Crime Variations</a:t>
            </a:r>
          </a:p>
        </p:txBody>
      </p:sp>
      <p:pic>
        <p:nvPicPr>
          <p:cNvPr id="4" name="Content Placeholder 3" descr="plot_seasonal_variations.png">
            <a:extLst>
              <a:ext uri="{FF2B5EF4-FFF2-40B4-BE49-F238E27FC236}">
                <a16:creationId xmlns:a16="http://schemas.microsoft.com/office/drawing/2014/main" id="{388C6E1F-1CA4-87C3-96A8-405F114BE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208" y="2133600"/>
            <a:ext cx="629708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Data-backed analysis reveals key crime trends</a:t>
            </a:r>
          </a:p>
          <a:p>
            <a:r>
              <a:t>- Future work: Real-time dashboards, prediction models</a:t>
            </a:r>
          </a:p>
          <a:p>
            <a:r>
              <a:t>- Strong foundation for data-informed policing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2286000"/>
            <a:ext cx="8229600" cy="1143000"/>
          </a:xfrm>
        </p:spPr>
        <p:txBody>
          <a:bodyPr/>
          <a:lstStyle/>
          <a:p>
            <a:r>
              <a:rPr lang="en-IN" dirty="0"/>
              <a:t>						</a:t>
            </a:r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Analyze and visualize crime data using Python, MySQL, NumPy, and Pandas</a:t>
            </a:r>
          </a:p>
          <a:p>
            <a:r>
              <a:rPr dirty="0"/>
              <a:t>- Extract actionable insights from crime trends (2020–Present)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Identify common crime types in specific areas</a:t>
            </a:r>
          </a:p>
          <a:p>
            <a:r>
              <a:rPr dirty="0"/>
              <a:t>- Detect temporal patterns (e.g., night-time crimes)</a:t>
            </a:r>
          </a:p>
          <a:p>
            <a:r>
              <a:rPr dirty="0"/>
              <a:t>- Locate crime hotspots</a:t>
            </a:r>
          </a:p>
          <a:p>
            <a:r>
              <a:rPr dirty="0"/>
              <a:t>- Analyze weapon use and arrest correlation</a:t>
            </a:r>
          </a:p>
          <a:p>
            <a:r>
              <a:rPr dirty="0"/>
              <a:t>- Study seasonal crime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Python: Data processing &amp; analysis</a:t>
            </a:r>
          </a:p>
          <a:p>
            <a:r>
              <a:rPr dirty="0"/>
              <a:t>- MySQL: Data storage &amp; querying</a:t>
            </a:r>
          </a:p>
          <a:p>
            <a:r>
              <a:rPr dirty="0"/>
              <a:t>- NumPy: Numerical computations</a:t>
            </a:r>
          </a:p>
          <a:p>
            <a:r>
              <a:rPr dirty="0"/>
              <a:t>- Pandas: Data manipulation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Crime Data from 2020 to Present</a:t>
            </a:r>
          </a:p>
          <a:p>
            <a:r>
              <a:t>- Fields: Crime Type, Location, Time, Date, Weapon, Arrest, etc.</a:t>
            </a:r>
          </a:p>
          <a:p>
            <a:r>
              <a:t>- Cleaned and structured for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Temporal Patterns – Night-Time Crimes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Majority of crimes occur between 10 PM and 2 AM</a:t>
            </a:r>
          </a:p>
          <a:p>
            <a:r>
              <a:t>- Suggested increase in night patrol units</a:t>
            </a:r>
          </a:p>
          <a:p>
            <a:r>
              <a:t>- Bar and time-series plots used for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301D-FF87-D7C3-7EAF-DF919A4C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Temporal Patterns in Crime</a:t>
            </a:r>
          </a:p>
        </p:txBody>
      </p:sp>
      <p:pic>
        <p:nvPicPr>
          <p:cNvPr id="4" name="Content Placeholder 3" descr="plot_temporal_patterns.png">
            <a:extLst>
              <a:ext uri="{FF2B5EF4-FFF2-40B4-BE49-F238E27FC236}">
                <a16:creationId xmlns:a16="http://schemas.microsoft.com/office/drawing/2014/main" id="{6E181C02-2298-5BEF-7A86-E1028739B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208" y="2133600"/>
            <a:ext cx="629708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Crime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Heatmaps show crime-dense areas across districts</a:t>
            </a:r>
          </a:p>
          <a:p>
            <a:r>
              <a:t>- Helps law enforcement focus on high-risk zones</a:t>
            </a:r>
          </a:p>
          <a:p>
            <a:r>
              <a:t>- Based on latitude-longitude clustering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254-1E89-024F-5323-7EBAA3BC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Crime Hotspots</a:t>
            </a:r>
          </a:p>
        </p:txBody>
      </p:sp>
      <p:pic>
        <p:nvPicPr>
          <p:cNvPr id="4" name="Content Placeholder 3" descr="plot_crime_hotspots.png">
            <a:extLst>
              <a:ext uri="{FF2B5EF4-FFF2-40B4-BE49-F238E27FC236}">
                <a16:creationId xmlns:a16="http://schemas.microsoft.com/office/drawing/2014/main" id="{AC921196-93E2-792E-E699-2864D5C9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208" y="2133600"/>
            <a:ext cx="629708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322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1298</TotalTime>
  <Words>292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Crime Records Analysis and Visualization System</vt:lpstr>
      <vt:lpstr>Project Overview</vt:lpstr>
      <vt:lpstr>Objectives</vt:lpstr>
      <vt:lpstr>Tools &amp; Technologies</vt:lpstr>
      <vt:lpstr>Dataset Overview</vt:lpstr>
      <vt:lpstr>Temporal Patterns – Night-Time Crimes</vt:lpstr>
      <vt:lpstr>Temporal Patterns in Crime</vt:lpstr>
      <vt:lpstr>Crime Hotspots</vt:lpstr>
      <vt:lpstr>Crime Hotspots</vt:lpstr>
      <vt:lpstr>Weapon Usage vs Arrest Rate</vt:lpstr>
      <vt:lpstr>Seasonal Crime Variations</vt:lpstr>
      <vt:lpstr>Seasonal Crime Variations</vt:lpstr>
      <vt:lpstr>Conclusion</vt:lpstr>
      <vt:lpstr>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Eswar</cp:lastModifiedBy>
  <cp:revision>4</cp:revision>
  <dcterms:created xsi:type="dcterms:W3CDTF">2013-01-27T09:14:16Z</dcterms:created>
  <dcterms:modified xsi:type="dcterms:W3CDTF">2025-04-19T07:01:04Z</dcterms:modified>
  <cp:category/>
</cp:coreProperties>
</file>