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03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2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Using </a:t>
            </a:r>
            <a:r>
              <a:rPr dirty="0" err="1"/>
              <a:t>PySpark</a:t>
            </a:r>
            <a:r>
              <a:rPr dirty="0"/>
              <a:t>, Cloud SQL, </a:t>
            </a:r>
            <a:r>
              <a:rPr dirty="0" err="1"/>
              <a:t>Dataproc</a:t>
            </a:r>
            <a:r>
              <a:rPr dirty="0"/>
              <a:t>, and </a:t>
            </a:r>
            <a:r>
              <a:rPr dirty="0" err="1"/>
              <a:t>BigQuery</a:t>
            </a:r>
            <a:endParaRPr lang="en-IN" dirty="0"/>
          </a:p>
          <a:p>
            <a:r>
              <a:rPr lang="en-IN" dirty="0"/>
              <a:t>Name : SAIESWAR 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Streamlined ETL pipeline using PySpark and GCP</a:t>
            </a:r>
          </a:p>
          <a:p>
            <a:r>
              <a:t>Enabled real-time failure monitoring and reporting</a:t>
            </a:r>
          </a:p>
          <a:p>
            <a:r>
              <a:t>Scalable solution for future dashboard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Thank you!</a:t>
            </a:r>
          </a:p>
          <a:p>
            <a:r>
              <a:t>Questions and feedback welcome.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Visualization: Failed Transactions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 descr="failed_txns_by_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05292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Analyze failed banking transactions to uncover patterns and insights.</a:t>
            </a:r>
          </a:p>
          <a:p>
            <a:r>
              <a:t>Tools: PySpark, Google Cloud Storage, Dataproc, Cloud SQL (MySQL), BigQuery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Upload raw CSV to Google Cloud Storage</a:t>
            </a:r>
          </a:p>
          <a:p>
            <a:r>
              <a:t>2. Process using PySpark on Dataproc</a:t>
            </a:r>
          </a:p>
          <a:p>
            <a:r>
              <a:t>3. Cleaned data written to GCS</a:t>
            </a:r>
          </a:p>
          <a:p>
            <a:r>
              <a:t>4. Upload to Cloud SQL</a:t>
            </a:r>
          </a:p>
          <a:p>
            <a:r>
              <a:t>5. Analyze in BigQuery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Dataproc Cluster: For distributed Spark processing</a:t>
            </a:r>
          </a:p>
          <a:p>
            <a:r>
              <a:t>Cloud SQL: MySQL used to store cleaned data</a:t>
            </a:r>
          </a:p>
          <a:p>
            <a:r>
              <a:t>IAM Roles &amp; Service Accounts: Controlled access</a:t>
            </a:r>
          </a:p>
          <a:p>
            <a:r>
              <a:t>Storage buckets, security, and connectivity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with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Dropped null values</a:t>
            </a:r>
          </a:p>
          <a:p>
            <a:r>
              <a:t>Filtered successful vs failed transactions</a:t>
            </a:r>
          </a:p>
          <a:p>
            <a:r>
              <a:t>Converted timestamps</a:t>
            </a:r>
          </a:p>
          <a:p>
            <a:r>
              <a:t>Generated cleaned CSV (failed_txns.csv)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SQL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Created 'failed_transactions' table</a:t>
            </a:r>
          </a:p>
          <a:p>
            <a:r>
              <a:t>Inserted cleaned data using Python (MySQL connector)</a:t>
            </a:r>
          </a:p>
          <a:p>
            <a:r>
              <a:t>Validated schema and connections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Queried using </a:t>
            </a:r>
            <a:r>
              <a:rPr dirty="0" err="1"/>
              <a:t>BigQuery</a:t>
            </a:r>
            <a:r>
              <a:rPr dirty="0"/>
              <a:t> and SQL Workbench</a:t>
            </a:r>
          </a:p>
          <a:p>
            <a:r>
              <a:rPr dirty="0"/>
              <a:t>Sample queries:</a:t>
            </a:r>
          </a:p>
          <a:p>
            <a:r>
              <a:rPr dirty="0"/>
              <a:t>- Most common failure reason</a:t>
            </a:r>
          </a:p>
          <a:p>
            <a:r>
              <a:rPr dirty="0"/>
              <a:t>- City with highest failed attempts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Percentage of failed transactions</a:t>
            </a:r>
          </a:p>
          <a:p>
            <a:r>
              <a:t>Top branches with repeated failures</a:t>
            </a:r>
          </a:p>
          <a:p>
            <a:r>
              <a:t>Time-based trends (e.g., weekend spikes)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Cloud SQL permissions (e.g., CREATE denied errors)</a:t>
            </a:r>
          </a:p>
          <a:p>
            <a:r>
              <a:t>PySpark file not found / GCS path issues</a:t>
            </a:r>
          </a:p>
          <a:p>
            <a:r>
              <a:t>Data mismatch (VARCHAR size errors)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273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Failed Banking Transaction Analysis</vt:lpstr>
      <vt:lpstr>Project Overview</vt:lpstr>
      <vt:lpstr>Data Pipeline Architecture</vt:lpstr>
      <vt:lpstr>Cloud Setup</vt:lpstr>
      <vt:lpstr>Data Cleaning with PySpark</vt:lpstr>
      <vt:lpstr>Cloud SQL Integration</vt:lpstr>
      <vt:lpstr>Data Analysis</vt:lpstr>
      <vt:lpstr>Insights &amp; Findings</vt:lpstr>
      <vt:lpstr>Challenges</vt:lpstr>
      <vt:lpstr>Conclusion</vt:lpstr>
      <vt:lpstr>Q&amp;A</vt:lpstr>
      <vt:lpstr>Visualization: Failed Transactions by City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Eswar</cp:lastModifiedBy>
  <cp:revision>3</cp:revision>
  <dcterms:created xsi:type="dcterms:W3CDTF">2013-01-27T09:14:16Z</dcterms:created>
  <dcterms:modified xsi:type="dcterms:W3CDTF">2025-05-09T09:50:36Z</dcterms:modified>
  <cp:category/>
</cp:coreProperties>
</file>