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764030"/>
            <a:ext cx="10058400" cy="4639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 Teja</cp:lastModifiedBy>
  <cp:revision>1</cp:revision>
  <dcterms:created xsi:type="dcterms:W3CDTF">2021-02-06T03:13:23Z</dcterms:created>
  <dcterms:modified xsi:type="dcterms:W3CDTF">2021-02-06T03:13:24Z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