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Unit□1What is cold, sweet and creamy, and</a:t>
            </a:r>
          </a:p>
          <a:p>
            <a:r>
              <a:t>wonderful to eat? Everyone's favourite treat especially</a:t>
            </a:r>
          </a:p>
          <a:p>
            <a:r>
              <a:t>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0" y="100"/>
            <a:ext cx="500" cy="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Unit□1What is cold, sweet and creamy, and</a:t>
            </a:r>
          </a:p>
          <a:p>
            <a:r>
              <a:t>wonderful to eat? Everyone's favourite treat especially</a:t>
            </a:r>
          </a:p>
          <a:p>
            <a:r>
              <a:t>on a hot summer day is an ice cream! And everyone's</a:t>
            </a:r>
          </a:p>
          <a:p>
            <a:r>
              <a:t>favourite person might just be the Ice-cream Man!Ice cream□Man-</a:t>
            </a:r>
          </a:p>
          <a:p>
            <a:r>
              <a:t>Read and Enjoy</a:t>
            </a:r>
          </a:p>
          <a:p>
            <a:r>
              <a:t>2 3</a:t>
            </a:r>
          </a:p>
          <a:p>
            <a:r>
              <a:t>Rationalised 2023-24</a:t>
            </a:r>
          </a:p>
          <a:p>
            <a:r>
              <a:t>When summer’s in the city,</a:t>
            </a:r>
          </a:p>
          <a:p>
            <a:r>
              <a:t>And brick’s a blaze</a:t>
            </a:r>
          </a:p>
          <a:p>
            <a:r>
              <a:t>of heat,</a:t>
            </a:r>
          </a:p>
          <a:p>
            <a:r>
              <a:t>The Ice-cream Man with his little cart</a:t>
            </a:r>
          </a:p>
          <a:p>
            <a:r>
              <a:t>Goes trundling down the street.</a:t>
            </a:r>
          </a:p>
          <a:p>
            <a:r>
              <a:t>Beneath his round umbrella,</a:t>
            </a:r>
          </a:p>
          <a:p>
            <a:r>
              <a:t>Oh, what a joyful sight,</a:t>
            </a:r>
          </a:p>
          <a:p>
            <a:r>
              <a:t>To see him fill the cones with mounds</a:t>
            </a:r>
          </a:p>
          <a:p>
            <a:r>
              <a:t>Of cooling brown and white:</a:t>
            </a:r>
          </a:p>
          <a:p>
            <a:r>
              <a:t>Vanilla, chocolate, strawberry,</a:t>
            </a:r>
          </a:p>
          <a:p>
            <a:r>
              <a:t>Or chilly things to drink</a:t>
            </a:r>
          </a:p>
          <a:p>
            <a:r>
              <a:t>From bottles full of frosty-fizz,</a:t>
            </a:r>
          </a:p>
          <a:p>
            <a:r>
              <a:t>Green, orange, white, or pink.</a:t>
            </a:r>
          </a:p>
          <a:p>
            <a:r>
              <a:t>His cart might be a flower bed,</a:t>
            </a:r>
          </a:p>
          <a:p>
            <a:r>
              <a:t>Of roses and sweet peas,</a:t>
            </a:r>
          </a:p>
          <a:p>
            <a:r>
              <a:t>The way the children cluster round</a:t>
            </a:r>
          </a:p>
          <a:p>
            <a:r>
              <a:t>As thick as honeybees.</a:t>
            </a:r>
          </a:p>
          <a:p>
            <a:r>
              <a:t>RACHEL FIELD</a:t>
            </a:r>
          </a:p>
          <a:p>
            <a:r>
              <a:t>Unit□1What is cold, sweet and creamy, and</a:t>
            </a:r>
          </a:p>
          <a:p>
            <a:r>
              <a:t>wonderful to eat? Everyone's favourite treat especially</a:t>
            </a:r>
          </a:p>
          <a:p>
            <a:r>
              <a:t>on a hot summer day is an ice cream! And everyone's</a:t>
            </a:r>
          </a:p>
          <a:p>
            <a:r>
              <a:t>favourite person might just be the Ice-cream Man!Ice cream□Man</a:t>
            </a:r>
          </a:p>
          <a:p>
            <a:r>
              <a:t>Read and Enjoy</a:t>
            </a:r>
          </a:p>
          <a:p>
            <a:r>
              <a:t>2 3</a:t>
            </a:r>
          </a:p>
          <a:p>
            <a:r>
              <a:t>Rationalised 2023-24</a:t>
            </a:r>
          </a:p>
          <a:p>
            <a:r>
              <a:t>1. In which season is ice cream popular?</a:t>
            </a:r>
          </a:p>
          <a:p>
            <a:r>
              <a:t>2. Who feels joyful on</a:t>
            </a:r>
          </a:p>
          <a:p>
            <a:r>
              <a:t>seeing the Ice-cream Man?</a:t>
            </a:r>
          </a:p>
          <a:p>
            <a:r>
              <a:t>3. Name the different flavours of ice cream the Ice-cream</a:t>
            </a:r>
          </a:p>
          <a:p>
            <a:r>
              <a:t>Man has in his cart.</a:t>
            </a:r>
          </a:p>
          <a:p>
            <a:r>
              <a:t>4. What are the two things that the Ice-cream Man is selling?</a:t>
            </a:r>
          </a:p>
          <a:p>
            <a:r>
              <a:t>5. What is the ice-cream cart compared to in the poem?</a:t>
            </a:r>
          </a:p>
          <a:p>
            <a:r>
              <a:t>Having an ice cream on a hot summer day is exciting and</a:t>
            </a:r>
          </a:p>
          <a:p>
            <a:r>
              <a:t>enjoyable.</a:t>
            </a:r>
          </a:p>
          <a:p>
            <a:r>
              <a:t>1. Write about some of the exciting and enjoyable things that</a:t>
            </a:r>
          </a:p>
          <a:p>
            <a:r>
              <a:t>one can do in the winter season.</a:t>
            </a:r>
          </a:p>
          <a:p>
            <a:r>
              <a:t>_________________________ _________________________</a:t>
            </a:r>
          </a:p>
          <a:p>
            <a:r>
              <a:t>_________________________ _________________________</a:t>
            </a:r>
          </a:p>
          <a:p>
            <a:r>
              <a:t>_________________________ _________________________</a:t>
            </a:r>
          </a:p>
          <a:p>
            <a:r>
              <a:t>New Words</a:t>
            </a:r>
          </a:p>
          <a:p>
            <a:r>
              <a:t>blaze : bright flame or</a:t>
            </a:r>
          </a:p>
          <a:p>
            <a:r>
              <a:t>fire</a:t>
            </a:r>
          </a:p>
          <a:p>
            <a:r>
              <a:t>trundling : moving on small br</a:t>
            </a:r>
          </a:p>
          <a:p>
            <a:r>
              <a:t>oad wheels</a:t>
            </a:r>
          </a:p>
          <a:p>
            <a:r>
              <a:t>mounds : heap, pile</a:t>
            </a:r>
          </a:p>
          <a:p>
            <a:r>
              <a:t>frosty-fizz : chilled drink making a</a:t>
            </a:r>
          </a:p>
          <a:p>
            <a:r>
              <a:t>hissing, bubbling sound</a:t>
            </a:r>
          </a:p>
          <a:p>
            <a:r>
              <a:t>cluster : gather around, group of similar</a:t>
            </a:r>
          </a:p>
          <a:p>
            <a:r>
              <a:t>things</a:t>
            </a:r>
          </a:p>
          <a:p>
            <a:r>
              <a:t>Reading is Fun</a:t>
            </a:r>
          </a:p>
          <a:p>
            <a:r>
              <a:t>Let's Write</a:t>
            </a:r>
          </a:p>
          <a:p>
            <a:r>
              <a:t>Say Aloud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Marigold Marigold4 5</a:t>
            </a:r>
          </a:p>
          <a:p>
            <a:r>
              <a:t>Rationalised 2023-24</a:t>
            </a:r>
          </a:p>
          <a:p>
            <a:r>
              <a:t>New Words</a:t>
            </a:r>
          </a:p>
          <a:p>
            <a:r>
              <a:t>Reading is Fun</a:t>
            </a:r>
          </a:p>
          <a:p>
            <a:r>
              <a:t>Let's Write</a:t>
            </a:r>
          </a:p>
          <a:p>
            <a:r>
              <a:t>Say Aloud</a:t>
            </a:r>
          </a:p>
          <a:p>
            <a:r>
              <a:t>2. List as many summer activities as you can.</a:t>
            </a:r>
          </a:p>
          <a:p>
            <a:r>
              <a:t>3. Now gr oup</a:t>
            </a:r>
          </a:p>
          <a:p>
            <a:r>
              <a:t>these activities into indoor and outdoor</a:t>
            </a:r>
          </a:p>
          <a:p>
            <a:r>
              <a:t>activities.</a:t>
            </a:r>
          </a:p>
          <a:p>
            <a:r>
              <a:t>______________________</a:t>
            </a:r>
          </a:p>
          <a:p>
            <a:r>
              <a:t>honeybees______________________</a:t>
            </a:r>
          </a:p>
          <a:p>
            <a:r>
              <a:t>______________________ ______________________</a:t>
            </a:r>
          </a:p>
          <a:p>
            <a:r>
              <a:t>Circle the words where you get a zzzzz sound.</a:t>
            </a:r>
          </a:p>
          <a:p>
            <a:r>
              <a:t>One is done for you.</a:t>
            </a:r>
          </a:p>
          <a:p>
            <a:r>
              <a:t>price prize maze face</a:t>
            </a:r>
          </a:p>
          <a:p>
            <a:r>
              <a:t>rice rise blaze fizz</a:t>
            </a:r>
          </a:p>
          <a:p>
            <a:r>
              <a:t>lazy lacy busy racy</a:t>
            </a:r>
          </a:p>
          <a:p>
            <a:r>
              <a:t>raise rays race ace</a:t>
            </a:r>
          </a:p>
          <a:p>
            <a:r>
              <a:t>chase this these frosty______________________________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______________________________</a:t>
            </a:r>
          </a:p>
          <a:p>
            <a:r>
              <a:t>Marigold Marigold4 5</a:t>
            </a:r>
          </a:p>
          <a:p>
            <a:r>
              <a:t>Rationalised 2023-24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Word Building</a:t>
            </a:r>
          </a:p>
          <a:p>
            <a:r>
              <a:t>Let's Listen</a:t>
            </a:r>
          </a:p>
          <a:p>
            <a:r>
              <a:t>1. Listen and tell the sounds that these words in the poem</a:t>
            </a:r>
          </a:p>
          <a:p>
            <a:r>
              <a:t>produce.</a:t>
            </a:r>
          </a:p>
          <a:p>
            <a:r>
              <a:t>cart</a:t>
            </a:r>
          </a:p>
          <a:p>
            <a:r>
              <a:t>drinks</a:t>
            </a:r>
          </a:p>
          <a:p>
            <a:r>
              <a:t>Can you make</a:t>
            </a:r>
          </a:p>
          <a:p>
            <a:r>
              <a:t>these sounds?</a:t>
            </a:r>
          </a:p>
          <a:p>
            <a:r>
              <a:t>2. What are some of the different sounds you hear when</a:t>
            </a:r>
          </a:p>
          <a:p>
            <a:r>
              <a:t>the Ice-cream Man comes?</a:t>
            </a:r>
          </a:p>
          <a:p>
            <a:r>
              <a:t>Here is a report on Uncle Lal’s farm.</a:t>
            </a:r>
          </a:p>
          <a:p>
            <a:r>
              <a:t>When writing a report, remember to do these things___________________</a:t>
            </a:r>
          </a:p>
          <a:p>
            <a:r>
              <a:t>___________________</a:t>
            </a:r>
          </a:p>
          <a:p>
            <a:r>
              <a:t>Think of a good title. Write it correctly.</a:t>
            </a:r>
          </a:p>
          <a:p>
            <a:r>
              <a:t>Keep to your subject.</a:t>
            </a:r>
          </a:p>
          <a:p>
            <a:r>
              <a:t>Tell things in the right order.</a:t>
            </a:r>
          </a:p>
          <a:p>
            <a:r>
              <a:t>Make your paper look neat.</a:t>
            </a:r>
          </a:p>
          <a:p>
            <a:r>
              <a:t>In groups of four, write a report on different brands of ice</a:t>
            </a:r>
          </a:p>
          <a:p>
            <a:r>
              <a:t>creams available in your area.</a:t>
            </a:r>
          </a:p>
          <a:p>
            <a:r>
              <a:t>You may use the following clues.</a:t>
            </a:r>
          </a:p>
          <a:p>
            <a:r>
              <a:t>Start with a short introduction which contains the topic.</a:t>
            </a:r>
          </a:p>
          <a:p>
            <a:r>
              <a:t>Then list the ice cream brands available in your area.Find Out and Write a Report/c52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/c52Father took me to visit Uncle Lal’s dairy farm.</a:t>
            </a:r>
          </a:p>
          <a:p>
            <a:r>
              <a:t>Isaw all of Uncle</a:t>
            </a:r>
          </a:p>
          <a:p>
            <a:r>
              <a:t>Lal's cows. He has fifty</a:t>
            </a:r>
          </a:p>
          <a:p>
            <a:r>
              <a:t>cows. They eat grass in the big green</a:t>
            </a:r>
          </a:p>
          <a:p>
            <a:r>
              <a:t>farms. In the evening the farmers bring</a:t>
            </a:r>
          </a:p>
          <a:p>
            <a:r>
              <a:t>them to the barn to be milked. Uncle Lal</a:t>
            </a:r>
          </a:p>
          <a:p>
            <a:r>
              <a:t>sells his milk in the city.</a:t>
            </a:r>
          </a:p>
          <a:p>
            <a:r>
              <a:t>Marigold Marigold6 7</a:t>
            </a:r>
          </a:p>
          <a:p>
            <a:r>
              <a:t>Rationalised 2023-24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/c52Next, say which are the common flavours of ice</a:t>
            </a:r>
          </a:p>
          <a:p>
            <a:r>
              <a:t>cream in</a:t>
            </a:r>
          </a:p>
          <a:p>
            <a:r>
              <a:t>each of</a:t>
            </a:r>
          </a:p>
          <a:p>
            <a:r>
              <a:t>the brands.</a:t>
            </a:r>
          </a:p>
          <a:p>
            <a:r>
              <a:t>Under each brand, find out which flavours</a:t>
            </a:r>
          </a:p>
          <a:p>
            <a:r>
              <a:t>are being sold the most. Also find out their</a:t>
            </a:r>
          </a:p>
          <a:p>
            <a:r>
              <a:t>prices.</a:t>
            </a:r>
          </a:p>
          <a:p>
            <a:r>
              <a:t>Finally, write which do you think is the</a:t>
            </a:r>
          </a:p>
          <a:p>
            <a:r>
              <a:t>most popular ice cream.</a:t>
            </a:r>
          </a:p>
          <a:p>
            <a:r>
              <a:t>___________________________________________</a:t>
            </a:r>
          </a:p>
          <a:p>
            <a:r>
              <a:t>____________________________________________</a:t>
            </a:r>
          </a:p>
          <a:p>
            <a:r>
              <a:t>____________________________________________</a:t>
            </a:r>
          </a:p>
          <a:p>
            <a:r>
              <a:t>_____________________________________________</a:t>
            </a:r>
          </a:p>
          <a:p>
            <a:r>
              <a:t>______________________________________________________</a:t>
            </a:r>
          </a:p>
          <a:p>
            <a:r>
              <a:t>______________________________________________________</a:t>
            </a:r>
          </a:p>
          <a:p>
            <a:r>
              <a:t>______________________________________________________</a:t>
            </a:r>
          </a:p>
          <a:p>
            <a:r>
              <a:t>______________________________________________________</a:t>
            </a:r>
          </a:p>
          <a:p>
            <a:r>
              <a:t>1. Colour the boxes that have rhyming words.</a:t>
            </a:r>
          </a:p>
          <a:p>
            <a:r>
              <a:t>city heat blows do</a:t>
            </a:r>
          </a:p>
          <a:p>
            <a:r>
              <a:t>cart street goes go</a:t>
            </a:r>
          </a:p>
          <a:p>
            <a:r>
              <a:t>hard bowl cow label</a:t>
            </a:r>
          </a:p>
          <a:p>
            <a:r>
              <a:t>yard doll so table</a:t>
            </a:r>
          </a:p>
          <a:p>
            <a:r>
              <a:t>sky play race write</a:t>
            </a:r>
          </a:p>
          <a:p>
            <a:r>
              <a:t>my obey face nightWord Building</a:t>
            </a:r>
          </a:p>
          <a:p>
            <a:r>
              <a:t>Let's Listen</a:t>
            </a:r>
          </a:p>
          <a:p>
            <a:r>
              <a:t>Find Out and Write a Report/c52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Marigold Marigold6 7</a:t>
            </a:r>
          </a:p>
          <a:p>
            <a:r>
              <a:t>Rationalised 2023-24</a:t>
            </a:r>
          </a:p>
          <a:p>
            <a:r>
              <a:t>2. What do the following words describe in the poem?</a:t>
            </a:r>
          </a:p>
          <a:p>
            <a:r>
              <a:t>joyful</a:t>
            </a:r>
          </a:p>
          <a:p>
            <a:r>
              <a:t>little</a:t>
            </a:r>
          </a:p>
          <a:p>
            <a:r>
              <a:t>round ______________________________________________</a:t>
            </a:r>
          </a:p>
          <a:p>
            <a:r>
              <a:t>What ar</a:t>
            </a:r>
          </a:p>
          <a:p>
            <a:r>
              <a:t>e the describing words used in the poem for the</a:t>
            </a:r>
          </a:p>
          <a:p>
            <a:r>
              <a:t>following?</a:t>
            </a:r>
          </a:p>
          <a:p>
            <a:r>
              <a:t>___ ______ __ mounds</a:t>
            </a:r>
          </a:p>
          <a:p>
            <a:r>
              <a:t>flavour</a:t>
            </a:r>
          </a:p>
          <a:p>
            <a:r>
              <a:t>cluster</a:t>
            </a:r>
          </a:p>
          <a:p>
            <a:r>
              <a:t>1. Colour the boxes with the colours of the flavours</a:t>
            </a:r>
          </a:p>
          <a:p>
            <a:r>
              <a:t>mentioned in each.</a:t>
            </a:r>
          </a:p>
          <a:p>
            <a:r>
              <a:t>2. Draw and colour your dream ice cream.</a:t>
            </a:r>
          </a:p>
          <a:p>
            <a:r>
              <a:t>Describe it using interesting describing words — the</a:t>
            </a:r>
          </a:p>
          <a:p>
            <a:r>
              <a:t>colours, the flavours, the size, how it looks, tastes, feels etc.______________________________________________</a:t>
            </a:r>
          </a:p>
          <a:p>
            <a:r>
              <a:t>______________________________________________</a:t>
            </a:r>
          </a:p>
          <a:p>
            <a:r>
              <a:t>______ ___</a:t>
            </a:r>
          </a:p>
          <a:p>
            <a:r>
              <a:t>____________________</a:t>
            </a:r>
          </a:p>
          <a:p>
            <a:r>
              <a:t>____________________</a:t>
            </a:r>
          </a:p>
          <a:p>
            <a:r>
              <a:t>Fun Time</a:t>
            </a:r>
          </a:p>
          <a:p>
            <a:r>
              <a:t>Marigold Marigold8 9chocolate vanilla orange black currant</a:t>
            </a:r>
          </a:p>
          <a:p>
            <a:r>
              <a:t>strawberry raspberry butterscotch pista</a:t>
            </a:r>
          </a:p>
          <a:p>
            <a:r>
              <a:t>Rationalised 2023-24</a:t>
            </a:r>
          </a:p>
          <a:p>
            <a:r>
              <a:t>Fun Time</a:t>
            </a:r>
          </a:p>
          <a:p>
            <a:r>
              <a:t>3. Have you ever eaten the ice cream from North</a:t>
            </a:r>
          </a:p>
          <a:p>
            <a:r>
              <a:t>India?</a:t>
            </a:r>
          </a:p>
          <a:p>
            <a:r>
              <a:t>The following sentences describe</a:t>
            </a:r>
          </a:p>
          <a:p>
            <a:r>
              <a:t>how it is served but</a:t>
            </a:r>
          </a:p>
          <a:p>
            <a:r>
              <a:t>they are not in the correct order. Write the correct</a:t>
            </a:r>
          </a:p>
          <a:p>
            <a:r>
              <a:t>number before each sentence.</a:t>
            </a:r>
          </a:p>
          <a:p>
            <a:r>
              <a:t>____ He scoops out the on a plate.</a:t>
            </a:r>
          </a:p>
          <a:p>
            <a:r>
              <a:t>____ Then he pours some sweet syrup over it</a:t>
            </a:r>
          </a:p>
          <a:p>
            <a:r>
              <a:t>and serves it.</a:t>
            </a:r>
          </a:p>
          <a:p>
            <a:r>
              <a:t>____ The takes the mould out</a:t>
            </a:r>
          </a:p>
          <a:p>
            <a:r>
              <a:t>of the pitcher.</a:t>
            </a:r>
          </a:p>
          <a:p>
            <a:r>
              <a:t>____ He arranges some around it.kulfi,</a:t>
            </a:r>
          </a:p>
          <a:p>
            <a:r>
              <a:t>kulfi</a:t>
            </a:r>
          </a:p>
          <a:p>
            <a:r>
              <a:t>kulfiwala kulfi</a:t>
            </a:r>
          </a:p>
          <a:p>
            <a:r>
              <a:t>falooda</a:t>
            </a:r>
          </a:p>
          <a:p>
            <a:r>
              <a:t>Marigold Marigold8 9</a:t>
            </a:r>
          </a:p>
          <a:p>
            <a:r>
              <a:t>Rationalised 2023-24</a:t>
            </a:r>
          </a:p>
          <a:p>
            <a:r>
              <a:t>Wonderful□Waste!</a:t>
            </a:r>
          </a:p>
          <a:p>
            <a:r>
              <a:t>Waste can be quite useful !</a:t>
            </a:r>
          </a:p>
          <a:p>
            <a:r>
              <a:t>Find out for yourself from this</a:t>
            </a:r>
          </a:p>
          <a:p>
            <a:r>
              <a:t>story...</a:t>
            </a:r>
          </a:p>
          <a:p>
            <a:r>
              <a:t>Once, the Maharaja of Travancore</a:t>
            </a:r>
          </a:p>
          <a:p>
            <a:r>
              <a:t>ordered a grand dinner in</a:t>
            </a:r>
          </a:p>
          <a:p>
            <a:r>
              <a:t>his palace. In the</a:t>
            </a:r>
          </a:p>
          <a:p>
            <a:r>
              <a:t>afternoon before the dinner, the Maharaja</a:t>
            </a:r>
          </a:p>
          <a:p>
            <a:r>
              <a:t>entered the kitchen to survey the dishes that</a:t>
            </a:r>
          </a:p>
          <a:p>
            <a:r>
              <a:t>had been prepared for the feast.</a:t>
            </a:r>
          </a:p>
          <a:p>
            <a:r>
              <a:t>“What are you going to do with those</a:t>
            </a:r>
          </a:p>
          <a:p>
            <a:r>
              <a:t>vegetable scraps?” he asked the cook,</a:t>
            </a:r>
          </a:p>
          <a:p>
            <a:r>
              <a:t>pointing to the basket of scraps near the</a:t>
            </a:r>
          </a:p>
          <a:p>
            <a:r>
              <a:t>cook. The cook replied, “They are waste. We</a:t>
            </a:r>
          </a:p>
          <a:p>
            <a:r>
              <a:t>will throw them away.”</a:t>
            </a:r>
          </a:p>
          <a:p>
            <a:r>
              <a:t>“You cannot waste all these bits and</a:t>
            </a:r>
          </a:p>
          <a:p>
            <a:r>
              <a:t>pieces of vegetables. Find a way to use them,”</a:t>
            </a:r>
          </a:p>
          <a:p>
            <a:r>
              <a:t>the Maharaja commanded sternly and</a:t>
            </a:r>
          </a:p>
          <a:p>
            <a:r>
              <a:t>walked away.</a:t>
            </a:r>
          </a:p>
          <a:p>
            <a:r>
              <a:t>The cook was in</a:t>
            </a:r>
          </a:p>
          <a:p>
            <a:r>
              <a:t>a fix and kept</a:t>
            </a:r>
          </a:p>
          <a:p>
            <a:r>
              <a:t>staring at the</a:t>
            </a:r>
          </a:p>
          <a:p>
            <a:r>
              <a:t>vegetable scraps for</a:t>
            </a:r>
          </a:p>
          <a:p>
            <a:r>
              <a:t>some time. Suddenly,</a:t>
            </a:r>
          </a:p>
          <a:p>
            <a:r>
              <a:t>Marigold10 11</a:t>
            </a:r>
          </a:p>
          <a:p>
            <a:r>
              <a:t>Rationalised 2023-24</a:t>
            </a:r>
          </a:p>
          <a:p>
            <a:r>
              <a:t>Wonderful□Waste!</a:t>
            </a:r>
          </a:p>
          <a:p>
            <a:r>
              <a:t>an idea flashed across his</a:t>
            </a:r>
          </a:p>
          <a:p>
            <a:r>
              <a:t>mind.</a:t>
            </a:r>
          </a:p>
          <a:p>
            <a:r>
              <a:t>H e t o</a:t>
            </a:r>
          </a:p>
          <a:p>
            <a:r>
              <a:t>o k a l l t h e</a:t>
            </a:r>
          </a:p>
          <a:p>
            <a:r>
              <a:t>vegetable bits, washed</a:t>
            </a:r>
          </a:p>
          <a:p>
            <a:r>
              <a:t>them and cleaned them</a:t>
            </a:r>
          </a:p>
          <a:p>
            <a:r>
              <a:t>well.</a:t>
            </a:r>
          </a:p>
          <a:p>
            <a:r>
              <a:t>Then he cut them into</a:t>
            </a:r>
          </a:p>
          <a:p>
            <a:r>
              <a:t>long strips. He put them in</a:t>
            </a:r>
          </a:p>
          <a:p>
            <a:r>
              <a:t>a huge pot and placed it on</a:t>
            </a:r>
          </a:p>
          <a:p>
            <a:r>
              <a:t>the fire to cook. Next, he</a:t>
            </a:r>
          </a:p>
          <a:p>
            <a:r>
              <a:t>g r o u n d s o m e f r e s h</a:t>
            </a:r>
          </a:p>
          <a:p>
            <a:r>
              <a:t>coconut, green chillies and</a:t>
            </a:r>
          </a:p>
          <a:p>
            <a:r>
              <a:t>garlic together. He added</a:t>
            </a:r>
          </a:p>
          <a:p>
            <a:r>
              <a:t>this paste and some salt to the cooking vegetables.</a:t>
            </a:r>
          </a:p>
          <a:p>
            <a:r>
              <a:t>A tempting smell started coming from the pot.</a:t>
            </a:r>
          </a:p>
          <a:p>
            <a:r>
              <a:t>Now he whipped some curd and added it to the curry.</a:t>
            </a:r>
          </a:p>
          <a:p>
            <a:r>
              <a:t>He also poured a few spoonfuls of coconut oil and</a:t>
            </a:r>
          </a:p>
          <a:p>
            <a:r>
              <a:t>decorated the dish with curry leaves.</a:t>
            </a:r>
          </a:p>
          <a:p>
            <a:r>
              <a:t>Lo and behold! The new dish was ready.</a:t>
            </a:r>
          </a:p>
          <a:p>
            <a:r>
              <a:t>The cook served this new dish to the guests that</a:t>
            </a:r>
          </a:p>
          <a:p>
            <a:r>
              <a:t>evening.</a:t>
            </a:r>
          </a:p>
          <a:p>
            <a:r>
              <a:t>Everyone was eager to know the name of</a:t>
            </a:r>
          </a:p>
          <a:p>
            <a:r>
              <a:t>the new dish. The cook thought and</a:t>
            </a:r>
          </a:p>
          <a:p>
            <a:r>
              <a:t>thought. Then a name came to</a:t>
            </a:r>
          </a:p>
          <a:p>
            <a:r>
              <a:t>his mind. He named it</a:t>
            </a:r>
          </a:p>
          <a:p>
            <a:r>
              <a:t>(uh-vi-ul).</a:t>
            </a:r>
          </a:p>
          <a:p>
            <a:r>
              <a:t>became famous all</a:t>
            </a:r>
          </a:p>
          <a:p>
            <a:r>
              <a:t>over Kerala and is now one of the dishes in</a:t>
            </a:r>
          </a:p>
          <a:p>
            <a:r>
              <a:t>a traditional Kerala feast. And imagine, it</a:t>
            </a:r>
          </a:p>
          <a:p>
            <a:r>
              <a:t>all came from a basket of waste!avial</a:t>
            </a:r>
          </a:p>
          <a:p>
            <a:r>
              <a:t>AvialWaste can be quite useful !</a:t>
            </a:r>
          </a:p>
          <a:p>
            <a:r>
              <a:t>Find out for yourself</a:t>
            </a:r>
          </a:p>
          <a:p>
            <a:r>
              <a:t>from this story...</a:t>
            </a:r>
          </a:p>
          <a:p>
            <a:r>
              <a:t>Marigold10 11</a:t>
            </a:r>
          </a:p>
          <a:p>
            <a:r>
              <a:t>Rationalised 2023-24</a:t>
            </a:r>
          </a:p>
          <a:p>
            <a:r>
              <a:t>1</a:t>
            </a:r>
          </a:p>
          <a:p>
            <a:r>
              <a:t>Marigold Marigold13</a:t>
            </a:r>
          </a:p>
          <a:p>
            <a:r>
              <a:t>1. What were the preparations in the palace for?</a:t>
            </a:r>
          </a:p>
          <a:p>
            <a:r>
              <a:t>2. Why did the Maharaja</a:t>
            </a:r>
          </a:p>
          <a:p>
            <a:r>
              <a:t>go into the kitchen in the afternoon?</a:t>
            </a:r>
          </a:p>
          <a:p>
            <a:r>
              <a:t>3. What had the cook planned to do with the vegetable</a:t>
            </a:r>
          </a:p>
          <a:p>
            <a:r>
              <a:t>scraps?</a:t>
            </a:r>
          </a:p>
          <a:p>
            <a:r>
              <a:t>4. Ingredients are the things that are used to make a dish.</a:t>
            </a:r>
          </a:p>
          <a:p>
            <a:r>
              <a:t>Circle the ingredients of in the box below.</a:t>
            </a:r>
          </a:p>
          <a:p>
            <a:r>
              <a:t>chillies groundnut wood vegetable scraps</a:t>
            </a:r>
          </a:p>
          <a:p>
            <a:r>
              <a:t>coconut roasted peanuts curd pot</a:t>
            </a:r>
          </a:p>
          <a:p>
            <a:r>
              <a:t>garlic broken bangles basket curry leaves</a:t>
            </a:r>
          </a:p>
          <a:p>
            <a:r>
              <a:t>5. State whether the following are or</a:t>
            </a:r>
          </a:p>
          <a:p>
            <a:r>
              <a:t>(i) The king had ordered a dinner in the palace.</a:t>
            </a:r>
          </a:p>
          <a:p>
            <a:r>
              <a:t>__________</a:t>
            </a:r>
          </a:p>
          <a:p>
            <a:r>
              <a:t>(ii) No one had heard of or tasted before.</a:t>
            </a:r>
          </a:p>
          <a:p>
            <a:r>
              <a:t>____________</a:t>
            </a:r>
          </a:p>
          <a:p>
            <a:r>
              <a:t>(iii) The cook had planned to make another dish using</a:t>
            </a:r>
          </a:p>
          <a:p>
            <a:r>
              <a:t>the vegetable scraps.____________avial</a:t>
            </a:r>
          </a:p>
          <a:p>
            <a:r>
              <a:t>avialTrue False.</a:t>
            </a:r>
          </a:p>
          <a:p>
            <a:r>
              <a:t>New Phrases</a:t>
            </a:r>
          </a:p>
          <a:p>
            <a:r>
              <a:t>in a fix : a situation hard to</a:t>
            </a:r>
          </a:p>
          <a:p>
            <a:r>
              <a:t>escape from</a:t>
            </a:r>
          </a:p>
          <a:p>
            <a:r>
              <a:t>flash across the mind : suddenly think of</a:t>
            </a:r>
          </a:p>
          <a:p>
            <a:r>
              <a:t>lo and behold : look! what a surprise</a:t>
            </a:r>
          </a:p>
          <a:p>
            <a:r>
              <a:t>traditional feast : hearty meal for many</a:t>
            </a:r>
          </a:p>
          <a:p>
            <a:r>
              <a:t>guests served on a</a:t>
            </a:r>
          </a:p>
          <a:p>
            <a:r>
              <a:t>special occasion</a:t>
            </a:r>
          </a:p>
          <a:p>
            <a:r>
              <a:t>12Reading is Fun</a:t>
            </a:r>
          </a:p>
          <a:p>
            <a:r>
              <a:t>Rationalised 2023-24</a:t>
            </a:r>
          </a:p>
          <a:p>
            <a:r>
              <a:t>Marigold Marigold</a:t>
            </a:r>
          </a:p>
          <a:p>
            <a:r>
              <a:t>New Phrases</a:t>
            </a:r>
          </a:p>
          <a:p>
            <a:r>
              <a:t>12Reading is Fun1. A recipe is a list of directions to prepare a dish. The</a:t>
            </a:r>
          </a:p>
          <a:p>
            <a:r>
              <a:t>following sentences are not</a:t>
            </a:r>
          </a:p>
          <a:p>
            <a:r>
              <a:t>in order for preparing</a:t>
            </a:r>
          </a:p>
          <a:p>
            <a:r>
              <a:t>. Number them in the correct order.</a:t>
            </a:r>
          </a:p>
          <a:p>
            <a:r>
              <a:t>Grind some coconut, green chillies and garlic.</a:t>
            </a:r>
          </a:p>
          <a:p>
            <a:r>
              <a:t>Cut the vegetable scraps into long strips.</a:t>
            </a:r>
          </a:p>
          <a:p>
            <a:r>
              <a:t>Wash and clean the mix of vegetable bits.</a:t>
            </a:r>
          </a:p>
          <a:p>
            <a:r>
              <a:t>Decorate with curry leaves.</a:t>
            </a:r>
          </a:p>
          <a:p>
            <a:r>
              <a:t>Whip some curd and mix it in.</a:t>
            </a:r>
          </a:p>
          <a:p>
            <a:r>
              <a:t>Pour some coconut oil on top.</a:t>
            </a:r>
          </a:p>
          <a:p>
            <a:r>
              <a:t>is ready.</a:t>
            </a:r>
          </a:p>
          <a:p>
            <a:r>
              <a:t>2. Given in the box are some things that children do after</a:t>
            </a:r>
          </a:p>
          <a:p>
            <a:r>
              <a:t>they reach home from school.</a:t>
            </a:r>
          </a:p>
          <a:p>
            <a:r>
              <a:t>Choose five things that you do when you reach home</a:t>
            </a:r>
          </a:p>
          <a:p>
            <a:r>
              <a:t>from school. Write them in order.</a:t>
            </a:r>
          </a:p>
          <a:p>
            <a:r>
              <a:t>pack school bag put away school bag have lunch</a:t>
            </a:r>
          </a:p>
          <a:p>
            <a:r>
              <a:t>read a story book chat with mummy about school</a:t>
            </a:r>
          </a:p>
          <a:p>
            <a:r>
              <a:t>sleep for a while wash up</a:t>
            </a:r>
          </a:p>
          <a:p>
            <a:r>
              <a:t>do the home work watch TV</a:t>
            </a:r>
          </a:p>
          <a:p>
            <a:r>
              <a:t>go to play change out of school uniform</a:t>
            </a:r>
          </a:p>
          <a:p>
            <a:r>
              <a:t>First, I_______________________________________________.</a:t>
            </a:r>
          </a:p>
          <a:p>
            <a:r>
              <a:t>Then, I_______________________________________________.</a:t>
            </a:r>
          </a:p>
          <a:p>
            <a:r>
              <a:t>Next, I_______________________________________________.</a:t>
            </a:r>
          </a:p>
          <a:p>
            <a:r>
              <a:t>After that, I__________________________________________.</a:t>
            </a:r>
          </a:p>
          <a:p>
            <a:r>
              <a:t>Finally, I_____________________________________________.avial</a:t>
            </a:r>
          </a:p>
          <a:p>
            <a:r>
              <a:t>Avial1</a:t>
            </a:r>
          </a:p>
          <a:p>
            <a:r>
              <a:t>13</a:t>
            </a:r>
          </a:p>
          <a:p>
            <a:r>
              <a:t>Rationalised 2023-24</a:t>
            </a:r>
          </a:p>
          <a:p>
            <a:r>
              <a:t>Let's Talk</a:t>
            </a:r>
          </a:p>
          <a:p>
            <a:r>
              <a:t>The Maharaja was a wise man and ordered the</a:t>
            </a:r>
          </a:p>
          <a:p>
            <a:r>
              <a:t>cook to use the</a:t>
            </a:r>
          </a:p>
          <a:p>
            <a:r>
              <a:t>vegetable scraps instead of</a:t>
            </a:r>
          </a:p>
          <a:p>
            <a:r>
              <a:t>throwing them away.</a:t>
            </a:r>
          </a:p>
          <a:p>
            <a:r>
              <a:t>Put up your findings on the class board.</a:t>
            </a:r>
          </a:p>
          <a:p>
            <a:r>
              <a:t>1. Some words have more than one meaning.</a:t>
            </a:r>
          </a:p>
          <a:p>
            <a:r>
              <a:t>For example, —</a:t>
            </a:r>
          </a:p>
          <a:p>
            <a:r>
              <a:t>Meanings: a dot in print or writing, full stop,</a:t>
            </a:r>
          </a:p>
          <a:p>
            <a:r>
              <a:t>decimal, the number you score in</a:t>
            </a:r>
          </a:p>
          <a:p>
            <a:r>
              <a:t>a game</a:t>
            </a:r>
          </a:p>
          <a:p>
            <a:r>
              <a:t>to show or call attention to something</a:t>
            </a:r>
          </a:p>
          <a:p>
            <a:r>
              <a:t>Look up the following words in the dictionary. They may</a:t>
            </a:r>
          </a:p>
          <a:p>
            <a:r>
              <a:t>have more than one meaning. List these meanings.</a:t>
            </a:r>
          </a:p>
          <a:p>
            <a:r>
              <a:t>ground</a:t>
            </a:r>
          </a:p>
          <a:p>
            <a:r>
              <a:t>urvey</a:t>
            </a:r>
          </a:p>
          <a:p>
            <a:r>
              <a:t>scrap</a:t>
            </a:r>
          </a:p>
          <a:p>
            <a:r>
              <a:t>sternly</a:t>
            </a:r>
          </a:p>
          <a:p>
            <a:r>
              <a:t>temptingName some of the things which are thrown away at home or</a:t>
            </a:r>
          </a:p>
          <a:p>
            <a:r>
              <a:t>in school.</a:t>
            </a:r>
          </a:p>
          <a:p>
            <a:r>
              <a:t>Sit in groups of four and think of interesting ways in</a:t>
            </a:r>
          </a:p>
          <a:p>
            <a:r>
              <a:t>which they can be made useful.</a:t>
            </a:r>
          </a:p>
          <a:p>
            <a:r>
              <a:t>______________________________________________</a:t>
            </a:r>
          </a:p>
          <a:p>
            <a:r>
              <a:t>s ______________________________________________</a:t>
            </a:r>
          </a:p>
          <a:p>
            <a:r>
              <a:t>______________________________________________</a:t>
            </a:r>
          </a:p>
          <a:p>
            <a:r>
              <a:t>______________________________________________</a:t>
            </a:r>
          </a:p>
          <a:p>
            <a:r>
              <a:t>______________________________________________Pair work/c52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point</a:t>
            </a:r>
          </a:p>
          <a:p>
            <a:r>
              <a:t>noun</a:t>
            </a:r>
          </a:p>
          <a:p>
            <a:r>
              <a:t>verb</a:t>
            </a:r>
          </a:p>
          <a:p>
            <a:r>
              <a:t>Word Building</a:t>
            </a:r>
          </a:p>
          <a:p>
            <a:r>
              <a:t>Find Out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Marigold Marigold14 15</a:t>
            </a:r>
          </a:p>
          <a:p>
            <a:r>
              <a:t>Rationalised 2023-24</a:t>
            </a:r>
          </a:p>
          <a:p>
            <a:r>
              <a:t>Let's Talk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Word Building2. Make new words by adding/dropping a few letters from the</a:t>
            </a:r>
          </a:p>
          <a:p>
            <a:r>
              <a:t>root wor d.</a:t>
            </a:r>
          </a:p>
          <a:p>
            <a:r>
              <a:t>Some are done for you.</a:t>
            </a:r>
          </a:p>
          <a:p>
            <a:r>
              <a:t>pound × ×</a:t>
            </a:r>
          </a:p>
          <a:p>
            <a:r>
              <a:t>try tried × ×</a:t>
            </a:r>
          </a:p>
          <a:p>
            <a:r>
              <a:t>large × ×</a:t>
            </a:r>
          </a:p>
          <a:p>
            <a:r>
              <a:t>new × ×</a:t>
            </a:r>
          </a:p>
          <a:p>
            <a:r>
              <a:t>tasty tasted tasting tastier</a:t>
            </a:r>
          </a:p>
          <a:p>
            <a:r>
              <a:t>wise × ×</a:t>
            </a:r>
          </a:p>
          <a:p>
            <a:r>
              <a:t>stare × ×</a:t>
            </a:r>
          </a:p>
          <a:p>
            <a:r>
              <a:t>clean</a:t>
            </a:r>
          </a:p>
          <a:p>
            <a:r>
              <a:t>Do any of these words use all of four endings ______</a:t>
            </a:r>
          </a:p>
          <a:p>
            <a:r>
              <a:t>1. Name food that is made in your home</a:t>
            </a:r>
          </a:p>
          <a:p>
            <a:r>
              <a:t>(i) for a feast/ festival.</a:t>
            </a:r>
          </a:p>
          <a:p>
            <a:r>
              <a:t>(ii) when you are unwell.</a:t>
            </a:r>
          </a:p>
          <a:p>
            <a:r>
              <a:t>(iii) everyday.</a:t>
            </a:r>
          </a:p>
          <a:p>
            <a:r>
              <a:t>Share the information with your friends.</a:t>
            </a:r>
          </a:p>
          <a:p>
            <a:r>
              <a:t>2. is a dish made in Kerala.</a:t>
            </a:r>
          </a:p>
          <a:p>
            <a:r>
              <a:t>Do you have a similar dish in your state made from a mix of</a:t>
            </a:r>
          </a:p>
          <a:p>
            <a:r>
              <a:t>many vegetables?</a:t>
            </a:r>
          </a:p>
          <a:p>
            <a:r>
              <a:t>What is it called? _______________</a:t>
            </a:r>
          </a:p>
          <a:p>
            <a:r>
              <a:t>Note down the ingredients used to make it.</a:t>
            </a:r>
          </a:p>
          <a:p>
            <a:r>
              <a:t>Write the recipe.</a:t>
            </a:r>
          </a:p>
          <a:p>
            <a:r>
              <a:t>Present attractively and display on the class board. You can</a:t>
            </a:r>
          </a:p>
          <a:p>
            <a:r>
              <a:t>draw and stick pictures too.? ______</a:t>
            </a:r>
          </a:p>
          <a:p>
            <a:r>
              <a:t>downAvial-ed -ing -er -est</a:t>
            </a:r>
          </a:p>
          <a:p>
            <a:r>
              <a:t>Find Out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/c52</a:t>
            </a:r>
          </a:p>
          <a:p>
            <a:r>
              <a:t>Marigold Marigold14 15</a:t>
            </a:r>
          </a:p>
          <a:p>
            <a:r>
              <a:t>Rationalised 2023-24</a:t>
            </a:r>
          </a:p>
          <a:p>
            <a:r>
              <a:t>1. One day the mother-in-law of</a:t>
            </a:r>
          </a:p>
          <a:p>
            <a:r>
              <a:t>a Santhal bridegr oom</a:t>
            </a:r>
          </a:p>
          <a:p>
            <a:r>
              <a:t>cooked</a:t>
            </a:r>
          </a:p>
          <a:p>
            <a:r>
              <a:t>a special dish for him when</a:t>
            </a:r>
          </a:p>
          <a:p>
            <a:r>
              <a:t>he visited her.</a:t>
            </a:r>
          </a:p>
          <a:p>
            <a:r>
              <a:t>2. “This curry is delicious. What</a:t>
            </a:r>
          </a:p>
          <a:p>
            <a:r>
              <a:t>is it?” The mother-in-law</a:t>
            </a:r>
          </a:p>
          <a:p>
            <a:r>
              <a:t>pointed at the bamboo door.</a:t>
            </a:r>
          </a:p>
          <a:p>
            <a:r>
              <a:t>3. Next morning, just as he</a:t>
            </a:r>
          </a:p>
          <a:p>
            <a:r>
              <a:t>was about to leave, he</a:t>
            </a:r>
          </a:p>
          <a:p>
            <a:r>
              <a:t>remembered that there was</a:t>
            </a:r>
          </a:p>
          <a:p>
            <a:r>
              <a:t>no bamboo in his village.</a:t>
            </a:r>
          </a:p>
          <a:p>
            <a:r>
              <a:t>4. So he removed the bamboo</a:t>
            </a:r>
          </a:p>
          <a:p>
            <a:r>
              <a:t>door and carrying it with him</a:t>
            </a:r>
          </a:p>
          <a:p>
            <a:r>
              <a:t>left for his home.</a:t>
            </a:r>
          </a:p>
          <a:p>
            <a:r>
              <a:t>5. On reaching his village, he</a:t>
            </a:r>
          </a:p>
          <a:p>
            <a:r>
              <a:t>told his wife, “Make curry</a:t>
            </a:r>
          </a:p>
          <a:p>
            <a:r>
              <a:t>with this bamboo door.”</a:t>
            </a:r>
          </a:p>
          <a:p>
            <a:r>
              <a:t>Have you ever eaten a dish made of bamboo?</a:t>
            </a:r>
          </a:p>
          <a:p>
            <a:r>
              <a:t>Let's read this picture</a:t>
            </a:r>
          </a:p>
          <a:p>
            <a:r>
              <a:t>story and find out which part</a:t>
            </a:r>
          </a:p>
          <a:p>
            <a:r>
              <a:t>of bamboo can be cooked and eaten.Bamboo□Curry</a:t>
            </a:r>
          </a:p>
          <a:p>
            <a:r>
              <a:t>Marigold Marigold16 17</a:t>
            </a:r>
          </a:p>
          <a:p>
            <a:r>
              <a:t>Rationalised 2023-24</a:t>
            </a:r>
          </a:p>
          <a:p>
            <a:r>
              <a:t>Have you ever eaten a dish made of bamboo?</a:t>
            </a:r>
          </a:p>
          <a:p>
            <a:r>
              <a:t>Let's read this picture</a:t>
            </a:r>
          </a:p>
          <a:p>
            <a:r>
              <a:t>story and find out which part</a:t>
            </a:r>
          </a:p>
          <a:p>
            <a:r>
              <a:t>of bamboo can be cooked and eaten.Bamboo□Curry</a:t>
            </a:r>
          </a:p>
          <a:p>
            <a:r>
              <a:t>6. She was shocked. “How can I</a:t>
            </a:r>
          </a:p>
          <a:p>
            <a:r>
              <a:t>make curry out of</a:t>
            </a:r>
          </a:p>
          <a:p>
            <a:r>
              <a:t>a bamboo</a:t>
            </a:r>
          </a:p>
          <a:p>
            <a:r>
              <a:t>door?”</a:t>
            </a:r>
          </a:p>
          <a:p>
            <a:r>
              <a:t>7. “Come, I'll help you by</a:t>
            </a:r>
          </a:p>
          <a:p>
            <a:r>
              <a:t>chopping up the bamboo,” he</a:t>
            </a:r>
          </a:p>
          <a:p>
            <a:r>
              <a:t>said.</a:t>
            </a:r>
          </a:p>
          <a:p>
            <a:r>
              <a:t>8. His wife boiled it and boiled it.</a:t>
            </a:r>
          </a:p>
          <a:p>
            <a:r>
              <a:t>Later when her husband</a:t>
            </a:r>
          </a:p>
          <a:p>
            <a:r>
              <a:t>tasted it he said, “It’s too hard</a:t>
            </a:r>
          </a:p>
          <a:p>
            <a:r>
              <a:t>to eat. You don’t know how</a:t>
            </a:r>
          </a:p>
          <a:p>
            <a:r>
              <a:t>to cook.”</a:t>
            </a:r>
          </a:p>
          <a:p>
            <a:r>
              <a:t>9. His wife added more water and</a:t>
            </a:r>
          </a:p>
          <a:p>
            <a:r>
              <a:t>boiled it and boiled it.</a:t>
            </a:r>
          </a:p>
          <a:p>
            <a:r>
              <a:t>“It’s still too hard. I can’t eat it.”</a:t>
            </a:r>
          </a:p>
          <a:p>
            <a:r>
              <a:t>10. The in-laws came to visit the</a:t>
            </a:r>
          </a:p>
          <a:p>
            <a:r>
              <a:t>young couple that evening.</a:t>
            </a:r>
          </a:p>
          <a:p>
            <a:r>
              <a:t>They</a:t>
            </a:r>
          </a:p>
          <a:p>
            <a:r>
              <a:t>all laughed at his</a:t>
            </a:r>
          </a:p>
          <a:p>
            <a:r>
              <a:t>foolishness. The mother-in-</a:t>
            </a:r>
          </a:p>
          <a:p>
            <a:r>
              <a:t>law said, “ Didn’t you know</a:t>
            </a:r>
          </a:p>
          <a:p>
            <a:r>
              <a:t>the curry was made from</a:t>
            </a:r>
          </a:p>
          <a:p>
            <a:r>
              <a:t>and not from</a:t>
            </a:r>
          </a:p>
          <a:p>
            <a:r>
              <a:t>a ?</a:t>
            </a:r>
          </a:p>
          <a:p>
            <a:r>
              <a:t>(A Santhal folk tale)bamboo shoot</a:t>
            </a:r>
          </a:p>
          <a:p>
            <a:r>
              <a:t>bamboo door</a:t>
            </a:r>
          </a:p>
          <a:p>
            <a:r>
              <a:t>Did you know this?</a:t>
            </a:r>
          </a:p>
          <a:p>
            <a:r>
              <a:t>Marigold Marigold16 17</a:t>
            </a:r>
          </a:p>
          <a:p>
            <a:r>
              <a:t>Rationalised 2023-24</a:t>
            </a:r>
          </a:p>
          <a:p>
            <a:r>
              <a:t>1. Complete the sentences meaningfully.</a:t>
            </a:r>
          </a:p>
          <a:p>
            <a:r>
              <a:t>(i) The bridegr oom</a:t>
            </a:r>
          </a:p>
          <a:p>
            <a:r>
              <a:t>left with the door of his in-laws' house</a:t>
            </a:r>
          </a:p>
          <a:p>
            <a:r>
              <a:t>because it was made of ______________ and there was</a:t>
            </a:r>
          </a:p>
          <a:p>
            <a:r>
              <a:t>no bamboo in his ______________.</a:t>
            </a:r>
          </a:p>
          <a:p>
            <a:r>
              <a:t>(ii) The bridegroom was unable to have bamboo</a:t>
            </a:r>
          </a:p>
          <a:p>
            <a:r>
              <a:t>curry in the end because ______________</a:t>
            </a:r>
          </a:p>
          <a:p>
            <a:r>
              <a:t>2. Word hunt</a:t>
            </a:r>
          </a:p>
          <a:p>
            <a:r>
              <a:t>Fill in the blanks with words from the story.</a:t>
            </a:r>
          </a:p>
          <a:p>
            <a:r>
              <a:t>(i) The bridegroom went to visit his ______________ .</a:t>
            </a:r>
          </a:p>
          <a:p>
            <a:r>
              <a:t>(ii) The mother-in-law pointed _________ _________the</a:t>
            </a:r>
          </a:p>
          <a:p>
            <a:r>
              <a:t>bamboo door.</a:t>
            </a:r>
          </a:p>
          <a:p>
            <a:r>
              <a:t>(iii) He stayed the night ____________ his in-laws.</a:t>
            </a:r>
          </a:p>
          <a:p>
            <a:r>
              <a:t>(iv) He carried the __________ __________back with him.</a:t>
            </a:r>
          </a:p>
          <a:p>
            <a:r>
              <a:t>(v) The curry was made _________ bamboo shoots.</a:t>
            </a:r>
          </a:p>
          <a:p>
            <a:r>
              <a:t>im-pa-tient ( im-pay-shnt)</a:t>
            </a:r>
          </a:p>
          <a:p>
            <a:r>
              <a:t>de-li-cious (di-li-shius)</a:t>
            </a:r>
          </a:p>
          <a:p>
            <a:r>
              <a:t>bo-iled</a:t>
            </a:r>
          </a:p>
          <a:p>
            <a:r>
              <a:t>cho-pped</a:t>
            </a:r>
          </a:p>
          <a:p>
            <a:r>
              <a:t>bam-boo</a:t>
            </a:r>
          </a:p>
          <a:p>
            <a:r>
              <a:t>be-ganSay Aloud</a:t>
            </a:r>
          </a:p>
          <a:p>
            <a:r>
              <a:t>Let's Write</a:t>
            </a:r>
          </a:p>
          <a:p>
            <a:r>
              <a:t>Teacher's□Page</a:t>
            </a:r>
          </a:p>
          <a:p>
            <a:r>
              <a:t>Marigold Marigold18 19</a:t>
            </a:r>
          </a:p>
          <a:p>
            <a:r>
              <a:t>Rationalised 2023-24</a:t>
            </a:r>
          </a:p>
          <a:p>
            <a:r>
              <a:t>Say Aloud</a:t>
            </a:r>
          </a:p>
          <a:p>
            <a:r>
              <a:t>Let's Write</a:t>
            </a:r>
          </a:p>
          <a:p>
            <a:r>
              <a:t>:</a:t>
            </a:r>
          </a:p>
          <a:p>
            <a:r>
              <a:t>:</a:t>
            </a:r>
          </a:p>
          <a:p>
            <a:r>
              <a:t>:</a:t>
            </a:r>
          </a:p>
          <a:p>
            <a:r>
              <a:t>Recycling waste</a:t>
            </a:r>
          </a:p>
          <a:p>
            <a:r>
              <a:t>Folk tales</a:t>
            </a:r>
          </a:p>
          <a:p>
            <a:r>
              <a:t>Multi-cultural appr</a:t>
            </a:r>
          </a:p>
          <a:p>
            <a:r>
              <a:t>oach to food</a:t>
            </a:r>
          </a:p>
          <a:p>
            <a:r>
              <a:t>To avoid wastage of food</a:t>
            </a:r>
          </a:p>
          <a:p>
            <a:r>
              <a:t>In every country of the world, there are stories which have been handed down from</a:t>
            </a:r>
          </a:p>
          <a:p>
            <a:r>
              <a:t>grandparents to grandchildren or which have been sung by mothers to their babies.</a:t>
            </a:r>
          </a:p>
          <a:p>
            <a:r>
              <a:t>These stories are called and tell us about the customs and culture of the place</a:t>
            </a:r>
          </a:p>
          <a:p>
            <a:r>
              <a:t>they are set in.</a:t>
            </a:r>
          </a:p>
          <a:p>
            <a:r>
              <a:t>A Kerala folk tale and a Santhal folk tale have been retold in this unit. The teacher</a:t>
            </a:r>
          </a:p>
          <a:p>
            <a:r>
              <a:t>should encourage children to read folk tales from different parts of the country. The</a:t>
            </a:r>
          </a:p>
          <a:p>
            <a:r>
              <a:t>mother tongue can be given its due place by being used for discussion and</a:t>
            </a:r>
          </a:p>
          <a:p>
            <a:r>
              <a:t>understanding, along with teaching of English.</a:t>
            </a:r>
          </a:p>
          <a:p>
            <a:r>
              <a:t>The and activities should be done through imitation — the teacher</a:t>
            </a:r>
          </a:p>
          <a:p>
            <a:r>
              <a:t>first and then the children. Poems could be recited in groups. They may also be</a:t>
            </a:r>
          </a:p>
          <a:p>
            <a:r>
              <a:t>presented through dramatisation, actions etc. in the school assembly. The children</a:t>
            </a:r>
          </a:p>
          <a:p>
            <a:r>
              <a:t>can make big cutouts of ice creams and vegetables or dress up as particular</a:t>
            </a:r>
          </a:p>
          <a:p>
            <a:r>
              <a:t>vegetables or ice-cream and recite the poem. You could think of a suitable rhythm for</a:t>
            </a:r>
          </a:p>
          <a:p>
            <a:r>
              <a:t>the poem.</a:t>
            </a:r>
          </a:p>
          <a:p>
            <a:r>
              <a:t>The section can begin with a discussion started by the teacher, in this case</a:t>
            </a:r>
          </a:p>
          <a:p>
            <a:r>
              <a:t>on environment and recycling of waste. This can be done with the help of a practical</a:t>
            </a:r>
          </a:p>
          <a:p>
            <a:r>
              <a:t>example of children making paper bags from old newspaper. These bags could</a:t>
            </a:r>
          </a:p>
          <a:p>
            <a:r>
              <a:t>be given to the neighbourhood provision store to be used instead of plastic bags.</a:t>
            </a:r>
          </a:p>
          <a:p>
            <a:r>
              <a:t>Remember, paper bags are environment friendly. Old newspapers can also be</a:t>
            </a:r>
          </a:p>
          <a:p>
            <a:r>
              <a:t>used to make envelopes of different sizes and masks for school plays.</a:t>
            </a:r>
          </a:p>
          <a:p>
            <a:r>
              <a:t>When we use several sentences to tell others about something that we have</a:t>
            </a:r>
          </a:p>
          <a:p>
            <a:r>
              <a:t>seen, read, heard or done, it is called a report. For the teacher,</a:t>
            </a:r>
          </a:p>
          <a:p>
            <a:r>
              <a:t>along with the children, should first go through the report on Uncle Lal's farm.</a:t>
            </a:r>
          </a:p>
          <a:p>
            <a:r>
              <a:t>The children can then do the guided report on ice creams available in their area</a:t>
            </a:r>
          </a:p>
          <a:p>
            <a:r>
              <a:t>or on food, toyshops, soaps, some animal, care of pets etc.</a:t>
            </a:r>
          </a:p>
          <a:p>
            <a:r>
              <a:t>A creative activity should be followed by a presentation before the entire class.</a:t>
            </a:r>
          </a:p>
          <a:p>
            <a:r>
              <a:t>The poems, recipes, the findings of any task etc. could be done as group</a:t>
            </a:r>
          </a:p>
          <a:p>
            <a:r>
              <a:t>activities and presented or displayed in the classroom. This sharing is as</a:t>
            </a:r>
          </a:p>
          <a:p>
            <a:r>
              <a:t>important an experience as any individual activity.Ice-cream Man</a:t>
            </a:r>
          </a:p>
          <a:p>
            <a:r>
              <a:t>Wonderful Waste !</a:t>
            </a:r>
          </a:p>
          <a:p>
            <a:r>
              <a:t>Bamboo CurryPoem</a:t>
            </a:r>
          </a:p>
          <a:p>
            <a:r>
              <a:t>Story</a:t>
            </a:r>
          </a:p>
          <a:p>
            <a:r>
              <a:t>Picture Story</a:t>
            </a:r>
          </a:p>
          <a:p>
            <a:r>
              <a:t>folk</a:t>
            </a:r>
          </a:p>
          <a:p>
            <a:r>
              <a:t>tales</a:t>
            </a:r>
          </a:p>
          <a:p>
            <a:r>
              <a:t>Poem Say Aloud</a:t>
            </a:r>
          </a:p>
          <a:p>
            <a:r>
              <a:t>Let's Talk</a:t>
            </a:r>
          </a:p>
          <a:p>
            <a:r>
              <a:t>Report WritingTHEMES</a:t>
            </a:r>
          </a:p>
          <a:p>
            <a:r>
              <a:t>READING TIME</a:t>
            </a:r>
          </a:p>
          <a:p>
            <a:r>
              <a:t>CONVERSATION TIME</a:t>
            </a:r>
          </a:p>
          <a:p>
            <a:r>
              <a:t>WRITING TIME</a:t>
            </a:r>
          </a:p>
          <a:p>
            <a:r>
              <a:t>PROJECT WORKTeacher's□Page UNIT I</a:t>
            </a:r>
          </a:p>
          <a:p>
            <a:r>
              <a:t>Marigold Marigold18 19</a:t>
            </a:r>
          </a:p>
          <a:p>
            <a:r>
              <a:t>Rationalised 2023-24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