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7056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6000" u="sng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CAPSTORE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6248400"/>
            <a:ext cx="4800600" cy="381000"/>
          </a:xfrm>
        </p:spPr>
        <p:txBody>
          <a:bodyPr>
            <a:normAutofit lnSpcReduction="10000"/>
          </a:bodyPr>
          <a:lstStyle/>
          <a:p>
            <a:r>
              <a:rPr lang="en-IN" smtClean="0">
                <a:solidFill>
                  <a:schemeClr val="accent6">
                    <a:lumMod val="50000"/>
                  </a:schemeClr>
                </a:solidFill>
              </a:rPr>
              <a:t>PROJECT</a:t>
            </a:r>
            <a:r>
              <a:rPr lang="en-IN" smtClean="0"/>
              <a:t>  </a:t>
            </a:r>
            <a:r>
              <a:rPr lang="en-IN" smtClean="0">
                <a:solidFill>
                  <a:schemeClr val="accent6">
                    <a:lumMod val="50000"/>
                  </a:schemeClr>
                </a:solidFill>
              </a:rPr>
              <a:t>DEVELOPED</a:t>
            </a:r>
            <a:r>
              <a:rPr lang="en-IN" smtClean="0"/>
              <a:t>  </a:t>
            </a:r>
            <a:r>
              <a:rPr lang="en-IN" smtClean="0">
                <a:solidFill>
                  <a:schemeClr val="accent6">
                    <a:lumMod val="50000"/>
                  </a:schemeClr>
                </a:solidFill>
              </a:rPr>
              <a:t>BY</a:t>
            </a:r>
            <a:r>
              <a:rPr lang="en-IN" smtClean="0"/>
              <a:t> </a:t>
            </a:r>
            <a:r>
              <a:rPr lang="en-IN" smtClean="0">
                <a:solidFill>
                  <a:schemeClr val="accent6">
                    <a:lumMod val="50000"/>
                  </a:schemeClr>
                </a:solidFill>
              </a:rPr>
              <a:t>CAPGEMINI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39883"/>
              </p:ext>
            </p:extLst>
          </p:nvPr>
        </p:nvGraphicFramePr>
        <p:xfrm>
          <a:off x="4038600" y="2209800"/>
          <a:ext cx="4495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</a:tblGrid>
              <a:tr h="457200">
                <a:tc>
                  <a:txBody>
                    <a:bodyPr/>
                    <a:lstStyle/>
                    <a:p>
                      <a:r>
                        <a:rPr lang="en-IN" sz="3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SHOPPING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sz="32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APPLICATION</a:t>
                      </a:r>
                      <a:endParaRPr lang="en-IN" sz="3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55425"/>
              </p:ext>
            </p:extLst>
          </p:nvPr>
        </p:nvGraphicFramePr>
        <p:xfrm>
          <a:off x="5638800" y="3810000"/>
          <a:ext cx="31242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</a:tblGrid>
              <a:tr h="1295400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Module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>
                          <a:solidFill>
                            <a:srgbClr val="7030A0"/>
                          </a:solidFill>
                        </a:rPr>
                        <a:t>Image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smtClean="0">
                          <a:solidFill>
                            <a:srgbClr val="7030A0"/>
                          </a:solidFill>
                        </a:rPr>
                        <a:t>Uploading</a:t>
                      </a:r>
                    </a:p>
                    <a:p>
                      <a:pPr marL="285750" indent="-285750">
                        <a:buFont typeface="Wingdings" pitchFamily="2" charset="2"/>
                        <a:buChar char="Ø"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Developed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smtClean="0">
                          <a:solidFill>
                            <a:schemeClr val="tx1"/>
                          </a:solidFill>
                        </a:rPr>
                        <a:t>By :</a:t>
                      </a:r>
                    </a:p>
                    <a:p>
                      <a:r>
                        <a:rPr lang="en-IN" baseline="0" dirty="0" smtClean="0"/>
                        <a:t>                                </a:t>
                      </a:r>
                      <a:r>
                        <a:rPr lang="en-IN" baseline="0" dirty="0" smtClean="0">
                          <a:solidFill>
                            <a:srgbClr val="002060"/>
                          </a:solidFill>
                        </a:rPr>
                        <a:t>Kota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>
                          <a:solidFill>
                            <a:srgbClr val="002060"/>
                          </a:solidFill>
                        </a:rPr>
                        <a:t>Saibabu</a:t>
                      </a:r>
                    </a:p>
                    <a:p>
                      <a:r>
                        <a:rPr lang="en-IN" baseline="0" dirty="0" smtClean="0"/>
                        <a:t>                                          </a:t>
                      </a:r>
                      <a:r>
                        <a:rPr lang="en-IN" baseline="0" dirty="0" smtClean="0">
                          <a:solidFill>
                            <a:srgbClr val="002060"/>
                          </a:solidFill>
                        </a:rPr>
                        <a:t>(team-4)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3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05256"/>
          </a:xfrm>
        </p:spPr>
        <p:txBody>
          <a:bodyPr/>
          <a:lstStyle/>
          <a:p>
            <a:r>
              <a:rPr lang="en-IN" dirty="0" smtClean="0"/>
              <a:t>IMAGE UPLOADING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3276600"/>
            <a:ext cx="7848600" cy="26670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sz="2800" u="sng" dirty="0" smtClean="0">
                <a:solidFill>
                  <a:srgbClr val="FF0000"/>
                </a:solidFill>
              </a:rPr>
              <a:t>Goal</a:t>
            </a:r>
            <a:r>
              <a:rPr lang="en-IN" dirty="0" smtClean="0"/>
              <a:t> </a:t>
            </a:r>
            <a:r>
              <a:rPr lang="en-IN" sz="2400" dirty="0" smtClean="0">
                <a:solidFill>
                  <a:srgbClr val="FF0000"/>
                </a:solidFill>
              </a:rPr>
              <a:t>:</a:t>
            </a:r>
            <a:endParaRPr lang="en-IN" dirty="0" smtClean="0"/>
          </a:p>
          <a:p>
            <a:r>
              <a:rPr lang="en-IN" dirty="0" smtClean="0"/>
              <a:t>    This module provides service to the  merchant to upload images of          the products based on productID.</a:t>
            </a:r>
          </a:p>
          <a:p>
            <a:r>
              <a:rPr lang="en-IN" dirty="0" smtClean="0"/>
              <a:t>    He can upload   image of formats jpg , jpeg , png only.</a:t>
            </a:r>
          </a:p>
          <a:p>
            <a:r>
              <a:rPr lang="en-IN" dirty="0" smtClean="0"/>
              <a:t>    And make available those images to display on product page when customer searches for a product.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6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85800" y="3124200"/>
            <a:ext cx="7772400" cy="2887133"/>
          </a:xfrm>
        </p:spPr>
        <p:txBody>
          <a:bodyPr/>
          <a:lstStyle/>
          <a:p>
            <a:r>
              <a:rPr lang="en-IN" dirty="0" smtClean="0"/>
              <a:t>Requirements 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6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2590800"/>
            <a:ext cx="8161867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sz="2800" u="sng" dirty="0" smtClean="0">
                <a:solidFill>
                  <a:srgbClr val="FF0000"/>
                </a:solidFill>
              </a:rPr>
              <a:t>Working</a:t>
            </a:r>
            <a:r>
              <a:rPr lang="en-IN" sz="2800" dirty="0" smtClean="0">
                <a:solidFill>
                  <a:srgbClr val="FF0000"/>
                </a:solidFill>
              </a:rPr>
              <a:t> :</a:t>
            </a:r>
          </a:p>
          <a:p>
            <a:r>
              <a:rPr lang="en-IN" dirty="0" smtClean="0"/>
              <a:t>Here </a:t>
            </a:r>
            <a:r>
              <a:rPr lang="en-IN" dirty="0"/>
              <a:t>we are using Angular_form to upload the image in a particular folder of system on which the program is running</a:t>
            </a:r>
          </a:p>
          <a:p>
            <a:r>
              <a:rPr lang="en-IN" dirty="0"/>
              <a:t>When he selects the </a:t>
            </a:r>
            <a:r>
              <a:rPr lang="en-IN" dirty="0" smtClean="0"/>
              <a:t>valid format file which were </a:t>
            </a:r>
            <a:r>
              <a:rPr lang="en-IN" dirty="0"/>
              <a:t>specified earlier </a:t>
            </a:r>
            <a:r>
              <a:rPr lang="en-IN" dirty="0" smtClean="0"/>
              <a:t>and valid productID , Then </a:t>
            </a: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submit button will be enabled</a:t>
            </a:r>
            <a:r>
              <a:rPr lang="en-IN" dirty="0" smtClean="0"/>
              <a:t>. Otherwise it shows alert to choose a image file.</a:t>
            </a:r>
            <a:endParaRPr lang="en-IN" dirty="0"/>
          </a:p>
          <a:p>
            <a:r>
              <a:rPr lang="en-IN" dirty="0" smtClean="0"/>
              <a:t>After clicking the upload button he can upload image to the particular product.</a:t>
            </a:r>
          </a:p>
          <a:p>
            <a:r>
              <a:rPr lang="en-IN" dirty="0" smtClean="0"/>
              <a:t>When he submits the form, The form data will be checked and submitted to the spring controller.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0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7933268" cy="2697163"/>
          </a:xfrm>
        </p:spPr>
        <p:txBody>
          <a:bodyPr/>
          <a:lstStyle/>
          <a:p>
            <a:r>
              <a:rPr lang="en-IN" dirty="0" smtClean="0"/>
              <a:t>Controller will store the file data in to the directory specified in the properties file.</a:t>
            </a:r>
          </a:p>
          <a:p>
            <a:r>
              <a:rPr lang="en-IN" dirty="0" smtClean="0"/>
              <a:t>To access those files easily we are storing those image files in assets folder.</a:t>
            </a:r>
          </a:p>
          <a:p>
            <a:r>
              <a:rPr lang="en-IN" dirty="0" smtClean="0"/>
              <a:t>To make them available to the product page we are uploading the path of the files in to Oracle data base table named as capgproduct.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6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8392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657600" y="4343400"/>
            <a:ext cx="2667000" cy="914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Any Queries .?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8164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0" y="3276600"/>
            <a:ext cx="4191000" cy="1676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  <a:r>
              <a:rPr lang="en-IN" sz="4000" dirty="0" smtClean="0"/>
              <a:t> </a:t>
            </a:r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6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127</TotalTime>
  <Words>232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CAPSTORE </vt:lpstr>
      <vt:lpstr>IMAGE UPLOADING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CAPSTORE </dc:title>
  <dc:creator>Ravi Masina</dc:creator>
  <cp:lastModifiedBy>Windows User</cp:lastModifiedBy>
  <cp:revision>19</cp:revision>
  <dcterms:created xsi:type="dcterms:W3CDTF">2006-08-16T00:00:00Z</dcterms:created>
  <dcterms:modified xsi:type="dcterms:W3CDTF">2019-10-15T19:57:32Z</dcterms:modified>
</cp:coreProperties>
</file>