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75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7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8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29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9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6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56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7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8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41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83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34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7E78A2-D1C4-4B0A-A65A-886AB58A2D6A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01F-0ED0-4AEE-96A9-E50F91262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0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A4C-4C9D-4FE0-A664-B5CE21E9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2286000"/>
            <a:ext cx="10722428" cy="1306285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r>
              <a:rPr lang="en-IN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HIDING &amp;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F920-883F-40CE-BB40-FD82C6814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6686" y="4049486"/>
            <a:ext cx="2873828" cy="1023257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4400" dirty="0"/>
              <a:t>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B790B-2FBA-44A7-9797-384CD6A82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5" y="3834780"/>
            <a:ext cx="3733801" cy="24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9B1E-C3F8-421F-BCD8-725E7046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2" y="1182061"/>
            <a:ext cx="8946541" cy="4195481"/>
          </a:xfrm>
        </p:spPr>
        <p:txBody>
          <a:bodyPr>
            <a:normAutofit/>
          </a:bodyPr>
          <a:lstStyle/>
          <a:p>
            <a:r>
              <a:rPr lang="en-IN" sz="3200" dirty="0"/>
              <a:t>What type of programming Language is java?</a:t>
            </a:r>
          </a:p>
          <a:p>
            <a:endParaRPr lang="en-IN" sz="3200" dirty="0"/>
          </a:p>
          <a:p>
            <a:r>
              <a:rPr lang="en-IN" sz="3200" dirty="0"/>
              <a:t>1.Object-Oriented </a:t>
            </a:r>
          </a:p>
          <a:p>
            <a:r>
              <a:rPr lang="en-IN" sz="3200" dirty="0"/>
              <a:t>2.Procedural-oriented</a:t>
            </a:r>
          </a:p>
        </p:txBody>
      </p:sp>
    </p:spTree>
    <p:extLst>
      <p:ext uri="{BB962C8B-B14F-4D97-AF65-F5344CB8AC3E}">
        <p14:creationId xmlns:p14="http://schemas.microsoft.com/office/powerpoint/2010/main" val="169176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EB4479-8A85-42DA-89F9-53D130882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72" y="185057"/>
            <a:ext cx="6357514" cy="6672943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793-BD2D-4774-B3FA-643E12C4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143001"/>
            <a:ext cx="4166509" cy="4343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YES, it is object-oriented programming language.</a:t>
            </a:r>
          </a:p>
          <a:p>
            <a:r>
              <a:rPr lang="en-IN" dirty="0">
                <a:solidFill>
                  <a:srgbClr val="EBEBEB"/>
                </a:solidFill>
              </a:rPr>
              <a:t>OOP concepts in java are the main ideas behind java’s Object oriented programming.</a:t>
            </a:r>
          </a:p>
          <a:p>
            <a:r>
              <a:rPr lang="en-IN" dirty="0">
                <a:solidFill>
                  <a:srgbClr val="EBEBEB"/>
                </a:solidFill>
              </a:rPr>
              <a:t>OOP concepts like </a:t>
            </a:r>
            <a:r>
              <a:rPr lang="en-IN" dirty="0" err="1">
                <a:solidFill>
                  <a:srgbClr val="EBEBEB"/>
                </a:solidFill>
              </a:rPr>
              <a:t>Data_Hiding,Abstraction,Encapsulation</a:t>
            </a:r>
            <a:r>
              <a:rPr lang="en-IN" dirty="0">
                <a:solidFill>
                  <a:srgbClr val="EBEBEB"/>
                </a:solidFill>
              </a:rPr>
              <a:t> are the key concepts of protecting data in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282223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000D-A953-4B58-AD26-3F05B98C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164771"/>
            <a:ext cx="10657114" cy="4963886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en-IN" sz="3200" dirty="0" err="1"/>
              <a:t>_</a:t>
            </a:r>
            <a:r>
              <a:rPr lang="en-IN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Hiding</a:t>
            </a:r>
            <a:r>
              <a:rPr lang="en-IN" sz="3200" dirty="0"/>
              <a:t> :</a:t>
            </a:r>
          </a:p>
          <a:p>
            <a:r>
              <a:rPr lang="en-IN" sz="2800" dirty="0"/>
              <a:t>Out side classes can’t access the data present in a specified class which is having private variables or methods (behaviours).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Public</a:t>
            </a:r>
            <a:r>
              <a:rPr lang="en-IN" dirty="0">
                <a:solidFill>
                  <a:schemeClr val="accent3"/>
                </a:solidFill>
              </a:rPr>
              <a:t> </a:t>
            </a:r>
            <a:r>
              <a:rPr lang="en-IN" sz="2400" dirty="0">
                <a:solidFill>
                  <a:schemeClr val="accent3"/>
                </a:solidFill>
              </a:rPr>
              <a:t>class Employee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Private double balance; //</a:t>
            </a:r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accessible with in the class only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Public double </a:t>
            </a:r>
            <a:r>
              <a:rPr lang="en-IN" sz="2400" dirty="0" err="1">
                <a:solidFill>
                  <a:schemeClr val="accent3"/>
                </a:solidFill>
              </a:rPr>
              <a:t>getBalance</a:t>
            </a:r>
            <a:r>
              <a:rPr lang="en-IN" sz="2400" dirty="0">
                <a:solidFill>
                  <a:schemeClr val="accent3"/>
                </a:solidFill>
              </a:rPr>
              <a:t>() //</a:t>
            </a:r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 get access the above private variable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//validation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Return balance;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3"/>
                </a:solidFill>
              </a:rPr>
              <a:t>}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3763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964EA-8B31-43FC-AAA0-2559316B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381001"/>
            <a:ext cx="4095037" cy="242751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F46-0405-4A7D-ABCF-FC70332D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947058"/>
            <a:ext cx="4166509" cy="5276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>
                <a:solidFill>
                  <a:srgbClr val="EBEBEB"/>
                </a:solidFill>
              </a:rPr>
              <a:t>Abstraction :</a:t>
            </a:r>
          </a:p>
          <a:p>
            <a:pPr>
              <a:lnSpc>
                <a:spcPct val="90000"/>
              </a:lnSpc>
            </a:pPr>
            <a:r>
              <a:rPr lang="en-IN" dirty="0">
                <a:solidFill>
                  <a:srgbClr val="EBEBEB"/>
                </a:solidFill>
              </a:rPr>
              <a:t>Hides internal implementation and just highlights the set of services what we are offering is known as abstraction.</a:t>
            </a:r>
          </a:p>
          <a:p>
            <a:pPr>
              <a:lnSpc>
                <a:spcPct val="90000"/>
              </a:lnSpc>
            </a:pPr>
            <a:r>
              <a:rPr lang="en-IN" dirty="0">
                <a:solidFill>
                  <a:srgbClr val="EBEBEB"/>
                </a:solidFill>
              </a:rPr>
              <a:t>Example: ATM Services </a:t>
            </a:r>
          </a:p>
          <a:p>
            <a:pPr>
              <a:lnSpc>
                <a:spcPct val="90000"/>
              </a:lnSpc>
            </a:pPr>
            <a:r>
              <a:rPr lang="en-IN" dirty="0">
                <a:solidFill>
                  <a:srgbClr val="EBEBEB"/>
                </a:solidFill>
              </a:rPr>
              <a:t>Encapsulation :</a:t>
            </a:r>
          </a:p>
          <a:p>
            <a:pPr>
              <a:lnSpc>
                <a:spcPct val="90000"/>
              </a:lnSpc>
            </a:pPr>
            <a:r>
              <a:rPr lang="en-IN" dirty="0">
                <a:solidFill>
                  <a:srgbClr val="EBEBEB"/>
                </a:solidFill>
              </a:rPr>
              <a:t>Process of binding the data members and corresponding methods (behaviour).</a:t>
            </a:r>
          </a:p>
          <a:p>
            <a:pPr>
              <a:lnSpc>
                <a:spcPct val="90000"/>
              </a:lnSpc>
            </a:pPr>
            <a:r>
              <a:rPr lang="en-IN" dirty="0">
                <a:solidFill>
                  <a:srgbClr val="EBEBEB"/>
                </a:solidFill>
              </a:rPr>
              <a:t>To hide details of structure and implementation.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0506FA-60B4-4425-A3C6-770D68E1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3" y="2897988"/>
            <a:ext cx="6464336" cy="37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71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D78A-EF08-430B-BA94-D569AF2A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java every class it self is an example of encapsulation.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 student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Members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+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IN" dirty="0"/>
          </a:p>
          <a:p>
            <a:r>
              <a:rPr lang="en-IN" dirty="0"/>
              <a:t>If any component fallows </a:t>
            </a:r>
            <a:r>
              <a:rPr lang="en-IN" dirty="0" err="1"/>
              <a:t>data_hiding</a:t>
            </a:r>
            <a:r>
              <a:rPr lang="en-IN" dirty="0"/>
              <a:t> and abstraction such type of component is said to be encapsulated component.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7A43D-CDB4-4504-AAA0-848A3C358EE3}"/>
              </a:ext>
            </a:extLst>
          </p:cNvPr>
          <p:cNvSpPr/>
          <p:nvPr/>
        </p:nvSpPr>
        <p:spPr>
          <a:xfrm>
            <a:off x="250371" y="527840"/>
            <a:ext cx="41810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/>
                </a:solidFill>
              </a:rPr>
              <a:t>Public class Employee</a:t>
            </a:r>
          </a:p>
          <a:p>
            <a:r>
              <a:rPr lang="en-IN" dirty="0">
                <a:solidFill>
                  <a:schemeClr val="accent3"/>
                </a:solidFill>
              </a:rPr>
              <a:t>{</a:t>
            </a:r>
          </a:p>
          <a:p>
            <a:r>
              <a:rPr lang="en-IN" dirty="0">
                <a:solidFill>
                  <a:schemeClr val="accent3"/>
                </a:solidFill>
              </a:rPr>
              <a:t>Private double balance; 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3"/>
                </a:solidFill>
              </a:rPr>
              <a:t>Public double </a:t>
            </a:r>
            <a:r>
              <a:rPr lang="en-IN" dirty="0" err="1">
                <a:solidFill>
                  <a:schemeClr val="accent3"/>
                </a:solidFill>
              </a:rPr>
              <a:t>getBalance</a:t>
            </a:r>
            <a:r>
              <a:rPr lang="en-IN" dirty="0">
                <a:solidFill>
                  <a:schemeClr val="accent3"/>
                </a:solidFill>
              </a:rPr>
              <a:t>()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accent3"/>
                </a:solidFill>
              </a:rPr>
              <a:t>//validation</a:t>
            </a:r>
          </a:p>
          <a:p>
            <a:r>
              <a:rPr lang="en-IN" dirty="0">
                <a:solidFill>
                  <a:schemeClr val="accent3"/>
                </a:solidFill>
              </a:rPr>
              <a:t>Return balance;</a:t>
            </a:r>
          </a:p>
          <a:p>
            <a:r>
              <a:rPr lang="en-IN" dirty="0">
                <a:solidFill>
                  <a:schemeClr val="accent3"/>
                </a:solidFill>
              </a:rPr>
              <a:t>}</a:t>
            </a:r>
          </a:p>
          <a:p>
            <a:r>
              <a:rPr lang="en-IN" dirty="0">
                <a:solidFill>
                  <a:schemeClr val="accent3"/>
                </a:solidFill>
              </a:rPr>
              <a:t>Public void set balance(double balance)</a:t>
            </a:r>
          </a:p>
          <a:p>
            <a:r>
              <a:rPr lang="en-IN" dirty="0">
                <a:solidFill>
                  <a:schemeClr val="accent3"/>
                </a:solidFill>
              </a:rPr>
              <a:t>{</a:t>
            </a:r>
          </a:p>
          <a:p>
            <a:r>
              <a:rPr lang="en-IN" dirty="0" err="1">
                <a:solidFill>
                  <a:schemeClr val="accent3"/>
                </a:solidFill>
              </a:rPr>
              <a:t>This.balance</a:t>
            </a:r>
            <a:r>
              <a:rPr lang="en-IN" dirty="0">
                <a:solidFill>
                  <a:schemeClr val="accent3"/>
                </a:solidFill>
              </a:rPr>
              <a:t> =balance;</a:t>
            </a:r>
          </a:p>
          <a:p>
            <a:r>
              <a:rPr lang="en-IN" dirty="0">
                <a:solidFill>
                  <a:schemeClr val="accent3"/>
                </a:solidFill>
              </a:rPr>
              <a:t>}</a:t>
            </a:r>
          </a:p>
          <a:p>
            <a:r>
              <a:rPr lang="en-IN" dirty="0">
                <a:solidFill>
                  <a:schemeClr val="accent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960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702B-66B0-4CB6-8FE9-1C767DB3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/>
          </a:bodyPr>
          <a:lstStyle/>
          <a:p>
            <a:r>
              <a:rPr lang="en-IN" sz="3200" dirty="0"/>
              <a:t>Advantages :</a:t>
            </a:r>
          </a:p>
          <a:p>
            <a:pPr marL="0" indent="0">
              <a:buNone/>
            </a:pPr>
            <a:r>
              <a:rPr lang="en-IN" sz="2400" dirty="0"/>
              <a:t>        1. We can achieve security.</a:t>
            </a:r>
          </a:p>
          <a:p>
            <a:pPr marL="0" indent="0">
              <a:buNone/>
            </a:pPr>
            <a:r>
              <a:rPr lang="en-IN" sz="2400" dirty="0"/>
              <a:t>        2. Enhancement will be easy.</a:t>
            </a:r>
          </a:p>
          <a:p>
            <a:pPr marL="0" indent="0">
              <a:buNone/>
            </a:pPr>
            <a:r>
              <a:rPr lang="en-IN" sz="2400" dirty="0"/>
              <a:t>        3. It improves maintainability of the application. </a:t>
            </a:r>
          </a:p>
          <a:p>
            <a:pPr marL="0" indent="0">
              <a:buNone/>
            </a:pPr>
            <a:r>
              <a:rPr lang="en-IN" sz="3200" dirty="0"/>
              <a:t>Disadvantages :</a:t>
            </a:r>
          </a:p>
          <a:p>
            <a:pPr marL="0" indent="0">
              <a:buNone/>
            </a:pPr>
            <a:r>
              <a:rPr lang="en-IN" sz="2400" dirty="0"/>
              <a:t>           It slows down the performance and execution of application </a:t>
            </a:r>
          </a:p>
        </p:txBody>
      </p:sp>
    </p:spTree>
    <p:extLst>
      <p:ext uri="{BB962C8B-B14F-4D97-AF65-F5344CB8AC3E}">
        <p14:creationId xmlns:p14="http://schemas.microsoft.com/office/powerpoint/2010/main" val="258571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DATA HIDING &amp; PROTECTION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HIDING &amp; PROTECTION</dc:title>
  <dc:creator>918555928563</dc:creator>
  <cp:lastModifiedBy>918555928563</cp:lastModifiedBy>
  <cp:revision>9</cp:revision>
  <dcterms:created xsi:type="dcterms:W3CDTF">2019-08-16T18:37:03Z</dcterms:created>
  <dcterms:modified xsi:type="dcterms:W3CDTF">2019-08-16T19:32:27Z</dcterms:modified>
</cp:coreProperties>
</file>