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39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9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5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3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9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0" y="712177"/>
            <a:ext cx="799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3600" b="1" dirty="0" smtClean="0">
                <a:effectLst>
                  <a:outerShdw dist="38100" dir="2700000" algn="bl">
                    <a:schemeClr val="accent5"/>
                  </a:outerShdw>
                </a:effectLst>
              </a:rPr>
              <a:t>“Forecast it</a:t>
            </a:r>
            <a:r>
              <a:rPr lang="en-US" sz="3600" dirty="0" smtClean="0"/>
              <a:t>”</a:t>
            </a:r>
          </a:p>
          <a:p>
            <a:pPr algn="ctr" hangingPunct="0"/>
            <a:r>
              <a:rPr lang="en-US" sz="3600" b="1" dirty="0" smtClean="0">
                <a:effectLst>
                  <a:outerShdw dist="38100" dir="2700000" algn="bl">
                    <a:schemeClr val="accent5"/>
                  </a:outerShdw>
                </a:effectLst>
              </a:rPr>
              <a:t>Weather Data </a:t>
            </a:r>
            <a:r>
              <a:rPr lang="en-US" sz="3600" b="1" dirty="0">
                <a:effectLst>
                  <a:outerShdw dist="38100" dir="2700000" algn="bl">
                    <a:schemeClr val="accent5"/>
                  </a:outerShdw>
                </a:effectLst>
              </a:rPr>
              <a:t>Integration</a:t>
            </a:r>
            <a:endParaRPr lang="en-US" sz="3600" dirty="0"/>
          </a:p>
          <a:p>
            <a:pPr algn="ctr"/>
            <a:r>
              <a:rPr lang="en-US" sz="3600" b="1" dirty="0">
                <a:effectLst>
                  <a:outerShdw dist="38100" dir="2700000" algn="bl">
                    <a:schemeClr val="accent5"/>
                  </a:outerShdw>
                </a:effectLst>
              </a:rPr>
              <a:t>Using Global As View (GAV) Approach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581911" y="4057464"/>
            <a:ext cx="3352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Presented by:</a:t>
            </a:r>
          </a:p>
          <a:p>
            <a:r>
              <a:rPr lang="en-US" sz="2500" dirty="0" err="1" smtClean="0"/>
              <a:t>Sharath</a:t>
            </a:r>
            <a:r>
              <a:rPr lang="en-US" sz="2500" dirty="0" smtClean="0"/>
              <a:t> Goyal</a:t>
            </a:r>
          </a:p>
          <a:p>
            <a:r>
              <a:rPr lang="en-US" sz="2500" dirty="0" err="1" smtClean="0"/>
              <a:t>Yeswanth</a:t>
            </a:r>
            <a:r>
              <a:rPr lang="en-US" sz="2500" dirty="0" smtClean="0"/>
              <a:t> </a:t>
            </a:r>
            <a:r>
              <a:rPr lang="en-US" sz="2500" dirty="0" err="1" smtClean="0"/>
              <a:t>Peddineni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Instructor : </a:t>
            </a:r>
          </a:p>
          <a:p>
            <a:r>
              <a:rPr lang="en-US" sz="2500" dirty="0"/>
              <a:t>Dr. Longzhuang Li</a:t>
            </a:r>
          </a:p>
        </p:txBody>
      </p:sp>
    </p:spTree>
    <p:extLst>
      <p:ext uri="{BB962C8B-B14F-4D97-AF65-F5344CB8AC3E}">
        <p14:creationId xmlns:p14="http://schemas.microsoft.com/office/powerpoint/2010/main" val="23193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868" y="1314354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3868" y="2250831"/>
            <a:ext cx="9152793" cy="35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and learn data integration.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project pulls(virtual) data from information sources and executes them to give end-user relevant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also learn and implement Global As View approach.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592" y="1283678"/>
            <a:ext cx="699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592" y="2176194"/>
            <a:ext cx="11016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Weather </a:t>
            </a:r>
            <a:r>
              <a:rPr lang="en-US" sz="2400" b="1" dirty="0" err="1" smtClean="0"/>
              <a:t>UnderGround</a:t>
            </a:r>
            <a:r>
              <a:rPr lang="en-US" sz="24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is a featured and very well-known database for </a:t>
            </a:r>
            <a:r>
              <a:rPr lang="en-US" sz="2400" dirty="0" smtClean="0"/>
              <a:t>weather forecasting.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Google Maps</a:t>
            </a:r>
            <a:r>
              <a:rPr lang="en-US" sz="24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is an independent and open database for </a:t>
            </a:r>
            <a:r>
              <a:rPr lang="en-US" sz="2400" dirty="0" smtClean="0"/>
              <a:t>providing and displaying maps.</a:t>
            </a:r>
          </a:p>
          <a:p>
            <a:pPr>
              <a:lnSpc>
                <a:spcPct val="200000"/>
              </a:lnSpc>
            </a:pPr>
            <a:r>
              <a:rPr lang="en-US" sz="2400" b="1" dirty="0" err="1" smtClean="0"/>
              <a:t>Zomato</a:t>
            </a:r>
            <a:r>
              <a:rPr lang="en-US" sz="2400" b="1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Online food delivery system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3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38" y="1248508"/>
            <a:ext cx="1169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Local Schema</a:t>
            </a:r>
          </a:p>
          <a:p>
            <a:endParaRPr lang="en-US" sz="3600" dirty="0"/>
          </a:p>
          <a:p>
            <a:r>
              <a:rPr lang="en-US" sz="3600" dirty="0" smtClean="0"/>
              <a:t>Weather(</a:t>
            </a:r>
            <a:r>
              <a:rPr lang="en-US" sz="3600" dirty="0" smtClean="0"/>
              <a:t>Date</a:t>
            </a:r>
            <a:r>
              <a:rPr lang="en-US" sz="3600" dirty="0"/>
              <a:t>, City, </a:t>
            </a:r>
            <a:r>
              <a:rPr lang="en-US" sz="3600" dirty="0" err="1"/>
              <a:t>High_Fahrenheit</a:t>
            </a:r>
            <a:r>
              <a:rPr lang="en-US" sz="3600" dirty="0"/>
              <a:t> , </a:t>
            </a:r>
            <a:r>
              <a:rPr lang="en-US" sz="3600" dirty="0" err="1"/>
              <a:t>Low_Fahrenheit,City,CurrentConditions,Forecast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Map(</a:t>
            </a:r>
            <a:r>
              <a:rPr lang="en-US" sz="3600" dirty="0" err="1"/>
              <a:t>City,Map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 smtClean="0"/>
              <a:t>Zomato</a:t>
            </a:r>
            <a:r>
              <a:rPr lang="en-US" sz="3600" dirty="0" smtClean="0"/>
              <a:t>(</a:t>
            </a:r>
            <a:r>
              <a:rPr lang="en-US" sz="3600" dirty="0" err="1" smtClean="0"/>
              <a:t>City,ListofCuisines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8" y="1389184"/>
            <a:ext cx="101873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Global </a:t>
            </a:r>
            <a:r>
              <a:rPr lang="en-US" sz="3600" dirty="0" smtClean="0"/>
              <a:t>Schema</a:t>
            </a:r>
          </a:p>
          <a:p>
            <a:endParaRPr lang="en-US" sz="3600" dirty="0"/>
          </a:p>
          <a:p>
            <a:r>
              <a:rPr lang="en-US" sz="3600" dirty="0" smtClean="0"/>
              <a:t>Forecast(</a:t>
            </a:r>
            <a:r>
              <a:rPr lang="en-US" sz="3600" dirty="0" err="1"/>
              <a:t>W_location,Map_location,Current_Conditions,ForeCast</a:t>
            </a:r>
            <a:r>
              <a:rPr lang="en-US" sz="3600" dirty="0"/>
              <a:t> </a:t>
            </a:r>
            <a:r>
              <a:rPr lang="en-US" sz="3600" dirty="0" err="1"/>
              <a:t>Conditions,ListOfCuisines</a:t>
            </a:r>
            <a:r>
              <a:rPr lang="en-US" sz="3600" dirty="0" smtClean="0"/>
              <a:t>)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0675" y="2127739"/>
            <a:ext cx="12115801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4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84" y="260196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657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516" y="248766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</a:t>
            </a:r>
            <a:r>
              <a:rPr lang="en-US" sz="8000" dirty="0" err="1"/>
              <a:t>YoU</a:t>
            </a:r>
            <a:r>
              <a:rPr lang="en-US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62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119</TotalTime>
  <Words>124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Shubharaj Arsekar</dc:creator>
  <cp:lastModifiedBy>sharathgoyal1711@gmail.com</cp:lastModifiedBy>
  <cp:revision>42</cp:revision>
  <dcterms:created xsi:type="dcterms:W3CDTF">2016-11-14T21:43:43Z</dcterms:created>
  <dcterms:modified xsi:type="dcterms:W3CDTF">2018-11-15T03:20:56Z</dcterms:modified>
</cp:coreProperties>
</file>