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Teko"/>
      <p:regular r:id="rId23"/>
      <p:bold r:id="rId24"/>
    </p:embeddedFont>
    <p:embeddedFont>
      <p:font typeface="Source Sans 3 SemiBold"/>
      <p:regular r:id="rId25"/>
      <p:bold r:id="rId26"/>
      <p:italic r:id="rId27"/>
      <p:boldItalic r:id="rId28"/>
    </p:embeddedFont>
    <p:embeddedFont>
      <p:font typeface="Source Sans 3 Medium"/>
      <p:regular r:id="rId29"/>
      <p:bold r:id="rId30"/>
      <p:italic r:id="rId31"/>
      <p:boldItalic r:id="rId32"/>
    </p:embeddedFont>
    <p:embeddedFont>
      <p:font typeface="Source Sans 3"/>
      <p:regular r:id="rId33"/>
      <p:bold r:id="rId34"/>
      <p:italic r:id="rId35"/>
      <p:boldItalic r:id="rId36"/>
    </p:embeddedFont>
    <p:embeddedFont>
      <p:font typeface="Teko Medium"/>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eko-bold.fntdata"/><Relationship Id="rId23" Type="http://schemas.openxmlformats.org/officeDocument/2006/relationships/font" Target="fonts/Tek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3SemiBold-bold.fntdata"/><Relationship Id="rId25" Type="http://schemas.openxmlformats.org/officeDocument/2006/relationships/font" Target="fonts/SourceSans3SemiBold-regular.fntdata"/><Relationship Id="rId28" Type="http://schemas.openxmlformats.org/officeDocument/2006/relationships/font" Target="fonts/SourceSans3SemiBold-boldItalic.fntdata"/><Relationship Id="rId27" Type="http://schemas.openxmlformats.org/officeDocument/2006/relationships/font" Target="fonts/SourceSans3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3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3Medium-italic.fntdata"/><Relationship Id="rId30" Type="http://schemas.openxmlformats.org/officeDocument/2006/relationships/font" Target="fonts/SourceSans3Medium-bold.fntdata"/><Relationship Id="rId11" Type="http://schemas.openxmlformats.org/officeDocument/2006/relationships/slide" Target="slides/slide6.xml"/><Relationship Id="rId33" Type="http://schemas.openxmlformats.org/officeDocument/2006/relationships/font" Target="fonts/SourceSans3-regular.fntdata"/><Relationship Id="rId10" Type="http://schemas.openxmlformats.org/officeDocument/2006/relationships/slide" Target="slides/slide5.xml"/><Relationship Id="rId32" Type="http://schemas.openxmlformats.org/officeDocument/2006/relationships/font" Target="fonts/SourceSans3Medium-boldItalic.fntdata"/><Relationship Id="rId13" Type="http://schemas.openxmlformats.org/officeDocument/2006/relationships/slide" Target="slides/slide8.xml"/><Relationship Id="rId35" Type="http://schemas.openxmlformats.org/officeDocument/2006/relationships/font" Target="fonts/SourceSans3-italic.fntdata"/><Relationship Id="rId12" Type="http://schemas.openxmlformats.org/officeDocument/2006/relationships/slide" Target="slides/slide7.xml"/><Relationship Id="rId34" Type="http://schemas.openxmlformats.org/officeDocument/2006/relationships/font" Target="fonts/SourceSans3-bold.fntdata"/><Relationship Id="rId15" Type="http://schemas.openxmlformats.org/officeDocument/2006/relationships/slide" Target="slides/slide10.xml"/><Relationship Id="rId37" Type="http://schemas.openxmlformats.org/officeDocument/2006/relationships/font" Target="fonts/TekoMedium-regular.fntdata"/><Relationship Id="rId14" Type="http://schemas.openxmlformats.org/officeDocument/2006/relationships/slide" Target="slides/slide9.xml"/><Relationship Id="rId36" Type="http://schemas.openxmlformats.org/officeDocument/2006/relationships/font" Target="fonts/SourceSans3-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Teko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5a0d97ad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5a0d97ad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5a0d97ad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5a0d97ad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5a0d97ad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5a0d97ad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Comparison of overall insurance costs over 1 year across all possible options.</a:t>
            </a:r>
            <a:endParaRPr/>
          </a:p>
          <a:p>
            <a:pPr indent="-298450" lvl="0" marL="457200" rtl="0" algn="l">
              <a:spcBef>
                <a:spcPts val="0"/>
              </a:spcBef>
              <a:spcAft>
                <a:spcPts val="0"/>
              </a:spcAft>
              <a:buSzPts val="1100"/>
              <a:buChar char="●"/>
            </a:pPr>
            <a:r>
              <a:rPr lang="en"/>
              <a:t>RCNC1 comes out to be the most expensive option at 22M$/year and with RCNC2 being the least expensive option at 9.94M$ a year after HIC.</a:t>
            </a:r>
            <a:endParaRPr/>
          </a:p>
          <a:p>
            <a:pPr indent="-298450" lvl="0" marL="457200" rtl="0" algn="l">
              <a:spcBef>
                <a:spcPts val="0"/>
              </a:spcBef>
              <a:spcAft>
                <a:spcPts val="0"/>
              </a:spcAft>
              <a:buSzPts val="1100"/>
              <a:buChar char="●"/>
            </a:pPr>
            <a:r>
              <a:rPr lang="en"/>
              <a:t>All Costs slightly reduce when considering Reduced Accident Probability of Ontario Gateway (25% lower than Industry Standard of 1 in 5M)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5a0d97ad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5a0d97ad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Same trend for 5 year costs as 1 year</a:t>
            </a:r>
            <a:endParaRPr/>
          </a:p>
          <a:p>
            <a:pPr indent="-298450" lvl="0" marL="457200" rtl="0" algn="l">
              <a:spcBef>
                <a:spcPts val="0"/>
              </a:spcBef>
              <a:spcAft>
                <a:spcPts val="0"/>
              </a:spcAft>
              <a:buSzPts val="1100"/>
              <a:buChar char="●"/>
            </a:pPr>
            <a:r>
              <a:rPr lang="en"/>
              <a:t>RCNC2 being the cheapest out of all at 48$M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5a0d97ad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5a0d97ad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Comparison of </a:t>
            </a:r>
            <a:r>
              <a:rPr lang="en"/>
              <a:t>probability of overall costs going over our affordable limit of 37M$ next year.</a:t>
            </a:r>
            <a:endParaRPr/>
          </a:p>
          <a:p>
            <a:pPr indent="-298450" lvl="0" marL="457200" rtl="0" algn="l">
              <a:spcBef>
                <a:spcPts val="0"/>
              </a:spcBef>
              <a:spcAft>
                <a:spcPts val="0"/>
              </a:spcAft>
              <a:buSzPts val="1100"/>
              <a:buChar char="●"/>
            </a:pPr>
            <a:r>
              <a:rPr lang="en"/>
              <a:t>Only HIC is the one where our risk is minimized to 0%</a:t>
            </a:r>
            <a:endParaRPr/>
          </a:p>
          <a:p>
            <a:pPr indent="-298450" lvl="0" marL="457200" rtl="0" algn="l">
              <a:spcBef>
                <a:spcPts val="0"/>
              </a:spcBef>
              <a:spcAft>
                <a:spcPts val="0"/>
              </a:spcAft>
              <a:buSzPts val="1100"/>
              <a:buChar char="●"/>
            </a:pPr>
            <a:r>
              <a:rPr lang="en"/>
              <a:t>HIC also happens to be the second cheapest option after RCNC1, difference of 3M$ over the next year and 15M$ over 5 years.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5a0d97ad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5a0d97ad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5a0d97ad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5a0d97ad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5a0d97ad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95a0d97ad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5a0d97ad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5a0d97ad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5a0d97ad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5a0d97ad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5a0d97ad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5a0d97ad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5a0d97ad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5a0d97ad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5a0d97ad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5a0d97ad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5a0d97ad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5a0d97ad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5a0d97ad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5a0d97ad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5a0d97ad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5a0d97ad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chemeClr val="dk1"/>
        </a:solidFill>
      </p:bgPr>
    </p:bg>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268" l="0" r="0" t="268"/>
          <a:stretch/>
        </p:blipFill>
        <p:spPr>
          <a:xfrm>
            <a:off x="0" y="0"/>
            <a:ext cx="9144000" cy="5120640"/>
          </a:xfrm>
          <a:prstGeom prst="rect">
            <a:avLst/>
          </a:prstGeom>
          <a:noFill/>
          <a:ln>
            <a:noFill/>
          </a:ln>
        </p:spPr>
      </p:pic>
      <p:sp>
        <p:nvSpPr>
          <p:cNvPr id="13" name="Google Shape;13;p2"/>
          <p:cNvSpPr/>
          <p:nvPr>
            <p:ph idx="2" type="pic"/>
          </p:nvPr>
        </p:nvSpPr>
        <p:spPr>
          <a:xfrm>
            <a:off x="6819843" y="286172"/>
            <a:ext cx="2009700" cy="382200"/>
          </a:xfrm>
          <a:prstGeom prst="rect">
            <a:avLst/>
          </a:prstGeom>
          <a:noFill/>
          <a:ln>
            <a:noFill/>
          </a:ln>
        </p:spPr>
      </p:sp>
      <p:sp>
        <p:nvSpPr>
          <p:cNvPr id="14" name="Google Shape;14;p2"/>
          <p:cNvSpPr txBox="1"/>
          <p:nvPr>
            <p:ph type="title"/>
          </p:nvPr>
        </p:nvSpPr>
        <p:spPr>
          <a:xfrm>
            <a:off x="457200" y="1057275"/>
            <a:ext cx="8229600" cy="1711800"/>
          </a:xfrm>
          <a:prstGeom prst="rect">
            <a:avLst/>
          </a:prstGeom>
          <a:noFill/>
          <a:ln>
            <a:noFill/>
          </a:ln>
        </p:spPr>
        <p:txBody>
          <a:bodyPr anchorCtr="0" anchor="b" bIns="0" lIns="0" spcFirstLastPara="1" rIns="0" wrap="square" tIns="0">
            <a:normAutofit/>
          </a:bodyPr>
          <a:lstStyle>
            <a:lvl1pPr lvl="0" algn="l">
              <a:lnSpc>
                <a:spcPct val="80000"/>
              </a:lnSpc>
              <a:spcBef>
                <a:spcPts val="0"/>
              </a:spcBef>
              <a:spcAft>
                <a:spcPts val="0"/>
              </a:spcAft>
              <a:buClr>
                <a:srgbClr val="FFFFFF"/>
              </a:buClr>
              <a:buSzPts val="5200"/>
              <a:buFont typeface="Teko SemiBold"/>
              <a:buNone/>
              <a:defRPr sz="5200">
                <a:solidFill>
                  <a:srgbClr val="FFFFFF"/>
                </a:solidFill>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15" name="Google Shape;15;p2"/>
          <p:cNvSpPr txBox="1"/>
          <p:nvPr>
            <p:ph idx="1" type="subTitle"/>
          </p:nvPr>
        </p:nvSpPr>
        <p:spPr>
          <a:xfrm>
            <a:off x="457200" y="2782650"/>
            <a:ext cx="8229600" cy="714300"/>
          </a:xfrm>
          <a:prstGeom prst="rect">
            <a:avLst/>
          </a:prstGeom>
        </p:spPr>
        <p:txBody>
          <a:bodyPr anchorCtr="0" anchor="t" bIns="0" lIns="18275" spcFirstLastPara="1" rIns="0" wrap="square" tIns="0">
            <a:normAutofit/>
          </a:bodyPr>
          <a:lstStyle>
            <a:lvl1pPr lvl="0">
              <a:spcBef>
                <a:spcPts val="1200"/>
              </a:spcBef>
              <a:spcAft>
                <a:spcPts val="0"/>
              </a:spcAft>
              <a:buClr>
                <a:schemeClr val="lt1"/>
              </a:buClr>
              <a:buSzPts val="1800"/>
              <a:buNone/>
              <a:defRPr sz="1800">
                <a:solidFill>
                  <a:schemeClr val="lt1"/>
                </a:solidFill>
              </a:defRPr>
            </a:lvl1pPr>
            <a:lvl2pPr lvl="1">
              <a:spcBef>
                <a:spcPts val="1200"/>
              </a:spcBef>
              <a:spcAft>
                <a:spcPts val="0"/>
              </a:spcAft>
              <a:buSzPts val="1800"/>
              <a:buNone/>
              <a:defRPr sz="1800"/>
            </a:lvl2pPr>
            <a:lvl3pPr lvl="2">
              <a:spcBef>
                <a:spcPts val="1200"/>
              </a:spcBef>
              <a:spcAft>
                <a:spcPts val="0"/>
              </a:spcAft>
              <a:buSzPts val="1800"/>
              <a:buNone/>
              <a:defRPr sz="1800"/>
            </a:lvl3pPr>
            <a:lvl4pPr lvl="3">
              <a:spcBef>
                <a:spcPts val="1200"/>
              </a:spcBef>
              <a:spcAft>
                <a:spcPts val="0"/>
              </a:spcAft>
              <a:buSzPts val="1800"/>
              <a:buNone/>
              <a:defRPr sz="1800"/>
            </a:lvl4pPr>
            <a:lvl5pPr lvl="4">
              <a:spcBef>
                <a:spcPts val="1200"/>
              </a:spcBef>
              <a:spcAft>
                <a:spcPts val="0"/>
              </a:spcAft>
              <a:buSzPts val="1800"/>
              <a:buNone/>
              <a:defRPr sz="1800"/>
            </a:lvl5pPr>
            <a:lvl6pPr lvl="5">
              <a:spcBef>
                <a:spcPts val="1200"/>
              </a:spcBef>
              <a:spcAft>
                <a:spcPts val="0"/>
              </a:spcAft>
              <a:buSzPts val="1800"/>
              <a:buNone/>
              <a:defRPr sz="1800"/>
            </a:lvl6pPr>
            <a:lvl7pPr lvl="6">
              <a:spcBef>
                <a:spcPts val="1200"/>
              </a:spcBef>
              <a:spcAft>
                <a:spcPts val="0"/>
              </a:spcAft>
              <a:buSzPts val="1800"/>
              <a:buNone/>
              <a:defRPr sz="1800"/>
            </a:lvl7pPr>
            <a:lvl8pPr lvl="7">
              <a:spcBef>
                <a:spcPts val="1200"/>
              </a:spcBef>
              <a:spcAft>
                <a:spcPts val="0"/>
              </a:spcAft>
              <a:buSzPts val="1800"/>
              <a:buNone/>
              <a:defRPr sz="1800"/>
            </a:lvl8pPr>
            <a:lvl9pPr lvl="8">
              <a:spcBef>
                <a:spcPts val="1200"/>
              </a:spcBef>
              <a:spcAft>
                <a:spcPts val="0"/>
              </a:spcAft>
              <a:buSzPts val="1800"/>
              <a:buNone/>
              <a:defRPr sz="1800"/>
            </a:lvl9pPr>
          </a:lstStyle>
          <a:p/>
        </p:txBody>
      </p:sp>
      <p:sp>
        <p:nvSpPr>
          <p:cNvPr id="16" name="Google Shape;16;p2"/>
          <p:cNvSpPr txBox="1"/>
          <p:nvPr>
            <p:ph idx="3" type="subTitle"/>
          </p:nvPr>
        </p:nvSpPr>
        <p:spPr>
          <a:xfrm>
            <a:off x="461400" y="4429125"/>
            <a:ext cx="8229600" cy="257100"/>
          </a:xfrm>
          <a:prstGeom prst="rect">
            <a:avLst/>
          </a:prstGeom>
        </p:spPr>
        <p:txBody>
          <a:bodyPr anchorCtr="0" anchor="t" bIns="0" lIns="18275" spcFirstLastPara="1" rIns="0" wrap="square" tIns="0">
            <a:normAutofit/>
          </a:bodyPr>
          <a:lstStyle>
            <a:lvl1pPr lvl="0">
              <a:spcBef>
                <a:spcPts val="1200"/>
              </a:spcBef>
              <a:spcAft>
                <a:spcPts val="0"/>
              </a:spcAft>
              <a:buClr>
                <a:schemeClr val="lt2"/>
              </a:buClr>
              <a:buSzPts val="1100"/>
              <a:buNone/>
              <a:defRPr sz="1100">
                <a:solidFill>
                  <a:schemeClr val="lt2"/>
                </a:solidFill>
              </a:defRPr>
            </a:lvl1pPr>
            <a:lvl2pPr lvl="1">
              <a:spcBef>
                <a:spcPts val="1200"/>
              </a:spcBef>
              <a:spcAft>
                <a:spcPts val="0"/>
              </a:spcAft>
              <a:buClr>
                <a:schemeClr val="lt2"/>
              </a:buClr>
              <a:buSzPts val="1100"/>
              <a:buNone/>
              <a:defRPr sz="1100">
                <a:solidFill>
                  <a:schemeClr val="lt2"/>
                </a:solidFill>
              </a:defRPr>
            </a:lvl2pPr>
            <a:lvl3pPr lvl="2">
              <a:spcBef>
                <a:spcPts val="1200"/>
              </a:spcBef>
              <a:spcAft>
                <a:spcPts val="0"/>
              </a:spcAft>
              <a:buClr>
                <a:schemeClr val="lt2"/>
              </a:buClr>
              <a:buSzPts val="1100"/>
              <a:buNone/>
              <a:defRPr sz="1100">
                <a:solidFill>
                  <a:schemeClr val="lt2"/>
                </a:solidFill>
              </a:defRPr>
            </a:lvl3pPr>
            <a:lvl4pPr lvl="3">
              <a:spcBef>
                <a:spcPts val="1200"/>
              </a:spcBef>
              <a:spcAft>
                <a:spcPts val="0"/>
              </a:spcAft>
              <a:buClr>
                <a:schemeClr val="lt2"/>
              </a:buClr>
              <a:buSzPts val="1100"/>
              <a:buNone/>
              <a:defRPr sz="1100">
                <a:solidFill>
                  <a:schemeClr val="lt2"/>
                </a:solidFill>
              </a:defRPr>
            </a:lvl4pPr>
            <a:lvl5pPr lvl="4">
              <a:spcBef>
                <a:spcPts val="1200"/>
              </a:spcBef>
              <a:spcAft>
                <a:spcPts val="0"/>
              </a:spcAft>
              <a:buClr>
                <a:schemeClr val="lt2"/>
              </a:buClr>
              <a:buSzPts val="1100"/>
              <a:buNone/>
              <a:defRPr sz="1100">
                <a:solidFill>
                  <a:schemeClr val="lt2"/>
                </a:solidFill>
              </a:defRPr>
            </a:lvl5pPr>
            <a:lvl6pPr lvl="5">
              <a:spcBef>
                <a:spcPts val="1200"/>
              </a:spcBef>
              <a:spcAft>
                <a:spcPts val="0"/>
              </a:spcAft>
              <a:buClr>
                <a:schemeClr val="lt2"/>
              </a:buClr>
              <a:buSzPts val="1100"/>
              <a:buNone/>
              <a:defRPr sz="1100">
                <a:solidFill>
                  <a:schemeClr val="lt2"/>
                </a:solidFill>
              </a:defRPr>
            </a:lvl6pPr>
            <a:lvl7pPr lvl="6">
              <a:spcBef>
                <a:spcPts val="1200"/>
              </a:spcBef>
              <a:spcAft>
                <a:spcPts val="0"/>
              </a:spcAft>
              <a:buClr>
                <a:schemeClr val="lt2"/>
              </a:buClr>
              <a:buSzPts val="1100"/>
              <a:buNone/>
              <a:defRPr sz="1100">
                <a:solidFill>
                  <a:schemeClr val="lt2"/>
                </a:solidFill>
              </a:defRPr>
            </a:lvl7pPr>
            <a:lvl8pPr lvl="7">
              <a:spcBef>
                <a:spcPts val="1200"/>
              </a:spcBef>
              <a:spcAft>
                <a:spcPts val="0"/>
              </a:spcAft>
              <a:buClr>
                <a:schemeClr val="lt2"/>
              </a:buClr>
              <a:buSzPts val="1100"/>
              <a:buNone/>
              <a:defRPr sz="1100">
                <a:solidFill>
                  <a:schemeClr val="lt2"/>
                </a:solidFill>
              </a:defRPr>
            </a:lvl8pPr>
            <a:lvl9pPr lvl="8">
              <a:spcBef>
                <a:spcPts val="1200"/>
              </a:spcBef>
              <a:spcAft>
                <a:spcPts val="0"/>
              </a:spcAft>
              <a:buClr>
                <a:schemeClr val="lt2"/>
              </a:buClr>
              <a:buSzPts val="1100"/>
              <a:buNone/>
              <a:defRPr sz="1100">
                <a:solidFill>
                  <a:schemeClr val="lt2"/>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orient="horz" pos="1753">
          <p15:clr>
            <a:srgbClr val="E46962"/>
          </p15:clr>
        </p15:guide>
        <p15:guide id="4" orient="horz" pos="2203">
          <p15:clr>
            <a:srgbClr val="E46962"/>
          </p15:clr>
        </p15:guide>
        <p15:guide id="5" orient="horz" pos="2952">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howMasterSp="0">
  <p:cSld name="Section">
    <p:bg>
      <p:bgPr>
        <a:solidFill>
          <a:schemeClr val="dk1"/>
        </a:solidFill>
      </p:bgPr>
    </p:bg>
    <p:spTree>
      <p:nvGrpSpPr>
        <p:cNvPr id="71" name="Shape 71"/>
        <p:cNvGrpSpPr/>
        <p:nvPr/>
      </p:nvGrpSpPr>
      <p:grpSpPr>
        <a:xfrm>
          <a:off x="0" y="0"/>
          <a:ext cx="0" cy="0"/>
          <a:chOff x="0" y="0"/>
          <a:chExt cx="0" cy="0"/>
        </a:xfrm>
      </p:grpSpPr>
      <p:pic>
        <p:nvPicPr>
          <p:cNvPr id="72" name="Google Shape;72;p11"/>
          <p:cNvPicPr preferRelativeResize="0"/>
          <p:nvPr/>
        </p:nvPicPr>
        <p:blipFill rotWithShape="1">
          <a:blip r:embed="rId2">
            <a:alphaModFix/>
          </a:blip>
          <a:srcRect b="0" l="0" r="0" t="90544"/>
          <a:stretch/>
        </p:blipFill>
        <p:spPr>
          <a:xfrm>
            <a:off x="1850" y="4657993"/>
            <a:ext cx="9143998" cy="486550"/>
          </a:xfrm>
          <a:prstGeom prst="rect">
            <a:avLst/>
          </a:prstGeom>
          <a:noFill/>
          <a:ln>
            <a:noFill/>
          </a:ln>
        </p:spPr>
      </p:pic>
      <p:sp>
        <p:nvSpPr>
          <p:cNvPr id="73" name="Google Shape;73;p11"/>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1pPr>
            <a:lvl2pPr indent="0" lvl="1"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2pPr>
            <a:lvl3pPr indent="0" lvl="2"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3pPr>
            <a:lvl4pPr indent="0" lvl="3"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4pPr>
            <a:lvl5pPr indent="0" lvl="4"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5pPr>
            <a:lvl6pPr indent="0" lvl="5"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6pPr>
            <a:lvl7pPr indent="0" lvl="6"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7pPr>
            <a:lvl8pPr indent="0" lvl="7"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8pPr>
            <a:lvl9pPr indent="0" lvl="8"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11"/>
          <p:cNvSpPr txBox="1"/>
          <p:nvPr>
            <p:ph type="title"/>
          </p:nvPr>
        </p:nvSpPr>
        <p:spPr>
          <a:xfrm>
            <a:off x="457200" y="1522413"/>
            <a:ext cx="8229600" cy="1743000"/>
          </a:xfrm>
          <a:prstGeom prst="rect">
            <a:avLst/>
          </a:prstGeom>
          <a:noFill/>
          <a:ln>
            <a:noFill/>
          </a:ln>
        </p:spPr>
        <p:txBody>
          <a:bodyPr anchorCtr="0" anchor="ctr" bIns="0" lIns="0" spcFirstLastPara="1" rIns="0" wrap="square" tIns="0">
            <a:normAutofit/>
          </a:bodyPr>
          <a:lstStyle>
            <a:lvl1pPr lvl="0" algn="l">
              <a:lnSpc>
                <a:spcPct val="80000"/>
              </a:lnSpc>
              <a:spcBef>
                <a:spcPts val="0"/>
              </a:spcBef>
              <a:spcAft>
                <a:spcPts val="0"/>
              </a:spcAft>
              <a:buClr>
                <a:srgbClr val="FFFFFF"/>
              </a:buClr>
              <a:buSzPts val="4800"/>
              <a:buNone/>
              <a:defRPr i="0" sz="4800">
                <a:solidFill>
                  <a:srgbClr val="FFFFFF"/>
                </a:solidFill>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75" name="Shape 75"/>
        <p:cNvGrpSpPr/>
        <p:nvPr/>
      </p:nvGrpSpPr>
      <p:grpSpPr>
        <a:xfrm>
          <a:off x="0" y="0"/>
          <a:ext cx="0" cy="0"/>
          <a:chOff x="0" y="0"/>
          <a:chExt cx="0" cy="0"/>
        </a:xfrm>
      </p:grpSpPr>
      <p:sp>
        <p:nvSpPr>
          <p:cNvPr id="76" name="Google Shape;76;p12"/>
          <p:cNvSpPr txBox="1"/>
          <p:nvPr>
            <p:ph type="title"/>
          </p:nvPr>
        </p:nvSpPr>
        <p:spPr>
          <a:xfrm>
            <a:off x="457200" y="402336"/>
            <a:ext cx="6375300" cy="657300"/>
          </a:xfrm>
          <a:prstGeom prst="rect">
            <a:avLst/>
          </a:prstGeom>
          <a:noFill/>
          <a:ln>
            <a:noFill/>
          </a:ln>
        </p:spPr>
        <p:txBody>
          <a:bodyPr anchorCtr="0" anchor="t" bIns="0" lIns="0" spcFirstLastPara="1" rIns="0" wrap="square" tIns="0">
            <a:normAutofit/>
          </a:bodyPr>
          <a:lstStyle>
            <a:lvl1pPr lvl="0" algn="l">
              <a:lnSpc>
                <a:spcPct val="80000"/>
              </a:lnSpc>
              <a:spcBef>
                <a:spcPts val="0"/>
              </a:spcBef>
              <a:spcAft>
                <a:spcPts val="0"/>
              </a:spcAft>
              <a:buClr>
                <a:schemeClr val="dk1"/>
              </a:buClr>
              <a:buSzPts val="1800"/>
              <a:buNone/>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77" name="Google Shape;77;p12"/>
          <p:cNvSpPr txBox="1"/>
          <p:nvPr>
            <p:ph idx="1" type="body"/>
          </p:nvPr>
        </p:nvSpPr>
        <p:spPr>
          <a:xfrm>
            <a:off x="457200" y="1300163"/>
            <a:ext cx="8229600" cy="3129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dk1"/>
              </a:buClr>
              <a:buSzPts val="1600"/>
              <a:buNone/>
              <a:defRPr/>
            </a:lvl1pPr>
            <a:lvl2pPr indent="-228600" lvl="1" marL="914400" algn="l">
              <a:lnSpc>
                <a:spcPct val="100000"/>
              </a:lnSpc>
              <a:spcBef>
                <a:spcPts val="1200"/>
              </a:spcBef>
              <a:spcAft>
                <a:spcPts val="0"/>
              </a:spcAft>
              <a:buClr>
                <a:schemeClr val="dk1"/>
              </a:buClr>
              <a:buSzPts val="1600"/>
              <a:buNone/>
              <a:defRPr/>
            </a:lvl2pPr>
            <a:lvl3pPr indent="-228600" lvl="2" marL="1371600" algn="l">
              <a:lnSpc>
                <a:spcPct val="100000"/>
              </a:lnSpc>
              <a:spcBef>
                <a:spcPts val="1200"/>
              </a:spcBef>
              <a:spcAft>
                <a:spcPts val="0"/>
              </a:spcAft>
              <a:buClr>
                <a:schemeClr val="dk1"/>
              </a:buClr>
              <a:buSzPts val="1600"/>
              <a:buNone/>
              <a:defRPr/>
            </a:lvl3pPr>
            <a:lvl4pPr indent="-228600" lvl="3" marL="1828800" algn="l">
              <a:lnSpc>
                <a:spcPct val="100000"/>
              </a:lnSpc>
              <a:spcBef>
                <a:spcPts val="1200"/>
              </a:spcBef>
              <a:spcAft>
                <a:spcPts val="0"/>
              </a:spcAft>
              <a:buClr>
                <a:schemeClr val="dk1"/>
              </a:buClr>
              <a:buSzPts val="1600"/>
              <a:buNone/>
              <a:defRPr/>
            </a:lvl4pPr>
            <a:lvl5pPr indent="-228600" lvl="4" marL="2286000" algn="l">
              <a:lnSpc>
                <a:spcPct val="100000"/>
              </a:lnSpc>
              <a:spcBef>
                <a:spcPts val="1200"/>
              </a:spcBef>
              <a:spcAft>
                <a:spcPts val="0"/>
              </a:spcAft>
              <a:buClr>
                <a:schemeClr val="dk1"/>
              </a:buClr>
              <a:buSzPts val="1600"/>
              <a:buNone/>
              <a:defRPr/>
            </a:lvl5pPr>
            <a:lvl6pPr indent="-330200" lvl="5" marL="2743200" algn="l">
              <a:lnSpc>
                <a:spcPct val="100000"/>
              </a:lnSpc>
              <a:spcBef>
                <a:spcPts val="1200"/>
              </a:spcBef>
              <a:spcAft>
                <a:spcPts val="0"/>
              </a:spcAft>
              <a:buClr>
                <a:schemeClr val="dk1"/>
              </a:buClr>
              <a:buSzPts val="1600"/>
              <a:buChar char="•"/>
              <a:defRPr/>
            </a:lvl6pPr>
            <a:lvl7pPr indent="-330200" lvl="6" marL="3200400" algn="l">
              <a:lnSpc>
                <a:spcPct val="100000"/>
              </a:lnSpc>
              <a:spcBef>
                <a:spcPts val="1200"/>
              </a:spcBef>
              <a:spcAft>
                <a:spcPts val="0"/>
              </a:spcAft>
              <a:buClr>
                <a:schemeClr val="dk1"/>
              </a:buClr>
              <a:buSzPts val="1600"/>
              <a:buChar char="•"/>
              <a:defRPr/>
            </a:lvl7pPr>
            <a:lvl8pPr indent="-330200" lvl="7" marL="3657600" algn="l">
              <a:lnSpc>
                <a:spcPct val="100000"/>
              </a:lnSpc>
              <a:spcBef>
                <a:spcPts val="1200"/>
              </a:spcBef>
              <a:spcAft>
                <a:spcPts val="0"/>
              </a:spcAft>
              <a:buClr>
                <a:schemeClr val="dk1"/>
              </a:buClr>
              <a:buSzPts val="1600"/>
              <a:buChar char="•"/>
              <a:defRPr/>
            </a:lvl8pPr>
            <a:lvl9pPr indent="-330200" lvl="8" marL="4114800" algn="l">
              <a:lnSpc>
                <a:spcPct val="100000"/>
              </a:lnSpc>
              <a:spcBef>
                <a:spcPts val="1200"/>
              </a:spcBef>
              <a:spcAft>
                <a:spcPts val="0"/>
              </a:spcAft>
              <a:buClr>
                <a:schemeClr val="dk1"/>
              </a:buClr>
              <a:buSzPts val="1600"/>
              <a:buChar char="•"/>
              <a:defRPr/>
            </a:lvl9pPr>
          </a:lstStyle>
          <a:p/>
        </p:txBody>
      </p:sp>
      <p:sp>
        <p:nvSpPr>
          <p:cNvPr id="78" name="Google Shape;78;p12"/>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p:cSld name="Title &amp; 2 Columns">
    <p:spTree>
      <p:nvGrpSpPr>
        <p:cNvPr id="79" name="Shape 79"/>
        <p:cNvGrpSpPr/>
        <p:nvPr/>
      </p:nvGrpSpPr>
      <p:grpSpPr>
        <a:xfrm>
          <a:off x="0" y="0"/>
          <a:ext cx="0" cy="0"/>
          <a:chOff x="0" y="0"/>
          <a:chExt cx="0" cy="0"/>
        </a:xfrm>
      </p:grpSpPr>
      <p:sp>
        <p:nvSpPr>
          <p:cNvPr id="80" name="Google Shape;80;p13"/>
          <p:cNvSpPr txBox="1"/>
          <p:nvPr>
            <p:ph type="title"/>
          </p:nvPr>
        </p:nvSpPr>
        <p:spPr>
          <a:xfrm>
            <a:off x="457200" y="402336"/>
            <a:ext cx="6375300" cy="657300"/>
          </a:xfrm>
          <a:prstGeom prst="rect">
            <a:avLst/>
          </a:prstGeom>
          <a:noFill/>
          <a:ln>
            <a:noFill/>
          </a:ln>
        </p:spPr>
        <p:txBody>
          <a:bodyPr anchorCtr="0" anchor="t" bIns="0" lIns="0" spcFirstLastPara="1" rIns="0" wrap="square" tIns="0">
            <a:normAutofit/>
          </a:bodyPr>
          <a:lstStyle>
            <a:lvl1pPr lvl="0" algn="l">
              <a:lnSpc>
                <a:spcPct val="80000"/>
              </a:lnSpc>
              <a:spcBef>
                <a:spcPts val="0"/>
              </a:spcBef>
              <a:spcAft>
                <a:spcPts val="0"/>
              </a:spcAft>
              <a:buClr>
                <a:schemeClr val="dk1"/>
              </a:buClr>
              <a:buSzPts val="1800"/>
              <a:buNone/>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81" name="Google Shape;81;p13"/>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
        <p:nvSpPr>
          <p:cNvPr id="82" name="Google Shape;82;p13"/>
          <p:cNvSpPr txBox="1"/>
          <p:nvPr>
            <p:ph idx="1" type="body"/>
          </p:nvPr>
        </p:nvSpPr>
        <p:spPr>
          <a:xfrm>
            <a:off x="457200" y="1300175"/>
            <a:ext cx="3950400" cy="3129000"/>
          </a:xfrm>
          <a:prstGeom prst="rect">
            <a:avLst/>
          </a:prstGeom>
        </p:spPr>
        <p:txBody>
          <a:bodyPr anchorCtr="0" anchor="t" bIns="0" lIns="0" spcFirstLastPara="1" rIns="0" wrap="square" tIns="0">
            <a:normAutofit/>
          </a:bodyPr>
          <a:lstStyle>
            <a:lvl1pPr indent="-330200" lvl="0" marL="457200">
              <a:spcBef>
                <a:spcPts val="1200"/>
              </a:spcBef>
              <a:spcAft>
                <a:spcPts val="0"/>
              </a:spcAft>
              <a:buSzPts val="1600"/>
              <a:buChar char="•"/>
              <a:defRPr/>
            </a:lvl1pPr>
            <a:lvl2pPr indent="-330200" lvl="1" marL="914400">
              <a:spcBef>
                <a:spcPts val="1200"/>
              </a:spcBef>
              <a:spcAft>
                <a:spcPts val="0"/>
              </a:spcAft>
              <a:buSzPts val="1600"/>
              <a:buChar char="•"/>
              <a:defRPr/>
            </a:lvl2pPr>
            <a:lvl3pPr indent="-330200" lvl="2" marL="1371600">
              <a:spcBef>
                <a:spcPts val="1200"/>
              </a:spcBef>
              <a:spcAft>
                <a:spcPts val="0"/>
              </a:spcAft>
              <a:buSzPts val="1600"/>
              <a:buChar char="•"/>
              <a:defRPr/>
            </a:lvl3pPr>
            <a:lvl4pPr indent="-330200" lvl="3" marL="1828800">
              <a:spcBef>
                <a:spcPts val="1200"/>
              </a:spcBef>
              <a:spcAft>
                <a:spcPts val="0"/>
              </a:spcAft>
              <a:buSzPts val="1600"/>
              <a:buChar char="•"/>
              <a:defRPr/>
            </a:lvl4pPr>
            <a:lvl5pPr indent="-330200" lvl="4" marL="2286000">
              <a:spcBef>
                <a:spcPts val="1200"/>
              </a:spcBef>
              <a:spcAft>
                <a:spcPts val="0"/>
              </a:spcAft>
              <a:buSzPts val="1600"/>
              <a:buChar char="•"/>
              <a:defRPr/>
            </a:lvl5pPr>
            <a:lvl6pPr indent="-330200" lvl="5" marL="2743200">
              <a:spcBef>
                <a:spcPts val="1200"/>
              </a:spcBef>
              <a:spcAft>
                <a:spcPts val="0"/>
              </a:spcAft>
              <a:buSzPts val="1600"/>
              <a:buChar char="•"/>
              <a:defRPr/>
            </a:lvl6pPr>
            <a:lvl7pPr indent="-330200" lvl="6" marL="3200400">
              <a:spcBef>
                <a:spcPts val="1200"/>
              </a:spcBef>
              <a:spcAft>
                <a:spcPts val="0"/>
              </a:spcAft>
              <a:buSzPts val="1600"/>
              <a:buChar char="•"/>
              <a:defRPr/>
            </a:lvl7pPr>
            <a:lvl8pPr indent="-330200" lvl="7" marL="3657600">
              <a:spcBef>
                <a:spcPts val="1200"/>
              </a:spcBef>
              <a:spcAft>
                <a:spcPts val="0"/>
              </a:spcAft>
              <a:buSzPts val="1600"/>
              <a:buChar char="•"/>
              <a:defRPr/>
            </a:lvl8pPr>
            <a:lvl9pPr indent="-330200" lvl="8" marL="4114800">
              <a:spcBef>
                <a:spcPts val="1200"/>
              </a:spcBef>
              <a:spcAft>
                <a:spcPts val="0"/>
              </a:spcAft>
              <a:buSzPts val="1600"/>
              <a:buChar char="•"/>
              <a:defRPr/>
            </a:lvl9pPr>
          </a:lstStyle>
          <a:p/>
        </p:txBody>
      </p:sp>
      <p:sp>
        <p:nvSpPr>
          <p:cNvPr id="83" name="Google Shape;83;p13"/>
          <p:cNvSpPr txBox="1"/>
          <p:nvPr>
            <p:ph idx="2" type="body"/>
          </p:nvPr>
        </p:nvSpPr>
        <p:spPr>
          <a:xfrm>
            <a:off x="4736400" y="1300175"/>
            <a:ext cx="3950400" cy="3129000"/>
          </a:xfrm>
          <a:prstGeom prst="rect">
            <a:avLst/>
          </a:prstGeom>
        </p:spPr>
        <p:txBody>
          <a:bodyPr anchorCtr="0" anchor="t" bIns="0" lIns="0" spcFirstLastPara="1" rIns="0" wrap="square" tIns="0">
            <a:normAutofit/>
          </a:bodyPr>
          <a:lstStyle>
            <a:lvl1pPr indent="-330200" lvl="0" marL="457200" rtl="0">
              <a:spcBef>
                <a:spcPts val="1200"/>
              </a:spcBef>
              <a:spcAft>
                <a:spcPts val="0"/>
              </a:spcAft>
              <a:buSzPts val="1600"/>
              <a:buChar char="•"/>
              <a:defRPr/>
            </a:lvl1pPr>
            <a:lvl2pPr indent="-330200" lvl="1" marL="914400" rtl="0">
              <a:spcBef>
                <a:spcPts val="1200"/>
              </a:spcBef>
              <a:spcAft>
                <a:spcPts val="0"/>
              </a:spcAft>
              <a:buSzPts val="1600"/>
              <a:buChar char="•"/>
              <a:defRPr/>
            </a:lvl2pPr>
            <a:lvl3pPr indent="-330200" lvl="2" marL="1371600" rtl="0">
              <a:spcBef>
                <a:spcPts val="1200"/>
              </a:spcBef>
              <a:spcAft>
                <a:spcPts val="0"/>
              </a:spcAft>
              <a:buSzPts val="1600"/>
              <a:buChar char="•"/>
              <a:defRPr/>
            </a:lvl3pPr>
            <a:lvl4pPr indent="-330200" lvl="3" marL="1828800" rtl="0">
              <a:spcBef>
                <a:spcPts val="1200"/>
              </a:spcBef>
              <a:spcAft>
                <a:spcPts val="0"/>
              </a:spcAft>
              <a:buSzPts val="1600"/>
              <a:buChar char="•"/>
              <a:defRPr/>
            </a:lvl4pPr>
            <a:lvl5pPr indent="-330200" lvl="4" marL="2286000" rtl="0">
              <a:spcBef>
                <a:spcPts val="1200"/>
              </a:spcBef>
              <a:spcAft>
                <a:spcPts val="0"/>
              </a:spcAft>
              <a:buSzPts val="1600"/>
              <a:buChar char="•"/>
              <a:defRPr/>
            </a:lvl5pPr>
            <a:lvl6pPr indent="-330200" lvl="5" marL="2743200" rtl="0">
              <a:spcBef>
                <a:spcPts val="1200"/>
              </a:spcBef>
              <a:spcAft>
                <a:spcPts val="0"/>
              </a:spcAft>
              <a:buSzPts val="1600"/>
              <a:buChar char="•"/>
              <a:defRPr/>
            </a:lvl6pPr>
            <a:lvl7pPr indent="-330200" lvl="6" marL="3200400" rtl="0">
              <a:spcBef>
                <a:spcPts val="1200"/>
              </a:spcBef>
              <a:spcAft>
                <a:spcPts val="0"/>
              </a:spcAft>
              <a:buSzPts val="1600"/>
              <a:buChar char="•"/>
              <a:defRPr/>
            </a:lvl7pPr>
            <a:lvl8pPr indent="-330200" lvl="7" marL="3657600" rtl="0">
              <a:spcBef>
                <a:spcPts val="1200"/>
              </a:spcBef>
              <a:spcAft>
                <a:spcPts val="0"/>
              </a:spcAft>
              <a:buSzPts val="1600"/>
              <a:buChar char="•"/>
              <a:defRPr/>
            </a:lvl8pPr>
            <a:lvl9pPr indent="-330200" lvl="8" marL="4114800" rtl="0">
              <a:spcBef>
                <a:spcPts val="1200"/>
              </a:spcBef>
              <a:spcAft>
                <a:spcPts val="0"/>
              </a:spcAft>
              <a:buSzPts val="16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4" name="Shape 84"/>
        <p:cNvGrpSpPr/>
        <p:nvPr/>
      </p:nvGrpSpPr>
      <p:grpSpPr>
        <a:xfrm>
          <a:off x="0" y="0"/>
          <a:ext cx="0" cy="0"/>
          <a:chOff x="0" y="0"/>
          <a:chExt cx="0" cy="0"/>
        </a:xfrm>
      </p:grpSpPr>
      <p:sp>
        <p:nvSpPr>
          <p:cNvPr id="85" name="Google Shape;85;p14"/>
          <p:cNvSpPr txBox="1"/>
          <p:nvPr>
            <p:ph type="title"/>
          </p:nvPr>
        </p:nvSpPr>
        <p:spPr>
          <a:xfrm>
            <a:off x="457200" y="402336"/>
            <a:ext cx="6375300" cy="657300"/>
          </a:xfrm>
          <a:prstGeom prst="rect">
            <a:avLst/>
          </a:prstGeom>
          <a:noFill/>
          <a:ln>
            <a:noFill/>
          </a:ln>
        </p:spPr>
        <p:txBody>
          <a:bodyPr anchorCtr="0" anchor="t" bIns="0" lIns="0" spcFirstLastPara="1" rIns="0" wrap="square" tIns="0">
            <a:normAutofit/>
          </a:bodyPr>
          <a:lstStyle>
            <a:lvl1pPr lvl="0" algn="l">
              <a:lnSpc>
                <a:spcPct val="80000"/>
              </a:lnSpc>
              <a:spcBef>
                <a:spcPts val="0"/>
              </a:spcBef>
              <a:spcAft>
                <a:spcPts val="0"/>
              </a:spcAft>
              <a:buClr>
                <a:schemeClr val="dk1"/>
              </a:buClr>
              <a:buSzPts val="1800"/>
              <a:buNone/>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86" name="Google Shape;86;p14"/>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87" name="Shape 87"/>
        <p:cNvGrpSpPr/>
        <p:nvPr/>
      </p:nvGrpSpPr>
      <p:grpSpPr>
        <a:xfrm>
          <a:off x="0" y="0"/>
          <a:ext cx="0" cy="0"/>
          <a:chOff x="0" y="0"/>
          <a:chExt cx="0" cy="0"/>
        </a:xfrm>
      </p:grpSpPr>
      <p:sp>
        <p:nvSpPr>
          <p:cNvPr id="88" name="Google Shape;88;p15"/>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
        <p:nvSpPr>
          <p:cNvPr id="89" name="Google Shape;89;p15"/>
          <p:cNvSpPr txBox="1"/>
          <p:nvPr>
            <p:ph type="title"/>
          </p:nvPr>
        </p:nvSpPr>
        <p:spPr>
          <a:xfrm>
            <a:off x="457200" y="891100"/>
            <a:ext cx="8229600" cy="2381700"/>
          </a:xfrm>
          <a:prstGeom prst="rect">
            <a:avLst/>
          </a:prstGeom>
        </p:spPr>
        <p:txBody>
          <a:bodyPr anchorCtr="0" anchor="b" bIns="0" lIns="0" spcFirstLastPara="1" rIns="0" wrap="square" tIns="0">
            <a:normAutofit/>
          </a:bodyPr>
          <a:lstStyle>
            <a:lvl1pPr lvl="0" algn="ctr">
              <a:spcBef>
                <a:spcPts val="0"/>
              </a:spcBef>
              <a:spcAft>
                <a:spcPts val="0"/>
              </a:spcAft>
              <a:buSzPts val="14200"/>
              <a:buNone/>
              <a:defRPr sz="14200"/>
            </a:lvl1pPr>
            <a:lvl2pPr lvl="1" algn="ctr">
              <a:spcBef>
                <a:spcPts val="0"/>
              </a:spcBef>
              <a:spcAft>
                <a:spcPts val="0"/>
              </a:spcAft>
              <a:buSzPts val="14200"/>
              <a:buNone/>
              <a:defRPr sz="14200"/>
            </a:lvl2pPr>
            <a:lvl3pPr lvl="2" algn="ctr">
              <a:spcBef>
                <a:spcPts val="0"/>
              </a:spcBef>
              <a:spcAft>
                <a:spcPts val="0"/>
              </a:spcAft>
              <a:buSzPts val="14200"/>
              <a:buNone/>
              <a:defRPr sz="14200"/>
            </a:lvl3pPr>
            <a:lvl4pPr lvl="3" algn="ctr">
              <a:spcBef>
                <a:spcPts val="0"/>
              </a:spcBef>
              <a:spcAft>
                <a:spcPts val="0"/>
              </a:spcAft>
              <a:buSzPts val="14200"/>
              <a:buNone/>
              <a:defRPr sz="14200"/>
            </a:lvl4pPr>
            <a:lvl5pPr lvl="4" algn="ctr">
              <a:spcBef>
                <a:spcPts val="0"/>
              </a:spcBef>
              <a:spcAft>
                <a:spcPts val="0"/>
              </a:spcAft>
              <a:buSzPts val="14200"/>
              <a:buNone/>
              <a:defRPr sz="14200"/>
            </a:lvl5pPr>
            <a:lvl6pPr lvl="5" algn="ctr">
              <a:spcBef>
                <a:spcPts val="0"/>
              </a:spcBef>
              <a:spcAft>
                <a:spcPts val="0"/>
              </a:spcAft>
              <a:buSzPts val="14200"/>
              <a:buNone/>
              <a:defRPr sz="14200"/>
            </a:lvl6pPr>
            <a:lvl7pPr lvl="6" algn="ctr">
              <a:spcBef>
                <a:spcPts val="0"/>
              </a:spcBef>
              <a:spcAft>
                <a:spcPts val="0"/>
              </a:spcAft>
              <a:buSzPts val="14200"/>
              <a:buNone/>
              <a:defRPr sz="14200"/>
            </a:lvl7pPr>
            <a:lvl8pPr lvl="7" algn="ctr">
              <a:spcBef>
                <a:spcPts val="0"/>
              </a:spcBef>
              <a:spcAft>
                <a:spcPts val="0"/>
              </a:spcAft>
              <a:buSzPts val="14200"/>
              <a:buNone/>
              <a:defRPr sz="14200"/>
            </a:lvl8pPr>
            <a:lvl9pPr lvl="8" algn="ctr">
              <a:spcBef>
                <a:spcPts val="0"/>
              </a:spcBef>
              <a:spcAft>
                <a:spcPts val="0"/>
              </a:spcAft>
              <a:buSzPts val="14200"/>
              <a:buNone/>
              <a:defRPr sz="14200"/>
            </a:lvl9pPr>
          </a:lstStyle>
          <a:p/>
        </p:txBody>
      </p:sp>
      <p:sp>
        <p:nvSpPr>
          <p:cNvPr id="90" name="Google Shape;90;p15"/>
          <p:cNvSpPr txBox="1"/>
          <p:nvPr>
            <p:ph idx="1" type="subTitle"/>
          </p:nvPr>
        </p:nvSpPr>
        <p:spPr>
          <a:xfrm>
            <a:off x="457200" y="3098325"/>
            <a:ext cx="8229600" cy="472800"/>
          </a:xfrm>
          <a:prstGeom prst="rect">
            <a:avLst/>
          </a:prstGeom>
        </p:spPr>
        <p:txBody>
          <a:bodyPr anchorCtr="0" anchor="t" bIns="0" lIns="0" spcFirstLastPara="1" rIns="0" wrap="square" tIns="0">
            <a:normAutofit/>
          </a:bodyPr>
          <a:lstStyle>
            <a:lvl1pPr lvl="0" algn="ctr">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1pPr>
            <a:lvl2pPr lvl="1">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2pPr>
            <a:lvl3pPr lvl="2">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3pPr>
            <a:lvl4pPr lvl="3">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4pPr>
            <a:lvl5pPr lvl="4">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5pPr>
            <a:lvl6pPr lvl="5">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6pPr>
            <a:lvl7pPr lvl="6">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7pPr>
            <a:lvl8pPr lvl="7">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8pPr>
            <a:lvl9pPr lvl="8">
              <a:spcBef>
                <a:spcPts val="1200"/>
              </a:spcBef>
              <a:spcAft>
                <a:spcPts val="0"/>
              </a:spcAft>
              <a:buSzPts val="2050"/>
              <a:buFont typeface="Source Sans 3 SemiBold"/>
              <a:buNone/>
              <a:defRPr sz="2050">
                <a:latin typeface="Source Sans 3 SemiBold"/>
                <a:ea typeface="Source Sans 3 SemiBold"/>
                <a:cs typeface="Source Sans 3 SemiBold"/>
                <a:sym typeface="Source Sans 3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91" name="Shape 91"/>
        <p:cNvGrpSpPr/>
        <p:nvPr/>
      </p:nvGrpSpPr>
      <p:grpSpPr>
        <a:xfrm>
          <a:off x="0" y="0"/>
          <a:ext cx="0" cy="0"/>
          <a:chOff x="0" y="0"/>
          <a:chExt cx="0" cy="0"/>
        </a:xfrm>
      </p:grpSpPr>
      <p:sp>
        <p:nvSpPr>
          <p:cNvPr id="92" name="Google Shape;92;p16"/>
          <p:cNvSpPr txBox="1"/>
          <p:nvPr>
            <p:ph idx="1" type="body"/>
          </p:nvPr>
        </p:nvSpPr>
        <p:spPr>
          <a:xfrm>
            <a:off x="911259" y="3558795"/>
            <a:ext cx="7575000" cy="238800"/>
          </a:xfrm>
          <a:prstGeom prst="rect">
            <a:avLst/>
          </a:prstGeom>
          <a:noFill/>
          <a:ln>
            <a:noFill/>
          </a:ln>
        </p:spPr>
        <p:txBody>
          <a:bodyPr anchorCtr="0" anchor="t" bIns="0" lIns="0" spcFirstLastPara="1" rIns="0" wrap="square" tIns="0">
            <a:normAutofit/>
          </a:bodyPr>
          <a:lstStyle>
            <a:lvl1pPr indent="-228600" lvl="0" marL="457200">
              <a:lnSpc>
                <a:spcPct val="100000"/>
              </a:lnSpc>
              <a:spcBef>
                <a:spcPts val="1200"/>
              </a:spcBef>
              <a:spcAft>
                <a:spcPts val="0"/>
              </a:spcAft>
              <a:buSzPts val="1150"/>
              <a:buNone/>
              <a:defRPr sz="1150"/>
            </a:lvl1pPr>
            <a:lvl2pPr indent="-301625" lvl="1" marL="914400">
              <a:lnSpc>
                <a:spcPct val="100000"/>
              </a:lnSpc>
              <a:spcBef>
                <a:spcPts val="1200"/>
              </a:spcBef>
              <a:spcAft>
                <a:spcPts val="0"/>
              </a:spcAft>
              <a:buSzPts val="1150"/>
              <a:buChar char="•"/>
              <a:defRPr sz="1150"/>
            </a:lvl2pPr>
            <a:lvl3pPr indent="-301625" lvl="2" marL="1371600">
              <a:lnSpc>
                <a:spcPct val="100000"/>
              </a:lnSpc>
              <a:spcBef>
                <a:spcPts val="1200"/>
              </a:spcBef>
              <a:spcAft>
                <a:spcPts val="0"/>
              </a:spcAft>
              <a:buSzPts val="1150"/>
              <a:buChar char="•"/>
              <a:defRPr sz="1150"/>
            </a:lvl3pPr>
            <a:lvl4pPr indent="-301625" lvl="3" marL="1828800">
              <a:lnSpc>
                <a:spcPct val="100000"/>
              </a:lnSpc>
              <a:spcBef>
                <a:spcPts val="1200"/>
              </a:spcBef>
              <a:spcAft>
                <a:spcPts val="0"/>
              </a:spcAft>
              <a:buSzPts val="1150"/>
              <a:buChar char="•"/>
              <a:defRPr sz="1150"/>
            </a:lvl4pPr>
            <a:lvl5pPr indent="-301625" lvl="4" marL="2286000">
              <a:lnSpc>
                <a:spcPct val="100000"/>
              </a:lnSpc>
              <a:spcBef>
                <a:spcPts val="1200"/>
              </a:spcBef>
              <a:spcAft>
                <a:spcPts val="0"/>
              </a:spcAft>
              <a:buSzPts val="1150"/>
              <a:buChar char="•"/>
              <a:defRPr sz="1150"/>
            </a:lvl5pPr>
            <a:lvl6pPr indent="-301625" lvl="5" marL="2743200">
              <a:lnSpc>
                <a:spcPct val="100000"/>
              </a:lnSpc>
              <a:spcBef>
                <a:spcPts val="1200"/>
              </a:spcBef>
              <a:spcAft>
                <a:spcPts val="0"/>
              </a:spcAft>
              <a:buSzPts val="1150"/>
              <a:buChar char="•"/>
              <a:defRPr sz="1150"/>
            </a:lvl6pPr>
            <a:lvl7pPr indent="-301625" lvl="6" marL="3200400">
              <a:lnSpc>
                <a:spcPct val="100000"/>
              </a:lnSpc>
              <a:spcBef>
                <a:spcPts val="1200"/>
              </a:spcBef>
              <a:spcAft>
                <a:spcPts val="0"/>
              </a:spcAft>
              <a:buSzPts val="1150"/>
              <a:buChar char="•"/>
              <a:defRPr sz="1150"/>
            </a:lvl7pPr>
            <a:lvl8pPr indent="-301625" lvl="7" marL="3657600">
              <a:lnSpc>
                <a:spcPct val="100000"/>
              </a:lnSpc>
              <a:spcBef>
                <a:spcPts val="1200"/>
              </a:spcBef>
              <a:spcAft>
                <a:spcPts val="0"/>
              </a:spcAft>
              <a:buSzPts val="1150"/>
              <a:buChar char="•"/>
              <a:defRPr sz="1150"/>
            </a:lvl8pPr>
            <a:lvl9pPr indent="-301625" lvl="8" marL="4114800">
              <a:lnSpc>
                <a:spcPct val="100000"/>
              </a:lnSpc>
              <a:spcBef>
                <a:spcPts val="1200"/>
              </a:spcBef>
              <a:spcAft>
                <a:spcPts val="0"/>
              </a:spcAft>
              <a:buSzPts val="1150"/>
              <a:buChar char="•"/>
              <a:defRPr sz="1150"/>
            </a:lvl9pPr>
          </a:lstStyle>
          <a:p/>
        </p:txBody>
      </p:sp>
      <p:sp>
        <p:nvSpPr>
          <p:cNvPr id="93" name="Google Shape;93;p16"/>
          <p:cNvSpPr txBox="1"/>
          <p:nvPr>
            <p:ph idx="2" type="body"/>
          </p:nvPr>
        </p:nvSpPr>
        <p:spPr>
          <a:xfrm>
            <a:off x="657721" y="1057275"/>
            <a:ext cx="7828500" cy="2233800"/>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200"/>
              </a:spcBef>
              <a:spcAft>
                <a:spcPts val="0"/>
              </a:spcAft>
              <a:buClr>
                <a:srgbClr val="182B49"/>
              </a:buClr>
              <a:buSzPts val="3200"/>
              <a:buFont typeface="Teko"/>
              <a:buNone/>
              <a:defRPr b="1" i="0" sz="3200">
                <a:solidFill>
                  <a:srgbClr val="182B49"/>
                </a:solidFill>
                <a:latin typeface="Teko"/>
                <a:ea typeface="Teko"/>
                <a:cs typeface="Teko"/>
                <a:sym typeface="Teko"/>
              </a:defRPr>
            </a:lvl1pPr>
            <a:lvl2pPr indent="-431800" lvl="1" marL="914400" algn="l">
              <a:lnSpc>
                <a:spcPct val="100000"/>
              </a:lnSpc>
              <a:spcBef>
                <a:spcPts val="1200"/>
              </a:spcBef>
              <a:spcAft>
                <a:spcPts val="0"/>
              </a:spcAft>
              <a:buClr>
                <a:srgbClr val="182B49"/>
              </a:buClr>
              <a:buSzPts val="3200"/>
              <a:buFont typeface="Teko"/>
              <a:buChar char="•"/>
              <a:defRPr b="1" sz="3200">
                <a:solidFill>
                  <a:srgbClr val="182B49"/>
                </a:solidFill>
                <a:latin typeface="Teko"/>
                <a:ea typeface="Teko"/>
                <a:cs typeface="Teko"/>
                <a:sym typeface="Teko"/>
              </a:defRPr>
            </a:lvl2pPr>
            <a:lvl3pPr indent="-431800" lvl="2" marL="1371600" algn="l">
              <a:lnSpc>
                <a:spcPct val="100000"/>
              </a:lnSpc>
              <a:spcBef>
                <a:spcPts val="1200"/>
              </a:spcBef>
              <a:spcAft>
                <a:spcPts val="0"/>
              </a:spcAft>
              <a:buClr>
                <a:srgbClr val="182B49"/>
              </a:buClr>
              <a:buSzPts val="3200"/>
              <a:buFont typeface="Teko"/>
              <a:buChar char="•"/>
              <a:defRPr b="1" sz="3200">
                <a:solidFill>
                  <a:srgbClr val="182B49"/>
                </a:solidFill>
                <a:latin typeface="Teko"/>
                <a:ea typeface="Teko"/>
                <a:cs typeface="Teko"/>
                <a:sym typeface="Teko"/>
              </a:defRPr>
            </a:lvl3pPr>
            <a:lvl4pPr indent="-431800" lvl="3" marL="1828800" algn="l">
              <a:lnSpc>
                <a:spcPct val="100000"/>
              </a:lnSpc>
              <a:spcBef>
                <a:spcPts val="1200"/>
              </a:spcBef>
              <a:spcAft>
                <a:spcPts val="0"/>
              </a:spcAft>
              <a:buClr>
                <a:srgbClr val="182B49"/>
              </a:buClr>
              <a:buSzPts val="3200"/>
              <a:buFont typeface="Teko"/>
              <a:buChar char="•"/>
              <a:defRPr b="1" sz="3200">
                <a:solidFill>
                  <a:srgbClr val="182B49"/>
                </a:solidFill>
                <a:latin typeface="Teko"/>
                <a:ea typeface="Teko"/>
                <a:cs typeface="Teko"/>
                <a:sym typeface="Teko"/>
              </a:defRPr>
            </a:lvl4pPr>
            <a:lvl5pPr indent="-228600" lvl="4" marL="2286000" algn="l">
              <a:lnSpc>
                <a:spcPct val="100000"/>
              </a:lnSpc>
              <a:spcBef>
                <a:spcPts val="1200"/>
              </a:spcBef>
              <a:spcAft>
                <a:spcPts val="0"/>
              </a:spcAft>
              <a:buClr>
                <a:srgbClr val="182B49"/>
              </a:buClr>
              <a:buSzPts val="3200"/>
              <a:buFont typeface="Teko"/>
              <a:buNone/>
              <a:defRPr b="1" sz="3200">
                <a:solidFill>
                  <a:srgbClr val="182B49"/>
                </a:solidFill>
                <a:latin typeface="Teko"/>
                <a:ea typeface="Teko"/>
                <a:cs typeface="Teko"/>
                <a:sym typeface="Teko"/>
              </a:defRPr>
            </a:lvl5pPr>
            <a:lvl6pPr indent="-431800" lvl="5" marL="2743200" algn="l">
              <a:lnSpc>
                <a:spcPct val="100000"/>
              </a:lnSpc>
              <a:spcBef>
                <a:spcPts val="1200"/>
              </a:spcBef>
              <a:spcAft>
                <a:spcPts val="0"/>
              </a:spcAft>
              <a:buClr>
                <a:schemeClr val="dk1"/>
              </a:buClr>
              <a:buSzPts val="3200"/>
              <a:buFont typeface="Teko"/>
              <a:buChar char="•"/>
              <a:defRPr b="1" sz="3200">
                <a:latin typeface="Teko"/>
                <a:ea typeface="Teko"/>
                <a:cs typeface="Teko"/>
                <a:sym typeface="Teko"/>
              </a:defRPr>
            </a:lvl6pPr>
            <a:lvl7pPr indent="-431800" lvl="6" marL="3200400" algn="l">
              <a:lnSpc>
                <a:spcPct val="100000"/>
              </a:lnSpc>
              <a:spcBef>
                <a:spcPts val="1200"/>
              </a:spcBef>
              <a:spcAft>
                <a:spcPts val="0"/>
              </a:spcAft>
              <a:buClr>
                <a:schemeClr val="dk1"/>
              </a:buClr>
              <a:buSzPts val="3200"/>
              <a:buFont typeface="Teko"/>
              <a:buChar char="•"/>
              <a:defRPr b="1" sz="3200">
                <a:latin typeface="Teko"/>
                <a:ea typeface="Teko"/>
                <a:cs typeface="Teko"/>
                <a:sym typeface="Teko"/>
              </a:defRPr>
            </a:lvl7pPr>
            <a:lvl8pPr indent="-431800" lvl="7" marL="3657600" algn="l">
              <a:lnSpc>
                <a:spcPct val="100000"/>
              </a:lnSpc>
              <a:spcBef>
                <a:spcPts val="1200"/>
              </a:spcBef>
              <a:spcAft>
                <a:spcPts val="0"/>
              </a:spcAft>
              <a:buClr>
                <a:schemeClr val="dk1"/>
              </a:buClr>
              <a:buSzPts val="3200"/>
              <a:buFont typeface="Teko"/>
              <a:buChar char="•"/>
              <a:defRPr b="1" sz="3200">
                <a:latin typeface="Teko"/>
                <a:ea typeface="Teko"/>
                <a:cs typeface="Teko"/>
                <a:sym typeface="Teko"/>
              </a:defRPr>
            </a:lvl8pPr>
            <a:lvl9pPr indent="-431800" lvl="8" marL="4114800" algn="l">
              <a:lnSpc>
                <a:spcPct val="100000"/>
              </a:lnSpc>
              <a:spcBef>
                <a:spcPts val="1200"/>
              </a:spcBef>
              <a:spcAft>
                <a:spcPts val="0"/>
              </a:spcAft>
              <a:buClr>
                <a:schemeClr val="dk1"/>
              </a:buClr>
              <a:buSzPts val="3200"/>
              <a:buFont typeface="Teko"/>
              <a:buChar char="•"/>
              <a:defRPr b="1" sz="3200">
                <a:latin typeface="Teko"/>
                <a:ea typeface="Teko"/>
                <a:cs typeface="Teko"/>
                <a:sym typeface="Teko"/>
              </a:defRPr>
            </a:lvl9pPr>
          </a:lstStyle>
          <a:p/>
        </p:txBody>
      </p:sp>
      <p:sp>
        <p:nvSpPr>
          <p:cNvPr id="94" name="Google Shape;94;p16"/>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95" name="Shape 95"/>
        <p:cNvGrpSpPr/>
        <p:nvPr/>
      </p:nvGrpSpPr>
      <p:grpSpPr>
        <a:xfrm>
          <a:off x="0" y="0"/>
          <a:ext cx="0" cy="0"/>
          <a:chOff x="0" y="0"/>
          <a:chExt cx="0" cy="0"/>
        </a:xfrm>
      </p:grpSpPr>
      <p:sp>
        <p:nvSpPr>
          <p:cNvPr id="96" name="Google Shape;96;p17"/>
          <p:cNvSpPr/>
          <p:nvPr>
            <p:ph idx="2" type="pic"/>
          </p:nvPr>
        </p:nvSpPr>
        <p:spPr>
          <a:xfrm>
            <a:off x="5910262" y="2647500"/>
            <a:ext cx="2776500" cy="2019900"/>
          </a:xfrm>
          <a:prstGeom prst="roundRect">
            <a:avLst>
              <a:gd fmla="val 4810" name="adj"/>
            </a:avLst>
          </a:prstGeom>
          <a:noFill/>
          <a:ln>
            <a:noFill/>
          </a:ln>
        </p:spPr>
      </p:sp>
      <p:sp>
        <p:nvSpPr>
          <p:cNvPr id="97" name="Google Shape;97;p17"/>
          <p:cNvSpPr/>
          <p:nvPr>
            <p:ph idx="3" type="pic"/>
          </p:nvPr>
        </p:nvSpPr>
        <p:spPr>
          <a:xfrm>
            <a:off x="5910262" y="452296"/>
            <a:ext cx="2776500" cy="2019900"/>
          </a:xfrm>
          <a:prstGeom prst="roundRect">
            <a:avLst>
              <a:gd fmla="val 4810" name="adj"/>
            </a:avLst>
          </a:prstGeom>
          <a:noFill/>
          <a:ln>
            <a:noFill/>
          </a:ln>
        </p:spPr>
      </p:sp>
      <p:sp>
        <p:nvSpPr>
          <p:cNvPr id="98" name="Google Shape;98;p17"/>
          <p:cNvSpPr/>
          <p:nvPr>
            <p:ph idx="4" type="pic"/>
          </p:nvPr>
        </p:nvSpPr>
        <p:spPr>
          <a:xfrm>
            <a:off x="457200" y="452628"/>
            <a:ext cx="5291100" cy="4214700"/>
          </a:xfrm>
          <a:prstGeom prst="roundRect">
            <a:avLst>
              <a:gd fmla="val 2254" name="adj"/>
            </a:avLst>
          </a:prstGeom>
          <a:noFill/>
          <a:ln>
            <a:noFill/>
          </a:ln>
        </p:spPr>
      </p:sp>
      <p:sp>
        <p:nvSpPr>
          <p:cNvPr id="99" name="Google Shape;99;p17"/>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00" name="Shape 100"/>
        <p:cNvGrpSpPr/>
        <p:nvPr/>
      </p:nvGrpSpPr>
      <p:grpSpPr>
        <a:xfrm>
          <a:off x="0" y="0"/>
          <a:ext cx="0" cy="0"/>
          <a:chOff x="0" y="0"/>
          <a:chExt cx="0" cy="0"/>
        </a:xfrm>
      </p:grpSpPr>
      <p:sp>
        <p:nvSpPr>
          <p:cNvPr id="101" name="Google Shape;101;p18"/>
          <p:cNvSpPr/>
          <p:nvPr>
            <p:ph idx="2" type="pic"/>
          </p:nvPr>
        </p:nvSpPr>
        <p:spPr>
          <a:xfrm>
            <a:off x="0" y="0"/>
            <a:ext cx="9144000" cy="5143500"/>
          </a:xfrm>
          <a:prstGeom prst="rect">
            <a:avLst/>
          </a:prstGeom>
          <a:noFill/>
          <a:ln>
            <a:noFill/>
          </a:ln>
        </p:spPr>
      </p:sp>
      <p:sp>
        <p:nvSpPr>
          <p:cNvPr id="102" name="Google Shape;102;p18"/>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ame Only">
  <p:cSld name="Frame Only">
    <p:spTree>
      <p:nvGrpSpPr>
        <p:cNvPr id="103" name="Shape 103"/>
        <p:cNvGrpSpPr/>
        <p:nvPr/>
      </p:nvGrpSpPr>
      <p:grpSpPr>
        <a:xfrm>
          <a:off x="0" y="0"/>
          <a:ext cx="0" cy="0"/>
          <a:chOff x="0" y="0"/>
          <a:chExt cx="0" cy="0"/>
        </a:xfrm>
      </p:grpSpPr>
      <p:sp>
        <p:nvSpPr>
          <p:cNvPr id="104" name="Google Shape;104;p19"/>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05" name="Shape 105"/>
        <p:cNvGrpSpPr/>
        <p:nvPr/>
      </p:nvGrpSpPr>
      <p:grpSpPr>
        <a:xfrm>
          <a:off x="0" y="0"/>
          <a:ext cx="0" cy="0"/>
          <a:chOff x="0" y="0"/>
          <a:chExt cx="0" cy="0"/>
        </a:xfrm>
      </p:grpSpPr>
      <p:sp>
        <p:nvSpPr>
          <p:cNvPr id="106" name="Google Shape;106;p20"/>
          <p:cNvSpPr txBox="1"/>
          <p:nvPr>
            <p:ph type="ctrTitle"/>
          </p:nvPr>
        </p:nvSpPr>
        <p:spPr>
          <a:xfrm>
            <a:off x="311708" y="744575"/>
            <a:ext cx="8520600" cy="2052600"/>
          </a:xfrm>
          <a:prstGeom prst="rect">
            <a:avLst/>
          </a:prstGeom>
        </p:spPr>
        <p:txBody>
          <a:bodyPr anchorCtr="0" anchor="b" bIns="0" lIns="0" spcFirstLastPara="1" rIns="0" wrap="square" tIns="0">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7" name="Google Shape;107;p20"/>
          <p:cNvSpPr txBox="1"/>
          <p:nvPr>
            <p:ph idx="1" type="subTitle"/>
          </p:nvPr>
        </p:nvSpPr>
        <p:spPr>
          <a:xfrm>
            <a:off x="311700" y="2834125"/>
            <a:ext cx="8520600" cy="792600"/>
          </a:xfrm>
          <a:prstGeom prst="rect">
            <a:avLst/>
          </a:prstGeom>
        </p:spPr>
        <p:txBody>
          <a:bodyPr anchorCtr="0" anchor="t" bIns="0" lIns="0" spcFirstLastPara="1" rIns="0" wrap="square" tIns="0">
            <a:normAutofit/>
          </a:bodyPr>
          <a:lstStyle>
            <a:lvl1pPr lvl="0" rtl="0" algn="ctr">
              <a:lnSpc>
                <a:spcPct val="100000"/>
              </a:lnSpc>
              <a:spcBef>
                <a:spcPts val="1200"/>
              </a:spcBef>
              <a:spcAft>
                <a:spcPts val="0"/>
              </a:spcAft>
              <a:buSzPts val="2800"/>
              <a:buNone/>
              <a:defRPr sz="2800"/>
            </a:lvl1pPr>
            <a:lvl2pPr lvl="1" rtl="0" algn="ctr">
              <a:lnSpc>
                <a:spcPct val="100000"/>
              </a:lnSpc>
              <a:spcBef>
                <a:spcPts val="1200"/>
              </a:spcBef>
              <a:spcAft>
                <a:spcPts val="0"/>
              </a:spcAft>
              <a:buSzPts val="2800"/>
              <a:buNone/>
              <a:defRPr sz="2800"/>
            </a:lvl2pPr>
            <a:lvl3pPr lvl="2" rtl="0" algn="ctr">
              <a:lnSpc>
                <a:spcPct val="100000"/>
              </a:lnSpc>
              <a:spcBef>
                <a:spcPts val="1200"/>
              </a:spcBef>
              <a:spcAft>
                <a:spcPts val="0"/>
              </a:spcAft>
              <a:buSzPts val="2800"/>
              <a:buNone/>
              <a:defRPr sz="2800"/>
            </a:lvl3pPr>
            <a:lvl4pPr lvl="3" rtl="0" algn="ctr">
              <a:lnSpc>
                <a:spcPct val="100000"/>
              </a:lnSpc>
              <a:spcBef>
                <a:spcPts val="1200"/>
              </a:spcBef>
              <a:spcAft>
                <a:spcPts val="0"/>
              </a:spcAft>
              <a:buSzPts val="2800"/>
              <a:buNone/>
              <a:defRPr sz="2800"/>
            </a:lvl4pPr>
            <a:lvl5pPr lvl="4" rtl="0" algn="ctr">
              <a:lnSpc>
                <a:spcPct val="100000"/>
              </a:lnSpc>
              <a:spcBef>
                <a:spcPts val="1200"/>
              </a:spcBef>
              <a:spcAft>
                <a:spcPts val="0"/>
              </a:spcAft>
              <a:buSzPts val="2800"/>
              <a:buNone/>
              <a:defRPr sz="2800"/>
            </a:lvl5pPr>
            <a:lvl6pPr lvl="5" rtl="0" algn="ctr">
              <a:lnSpc>
                <a:spcPct val="100000"/>
              </a:lnSpc>
              <a:spcBef>
                <a:spcPts val="1200"/>
              </a:spcBef>
              <a:spcAft>
                <a:spcPts val="0"/>
              </a:spcAft>
              <a:buSzPts val="2800"/>
              <a:buNone/>
              <a:defRPr sz="2800"/>
            </a:lvl6pPr>
            <a:lvl7pPr lvl="6" rtl="0" algn="ctr">
              <a:lnSpc>
                <a:spcPct val="100000"/>
              </a:lnSpc>
              <a:spcBef>
                <a:spcPts val="1200"/>
              </a:spcBef>
              <a:spcAft>
                <a:spcPts val="0"/>
              </a:spcAft>
              <a:buSzPts val="2800"/>
              <a:buNone/>
              <a:defRPr sz="2800"/>
            </a:lvl7pPr>
            <a:lvl8pPr lvl="7" rtl="0" algn="ctr">
              <a:lnSpc>
                <a:spcPct val="100000"/>
              </a:lnSpc>
              <a:spcBef>
                <a:spcPts val="1200"/>
              </a:spcBef>
              <a:spcAft>
                <a:spcPts val="0"/>
              </a:spcAft>
              <a:buSzPts val="2800"/>
              <a:buNone/>
              <a:defRPr sz="2800"/>
            </a:lvl8pPr>
            <a:lvl9pPr lvl="8" rtl="0" algn="ctr">
              <a:lnSpc>
                <a:spcPct val="100000"/>
              </a:lnSpc>
              <a:spcBef>
                <a:spcPts val="1200"/>
              </a:spcBef>
              <a:spcAft>
                <a:spcPts val="0"/>
              </a:spcAft>
              <a:buSzPts val="2800"/>
              <a:buNone/>
              <a:defRPr sz="2800"/>
            </a:lvl9pPr>
          </a:lstStyle>
          <a:p/>
        </p:txBody>
      </p:sp>
      <p:sp>
        <p:nvSpPr>
          <p:cNvPr id="108" name="Google Shape;108;p2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Numbered">
  <p:cSld name="Agenda Numbered">
    <p:spTree>
      <p:nvGrpSpPr>
        <p:cNvPr id="17" name="Shape 17"/>
        <p:cNvGrpSpPr/>
        <p:nvPr/>
      </p:nvGrpSpPr>
      <p:grpSpPr>
        <a:xfrm>
          <a:off x="0" y="0"/>
          <a:ext cx="0" cy="0"/>
          <a:chOff x="0" y="0"/>
          <a:chExt cx="0" cy="0"/>
        </a:xfrm>
      </p:grpSpPr>
      <p:sp>
        <p:nvSpPr>
          <p:cNvPr id="18" name="Google Shape;18;p3"/>
          <p:cNvSpPr/>
          <p:nvPr>
            <p:ph idx="1" type="body"/>
          </p:nvPr>
        </p:nvSpPr>
        <p:spPr>
          <a:xfrm>
            <a:off x="452438" y="130931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19" name="Google Shape;19;p3"/>
          <p:cNvSpPr/>
          <p:nvPr>
            <p:ph idx="2" type="body"/>
          </p:nvPr>
        </p:nvSpPr>
        <p:spPr>
          <a:xfrm>
            <a:off x="452438" y="189406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0" name="Google Shape;20;p3"/>
          <p:cNvSpPr/>
          <p:nvPr>
            <p:ph idx="3" type="body"/>
          </p:nvPr>
        </p:nvSpPr>
        <p:spPr>
          <a:xfrm>
            <a:off x="452438" y="247881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1" name="Google Shape;21;p3"/>
          <p:cNvSpPr/>
          <p:nvPr>
            <p:ph idx="4" type="body"/>
          </p:nvPr>
        </p:nvSpPr>
        <p:spPr>
          <a:xfrm>
            <a:off x="452438" y="364831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2" name="Google Shape;22;p3"/>
          <p:cNvSpPr/>
          <p:nvPr>
            <p:ph idx="5" type="body"/>
          </p:nvPr>
        </p:nvSpPr>
        <p:spPr>
          <a:xfrm>
            <a:off x="452438" y="306356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3" name="Google Shape;23;p3"/>
          <p:cNvSpPr/>
          <p:nvPr>
            <p:ph idx="6" type="body"/>
          </p:nvPr>
        </p:nvSpPr>
        <p:spPr>
          <a:xfrm>
            <a:off x="4716645" y="130931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4" name="Google Shape;24;p3"/>
          <p:cNvSpPr/>
          <p:nvPr>
            <p:ph idx="7" type="body"/>
          </p:nvPr>
        </p:nvSpPr>
        <p:spPr>
          <a:xfrm>
            <a:off x="4716645" y="189406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5" name="Google Shape;25;p3"/>
          <p:cNvSpPr/>
          <p:nvPr>
            <p:ph idx="8" type="body"/>
          </p:nvPr>
        </p:nvSpPr>
        <p:spPr>
          <a:xfrm>
            <a:off x="4716645" y="247881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6" name="Google Shape;26;p3"/>
          <p:cNvSpPr/>
          <p:nvPr>
            <p:ph idx="9" type="body"/>
          </p:nvPr>
        </p:nvSpPr>
        <p:spPr>
          <a:xfrm>
            <a:off x="4716645" y="364831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7" name="Google Shape;27;p3"/>
          <p:cNvSpPr/>
          <p:nvPr>
            <p:ph idx="13" type="body"/>
          </p:nvPr>
        </p:nvSpPr>
        <p:spPr>
          <a:xfrm>
            <a:off x="4716645" y="3063564"/>
            <a:ext cx="381000" cy="381000"/>
          </a:xfrm>
          <a:prstGeom prst="ellipse">
            <a:avLst/>
          </a:prstGeom>
          <a:solidFill>
            <a:schemeClr val="accent2"/>
          </a:solidFill>
          <a:ln>
            <a:noFill/>
          </a:ln>
        </p:spPr>
        <p:txBody>
          <a:bodyPr anchorCtr="0" anchor="t" bIns="0" lIns="0" spcFirstLastPara="1" rIns="0" wrap="square" tIns="0">
            <a:normAutofit/>
          </a:bodyPr>
          <a:lstStyle>
            <a:lvl1pPr indent="-228600" lvl="0" marL="457200" algn="ctr">
              <a:lnSpc>
                <a:spcPct val="20000"/>
              </a:lnSpc>
              <a:spcBef>
                <a:spcPts val="0"/>
              </a:spcBef>
              <a:spcAft>
                <a:spcPts val="0"/>
              </a:spcAft>
              <a:buSzPts val="2700"/>
              <a:buFont typeface="Teko Medium"/>
              <a:buNone/>
              <a:defRPr baseline="-25000" i="0" sz="2700">
                <a:latin typeface="Teko Medium"/>
                <a:ea typeface="Teko Medium"/>
                <a:cs typeface="Teko Medium"/>
                <a:sym typeface="Teko Medium"/>
              </a:defRPr>
            </a:lvl1pPr>
            <a:lvl2pPr indent="-400050" lvl="1" marL="914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2pPr>
            <a:lvl3pPr indent="-400050" lvl="2" marL="1371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3pPr>
            <a:lvl4pPr indent="-400050" lvl="3" marL="1828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4pPr>
            <a:lvl5pPr indent="-400050" lvl="4" marL="22860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5pPr>
            <a:lvl6pPr indent="-400050" lvl="5" marL="27432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6pPr>
            <a:lvl7pPr indent="-400050" lvl="6" marL="32004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7pPr>
            <a:lvl8pPr indent="-400050" lvl="7" marL="36576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8pPr>
            <a:lvl9pPr indent="-400050" lvl="8" marL="4114800" algn="ctr">
              <a:lnSpc>
                <a:spcPct val="20000"/>
              </a:lnSpc>
              <a:spcBef>
                <a:spcPts val="0"/>
              </a:spcBef>
              <a:spcAft>
                <a:spcPts val="0"/>
              </a:spcAft>
              <a:buSzPts val="2700"/>
              <a:buFont typeface="Teko Medium"/>
              <a:buChar char="•"/>
              <a:defRPr sz="2700">
                <a:latin typeface="Teko Medium"/>
                <a:ea typeface="Teko Medium"/>
                <a:cs typeface="Teko Medium"/>
                <a:sym typeface="Teko Medium"/>
              </a:defRPr>
            </a:lvl9pPr>
          </a:lstStyle>
          <a:p/>
        </p:txBody>
      </p:sp>
      <p:sp>
        <p:nvSpPr>
          <p:cNvPr id="28" name="Google Shape;28;p3"/>
          <p:cNvSpPr txBox="1"/>
          <p:nvPr>
            <p:ph type="title"/>
          </p:nvPr>
        </p:nvSpPr>
        <p:spPr>
          <a:xfrm>
            <a:off x="457200" y="402336"/>
            <a:ext cx="6375300" cy="657300"/>
          </a:xfrm>
          <a:prstGeom prst="rect">
            <a:avLst/>
          </a:prstGeom>
          <a:noFill/>
          <a:ln>
            <a:noFill/>
          </a:ln>
        </p:spPr>
        <p:txBody>
          <a:bodyPr anchorCtr="0" anchor="t" bIns="0" lIns="0" spcFirstLastPara="1" rIns="0" wrap="square" tIns="0">
            <a:normAutofit/>
          </a:bodyPr>
          <a:lstStyle>
            <a:lvl1pPr lvl="0" algn="l">
              <a:lnSpc>
                <a:spcPct val="80000"/>
              </a:lnSpc>
              <a:spcBef>
                <a:spcPts val="0"/>
              </a:spcBef>
              <a:spcAft>
                <a:spcPts val="0"/>
              </a:spcAft>
              <a:buClr>
                <a:schemeClr val="dk1"/>
              </a:buClr>
              <a:buSzPts val="1800"/>
              <a:buNone/>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29" name="Google Shape;29;p3"/>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
        <p:nvSpPr>
          <p:cNvPr id="30" name="Google Shape;30;p3"/>
          <p:cNvSpPr txBox="1"/>
          <p:nvPr>
            <p:ph idx="14" type="subTitle"/>
          </p:nvPr>
        </p:nvSpPr>
        <p:spPr>
          <a:xfrm>
            <a:off x="951200" y="1302125"/>
            <a:ext cx="3476100" cy="395400"/>
          </a:xfrm>
          <a:prstGeom prst="rect">
            <a:avLst/>
          </a:prstGeom>
        </p:spPr>
        <p:txBody>
          <a:bodyPr anchorCtr="0" anchor="ctr" bIns="0" lIns="0" spcFirstLastPara="1" rIns="0" wrap="square" tIns="0">
            <a:normAutofit/>
          </a:bodyPr>
          <a:lstStyle>
            <a:lvl1pPr lvl="0">
              <a:spcBef>
                <a:spcPts val="1200"/>
              </a:spcBef>
              <a:spcAft>
                <a:spcPts val="0"/>
              </a:spcAft>
              <a:buSzPts val="1600"/>
              <a:buNone/>
              <a:defRPr/>
            </a:lvl1pPr>
            <a:lvl2pPr lvl="1">
              <a:spcBef>
                <a:spcPts val="1200"/>
              </a:spcBef>
              <a:spcAft>
                <a:spcPts val="0"/>
              </a:spcAft>
              <a:buSzPts val="1600"/>
              <a:buNone/>
              <a:defRPr/>
            </a:lvl2pPr>
            <a:lvl3pPr lvl="2">
              <a:spcBef>
                <a:spcPts val="1200"/>
              </a:spcBef>
              <a:spcAft>
                <a:spcPts val="0"/>
              </a:spcAft>
              <a:buSzPts val="1600"/>
              <a:buNone/>
              <a:defRPr/>
            </a:lvl3pPr>
            <a:lvl4pPr lvl="3">
              <a:spcBef>
                <a:spcPts val="1200"/>
              </a:spcBef>
              <a:spcAft>
                <a:spcPts val="0"/>
              </a:spcAft>
              <a:buSzPts val="1600"/>
              <a:buNone/>
              <a:defRPr/>
            </a:lvl4pPr>
            <a:lvl5pPr lvl="4">
              <a:spcBef>
                <a:spcPts val="1200"/>
              </a:spcBef>
              <a:spcAft>
                <a:spcPts val="0"/>
              </a:spcAft>
              <a:buSzPts val="1600"/>
              <a:buNone/>
              <a:defRPr/>
            </a:lvl5pPr>
            <a:lvl6pPr lvl="5">
              <a:spcBef>
                <a:spcPts val="1200"/>
              </a:spcBef>
              <a:spcAft>
                <a:spcPts val="0"/>
              </a:spcAft>
              <a:buSzPts val="1600"/>
              <a:buNone/>
              <a:defRPr/>
            </a:lvl6pPr>
            <a:lvl7pPr lvl="6">
              <a:spcBef>
                <a:spcPts val="1200"/>
              </a:spcBef>
              <a:spcAft>
                <a:spcPts val="0"/>
              </a:spcAft>
              <a:buSzPts val="1600"/>
              <a:buNone/>
              <a:defRPr/>
            </a:lvl7pPr>
            <a:lvl8pPr lvl="7">
              <a:spcBef>
                <a:spcPts val="1200"/>
              </a:spcBef>
              <a:spcAft>
                <a:spcPts val="0"/>
              </a:spcAft>
              <a:buSzPts val="1600"/>
              <a:buNone/>
              <a:defRPr/>
            </a:lvl8pPr>
            <a:lvl9pPr lvl="8">
              <a:spcBef>
                <a:spcPts val="1200"/>
              </a:spcBef>
              <a:spcAft>
                <a:spcPts val="0"/>
              </a:spcAft>
              <a:buSzPts val="1600"/>
              <a:buNone/>
              <a:defRPr/>
            </a:lvl9pPr>
          </a:lstStyle>
          <a:p/>
        </p:txBody>
      </p:sp>
      <p:sp>
        <p:nvSpPr>
          <p:cNvPr id="31" name="Google Shape;31;p3"/>
          <p:cNvSpPr txBox="1"/>
          <p:nvPr>
            <p:ph idx="15" type="subTitle"/>
          </p:nvPr>
        </p:nvSpPr>
        <p:spPr>
          <a:xfrm>
            <a:off x="951200" y="188687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
        <p:nvSpPr>
          <p:cNvPr id="32" name="Google Shape;32;p3"/>
          <p:cNvSpPr txBox="1"/>
          <p:nvPr>
            <p:ph idx="16" type="subTitle"/>
          </p:nvPr>
        </p:nvSpPr>
        <p:spPr>
          <a:xfrm>
            <a:off x="951200" y="247162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
        <p:nvSpPr>
          <p:cNvPr id="33" name="Google Shape;33;p3"/>
          <p:cNvSpPr txBox="1"/>
          <p:nvPr>
            <p:ph idx="17" type="subTitle"/>
          </p:nvPr>
        </p:nvSpPr>
        <p:spPr>
          <a:xfrm>
            <a:off x="951200" y="305637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
        <p:nvSpPr>
          <p:cNvPr id="34" name="Google Shape;34;p3"/>
          <p:cNvSpPr txBox="1"/>
          <p:nvPr>
            <p:ph idx="18" type="subTitle"/>
          </p:nvPr>
        </p:nvSpPr>
        <p:spPr>
          <a:xfrm>
            <a:off x="951200" y="364112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
        <p:nvSpPr>
          <p:cNvPr id="35" name="Google Shape;35;p3"/>
          <p:cNvSpPr txBox="1"/>
          <p:nvPr>
            <p:ph idx="19" type="subTitle"/>
          </p:nvPr>
        </p:nvSpPr>
        <p:spPr>
          <a:xfrm>
            <a:off x="5215425" y="130212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
        <p:nvSpPr>
          <p:cNvPr id="36" name="Google Shape;36;p3"/>
          <p:cNvSpPr txBox="1"/>
          <p:nvPr>
            <p:ph idx="20" type="subTitle"/>
          </p:nvPr>
        </p:nvSpPr>
        <p:spPr>
          <a:xfrm>
            <a:off x="5215425" y="188687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
        <p:nvSpPr>
          <p:cNvPr id="37" name="Google Shape;37;p3"/>
          <p:cNvSpPr txBox="1"/>
          <p:nvPr>
            <p:ph idx="21" type="subTitle"/>
          </p:nvPr>
        </p:nvSpPr>
        <p:spPr>
          <a:xfrm>
            <a:off x="5215425" y="247162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
        <p:nvSpPr>
          <p:cNvPr id="38" name="Google Shape;38;p3"/>
          <p:cNvSpPr txBox="1"/>
          <p:nvPr>
            <p:ph idx="22" type="subTitle"/>
          </p:nvPr>
        </p:nvSpPr>
        <p:spPr>
          <a:xfrm>
            <a:off x="5215425" y="305637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
        <p:nvSpPr>
          <p:cNvPr id="39" name="Google Shape;39;p3"/>
          <p:cNvSpPr txBox="1"/>
          <p:nvPr>
            <p:ph idx="23" type="subTitle"/>
          </p:nvPr>
        </p:nvSpPr>
        <p:spPr>
          <a:xfrm>
            <a:off x="5215425" y="3641125"/>
            <a:ext cx="3476100" cy="395400"/>
          </a:xfrm>
          <a:prstGeom prst="rect">
            <a:avLst/>
          </a:prstGeom>
        </p:spPr>
        <p:txBody>
          <a:bodyPr anchorCtr="0" anchor="ctr" bIns="0" lIns="0" spcFirstLastPara="1" rIns="0" wrap="square" tIns="0">
            <a:normAutofit/>
          </a:bodyPr>
          <a:lstStyle>
            <a:lvl1pPr lvl="0" rtl="0">
              <a:spcBef>
                <a:spcPts val="1200"/>
              </a:spcBef>
              <a:spcAft>
                <a:spcPts val="0"/>
              </a:spcAft>
              <a:buSzPts val="1600"/>
              <a:buNone/>
              <a:defRPr/>
            </a:lvl1pPr>
            <a:lvl2pPr lvl="1" rtl="0">
              <a:spcBef>
                <a:spcPts val="1200"/>
              </a:spcBef>
              <a:spcAft>
                <a:spcPts val="0"/>
              </a:spcAft>
              <a:buSzPts val="1600"/>
              <a:buNone/>
              <a:defRPr/>
            </a:lvl2pPr>
            <a:lvl3pPr lvl="2" rtl="0">
              <a:spcBef>
                <a:spcPts val="1200"/>
              </a:spcBef>
              <a:spcAft>
                <a:spcPts val="0"/>
              </a:spcAft>
              <a:buSzPts val="1600"/>
              <a:buNone/>
              <a:defRPr/>
            </a:lvl3pPr>
            <a:lvl4pPr lvl="3" rtl="0">
              <a:spcBef>
                <a:spcPts val="1200"/>
              </a:spcBef>
              <a:spcAft>
                <a:spcPts val="0"/>
              </a:spcAft>
              <a:buSzPts val="1600"/>
              <a:buNone/>
              <a:defRPr/>
            </a:lvl4pPr>
            <a:lvl5pPr lvl="4" rtl="0">
              <a:spcBef>
                <a:spcPts val="1200"/>
              </a:spcBef>
              <a:spcAft>
                <a:spcPts val="0"/>
              </a:spcAft>
              <a:buSzPts val="1600"/>
              <a:buNone/>
              <a:defRPr/>
            </a:lvl5pPr>
            <a:lvl6pPr lvl="5" rtl="0">
              <a:spcBef>
                <a:spcPts val="1200"/>
              </a:spcBef>
              <a:spcAft>
                <a:spcPts val="0"/>
              </a:spcAft>
              <a:buSzPts val="1600"/>
              <a:buNone/>
              <a:defRPr/>
            </a:lvl6pPr>
            <a:lvl7pPr lvl="6" rtl="0">
              <a:spcBef>
                <a:spcPts val="1200"/>
              </a:spcBef>
              <a:spcAft>
                <a:spcPts val="0"/>
              </a:spcAft>
              <a:buSzPts val="1600"/>
              <a:buNone/>
              <a:defRPr/>
            </a:lvl7pPr>
            <a:lvl8pPr lvl="7" rtl="0">
              <a:spcBef>
                <a:spcPts val="1200"/>
              </a:spcBef>
              <a:spcAft>
                <a:spcPts val="0"/>
              </a:spcAft>
              <a:buSzPts val="1600"/>
              <a:buNone/>
              <a:defRPr/>
            </a:lvl8pPr>
            <a:lvl9pPr lvl="8" rtl="0">
              <a:spcBef>
                <a:spcPts val="1200"/>
              </a:spcBef>
              <a:spcAft>
                <a:spcPts val="0"/>
              </a:spcAft>
              <a:buSzPts val="1600"/>
              <a:buNone/>
              <a:defRPr/>
            </a:lvl9pPr>
          </a:lstStyle>
          <a:p/>
        </p:txBody>
      </p:sp>
    </p:spTree>
  </p:cSld>
  <p:clrMapOvr>
    <a:masterClrMapping/>
  </p:clrMapOvr>
  <p:extLst>
    <p:ext uri="{DCECCB84-F9BA-43D5-87BE-67443E8EF086}">
      <p15:sldGuideLst>
        <p15:guide id="1" orient="horz" pos="1069">
          <p15:clr>
            <a:srgbClr val="E46962"/>
          </p15:clr>
        </p15:guide>
        <p15:guide id="2" pos="599">
          <p15:clr>
            <a:srgbClr val="E46962"/>
          </p15:clr>
        </p15:guide>
        <p15:guide id="3" pos="2789">
          <p15:clr>
            <a:srgbClr val="E46962"/>
          </p15:clr>
        </p15:guide>
        <p15:guide id="4" pos="3285">
          <p15:clr>
            <a:srgbClr val="E46962"/>
          </p15:clr>
        </p15:guide>
        <p15:guide id="5" orient="horz" pos="2543">
          <p15:clr>
            <a:srgbClr val="E46962"/>
          </p15:clr>
        </p15:guide>
        <p15:guide id="6" orient="horz" pos="2294">
          <p15:clr>
            <a:srgbClr val="E46962"/>
          </p15:clr>
        </p15:guide>
        <p15:guide id="7" orient="horz" pos="1930">
          <p15:clr>
            <a:srgbClr val="E46962"/>
          </p15:clr>
        </p15:guide>
        <p15:guide id="8" orient="horz" pos="1557">
          <p15:clr>
            <a:srgbClr val="E46962"/>
          </p15:clr>
        </p15:guide>
        <p15:guide id="9" orient="horz" pos="119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RIght">
  <p:cSld name="Photo RIght">
    <p:spTree>
      <p:nvGrpSpPr>
        <p:cNvPr id="40" name="Shape 40"/>
        <p:cNvGrpSpPr/>
        <p:nvPr/>
      </p:nvGrpSpPr>
      <p:grpSpPr>
        <a:xfrm>
          <a:off x="0" y="0"/>
          <a:ext cx="0" cy="0"/>
          <a:chOff x="0" y="0"/>
          <a:chExt cx="0" cy="0"/>
        </a:xfrm>
      </p:grpSpPr>
      <p:sp>
        <p:nvSpPr>
          <p:cNvPr id="41" name="Google Shape;41;p4"/>
          <p:cNvSpPr/>
          <p:nvPr>
            <p:ph idx="2" type="pic"/>
          </p:nvPr>
        </p:nvSpPr>
        <p:spPr>
          <a:xfrm>
            <a:off x="4572000" y="0"/>
            <a:ext cx="4572000" cy="5143500"/>
          </a:xfrm>
          <a:prstGeom prst="rect">
            <a:avLst/>
          </a:prstGeom>
          <a:noFill/>
          <a:ln>
            <a:noFill/>
          </a:ln>
        </p:spPr>
      </p:sp>
      <p:sp>
        <p:nvSpPr>
          <p:cNvPr id="42" name="Google Shape;42;p4"/>
          <p:cNvSpPr txBox="1"/>
          <p:nvPr>
            <p:ph type="title"/>
          </p:nvPr>
        </p:nvSpPr>
        <p:spPr>
          <a:xfrm>
            <a:off x="457200" y="402336"/>
            <a:ext cx="3657600" cy="653700"/>
          </a:xfrm>
          <a:prstGeom prst="rect">
            <a:avLst/>
          </a:prstGeom>
          <a:noFill/>
          <a:ln>
            <a:noFill/>
          </a:ln>
        </p:spPr>
        <p:txBody>
          <a:bodyPr anchorCtr="0" anchor="t" bIns="0" lIns="0" spcFirstLastPara="1" rIns="0" wrap="square" tIns="0">
            <a:normAutofit/>
          </a:bodyPr>
          <a:lstStyle>
            <a:lvl1pPr lvl="0" algn="l">
              <a:lnSpc>
                <a:spcPct val="80000"/>
              </a:lnSpc>
              <a:spcBef>
                <a:spcPts val="0"/>
              </a:spcBef>
              <a:spcAft>
                <a:spcPts val="0"/>
              </a:spcAft>
              <a:buClr>
                <a:schemeClr val="dk1"/>
              </a:buClr>
              <a:buSzPts val="1800"/>
              <a:buNone/>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43" name="Google Shape;43;p4"/>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
        <p:nvSpPr>
          <p:cNvPr id="44" name="Google Shape;44;p4"/>
          <p:cNvSpPr txBox="1"/>
          <p:nvPr>
            <p:ph idx="1" type="body"/>
          </p:nvPr>
        </p:nvSpPr>
        <p:spPr>
          <a:xfrm>
            <a:off x="457075" y="1300175"/>
            <a:ext cx="3657600" cy="3129000"/>
          </a:xfrm>
          <a:prstGeom prst="rect">
            <a:avLst/>
          </a:prstGeom>
        </p:spPr>
        <p:txBody>
          <a:bodyPr anchorCtr="0" anchor="t" bIns="0" lIns="0" spcFirstLastPara="1" rIns="0" wrap="square" tIns="0">
            <a:normAutofit/>
          </a:bodyPr>
          <a:lstStyle>
            <a:lvl1pPr indent="-330200" lvl="0" marL="457200">
              <a:spcBef>
                <a:spcPts val="1200"/>
              </a:spcBef>
              <a:spcAft>
                <a:spcPts val="0"/>
              </a:spcAft>
              <a:buSzPts val="1600"/>
              <a:buChar char="•"/>
              <a:defRPr/>
            </a:lvl1pPr>
            <a:lvl2pPr indent="-330200" lvl="1" marL="914400">
              <a:spcBef>
                <a:spcPts val="1200"/>
              </a:spcBef>
              <a:spcAft>
                <a:spcPts val="0"/>
              </a:spcAft>
              <a:buSzPts val="1600"/>
              <a:buChar char="•"/>
              <a:defRPr/>
            </a:lvl2pPr>
            <a:lvl3pPr indent="-330200" lvl="2" marL="1371600">
              <a:spcBef>
                <a:spcPts val="1200"/>
              </a:spcBef>
              <a:spcAft>
                <a:spcPts val="0"/>
              </a:spcAft>
              <a:buSzPts val="1600"/>
              <a:buChar char="•"/>
              <a:defRPr/>
            </a:lvl3pPr>
            <a:lvl4pPr indent="-330200" lvl="3" marL="1828800">
              <a:spcBef>
                <a:spcPts val="1200"/>
              </a:spcBef>
              <a:spcAft>
                <a:spcPts val="0"/>
              </a:spcAft>
              <a:buSzPts val="1600"/>
              <a:buChar char="•"/>
              <a:defRPr/>
            </a:lvl4pPr>
            <a:lvl5pPr indent="-330200" lvl="4" marL="2286000">
              <a:spcBef>
                <a:spcPts val="1200"/>
              </a:spcBef>
              <a:spcAft>
                <a:spcPts val="0"/>
              </a:spcAft>
              <a:buSzPts val="1600"/>
              <a:buChar char="•"/>
              <a:defRPr/>
            </a:lvl5pPr>
            <a:lvl6pPr indent="-330200" lvl="5" marL="2743200">
              <a:spcBef>
                <a:spcPts val="1200"/>
              </a:spcBef>
              <a:spcAft>
                <a:spcPts val="0"/>
              </a:spcAft>
              <a:buSzPts val="1600"/>
              <a:buChar char="•"/>
              <a:defRPr/>
            </a:lvl6pPr>
            <a:lvl7pPr indent="-330200" lvl="6" marL="3200400">
              <a:spcBef>
                <a:spcPts val="1200"/>
              </a:spcBef>
              <a:spcAft>
                <a:spcPts val="0"/>
              </a:spcAft>
              <a:buSzPts val="1600"/>
              <a:buChar char="•"/>
              <a:defRPr/>
            </a:lvl7pPr>
            <a:lvl8pPr indent="-330200" lvl="7" marL="3657600">
              <a:spcBef>
                <a:spcPts val="1200"/>
              </a:spcBef>
              <a:spcAft>
                <a:spcPts val="0"/>
              </a:spcAft>
              <a:buSzPts val="1600"/>
              <a:buChar char="•"/>
              <a:defRPr/>
            </a:lvl8pPr>
            <a:lvl9pPr indent="-330200" lvl="8" marL="4114800">
              <a:spcBef>
                <a:spcPts val="120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45" name="Shape 45"/>
        <p:cNvGrpSpPr/>
        <p:nvPr/>
      </p:nvGrpSpPr>
      <p:grpSpPr>
        <a:xfrm>
          <a:off x="0" y="0"/>
          <a:ext cx="0" cy="0"/>
          <a:chOff x="0" y="0"/>
          <a:chExt cx="0" cy="0"/>
        </a:xfrm>
      </p:grpSpPr>
      <p:sp>
        <p:nvSpPr>
          <p:cNvPr id="46" name="Google Shape;46;p5"/>
          <p:cNvSpPr txBox="1"/>
          <p:nvPr>
            <p:ph type="title"/>
          </p:nvPr>
        </p:nvSpPr>
        <p:spPr>
          <a:xfrm>
            <a:off x="457200" y="402336"/>
            <a:ext cx="6375300" cy="657300"/>
          </a:xfrm>
          <a:prstGeom prst="rect">
            <a:avLst/>
          </a:prstGeom>
          <a:noFill/>
          <a:ln>
            <a:noFill/>
          </a:ln>
        </p:spPr>
        <p:txBody>
          <a:bodyPr anchorCtr="0" anchor="t" bIns="0" lIns="0" spcFirstLastPara="1" rIns="0" wrap="square" tIns="0">
            <a:normAutofit/>
          </a:bodyPr>
          <a:lstStyle>
            <a:lvl1pPr lvl="0" algn="l">
              <a:lnSpc>
                <a:spcPct val="80000"/>
              </a:lnSpc>
              <a:spcBef>
                <a:spcPts val="0"/>
              </a:spcBef>
              <a:spcAft>
                <a:spcPts val="0"/>
              </a:spcAft>
              <a:buClr>
                <a:schemeClr val="dk1"/>
              </a:buClr>
              <a:buSzPts val="1800"/>
              <a:buNone/>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47" name="Google Shape;47;p5"/>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
        <p:nvSpPr>
          <p:cNvPr id="48" name="Google Shape;48;p5"/>
          <p:cNvSpPr txBox="1"/>
          <p:nvPr>
            <p:ph idx="1" type="body"/>
          </p:nvPr>
        </p:nvSpPr>
        <p:spPr>
          <a:xfrm>
            <a:off x="457200" y="1300175"/>
            <a:ext cx="8229600" cy="3129000"/>
          </a:xfrm>
          <a:prstGeom prst="rect">
            <a:avLst/>
          </a:prstGeom>
        </p:spPr>
        <p:txBody>
          <a:bodyPr anchorCtr="0" anchor="t" bIns="0" lIns="0" spcFirstLastPara="1" rIns="0" wrap="square" tIns="0">
            <a:normAutofit/>
          </a:bodyPr>
          <a:lstStyle>
            <a:lvl1pPr indent="-330200" lvl="0" marL="457200">
              <a:spcBef>
                <a:spcPts val="1200"/>
              </a:spcBef>
              <a:spcAft>
                <a:spcPts val="0"/>
              </a:spcAft>
              <a:buSzPts val="1600"/>
              <a:buChar char="•"/>
              <a:defRPr/>
            </a:lvl1pPr>
            <a:lvl2pPr indent="-330200" lvl="1" marL="914400">
              <a:spcBef>
                <a:spcPts val="1200"/>
              </a:spcBef>
              <a:spcAft>
                <a:spcPts val="0"/>
              </a:spcAft>
              <a:buSzPts val="1600"/>
              <a:buChar char="•"/>
              <a:defRPr/>
            </a:lvl2pPr>
            <a:lvl3pPr indent="-330200" lvl="2" marL="1371600">
              <a:spcBef>
                <a:spcPts val="1200"/>
              </a:spcBef>
              <a:spcAft>
                <a:spcPts val="0"/>
              </a:spcAft>
              <a:buSzPts val="1600"/>
              <a:buChar char="•"/>
              <a:defRPr/>
            </a:lvl3pPr>
            <a:lvl4pPr indent="-330200" lvl="3" marL="1828800">
              <a:spcBef>
                <a:spcPts val="1200"/>
              </a:spcBef>
              <a:spcAft>
                <a:spcPts val="0"/>
              </a:spcAft>
              <a:buSzPts val="1600"/>
              <a:buChar char="•"/>
              <a:defRPr/>
            </a:lvl4pPr>
            <a:lvl5pPr indent="-330200" lvl="4" marL="2286000">
              <a:spcBef>
                <a:spcPts val="1200"/>
              </a:spcBef>
              <a:spcAft>
                <a:spcPts val="0"/>
              </a:spcAft>
              <a:buSzPts val="1600"/>
              <a:buChar char="•"/>
              <a:defRPr/>
            </a:lvl5pPr>
            <a:lvl6pPr indent="-330200" lvl="5" marL="2743200">
              <a:spcBef>
                <a:spcPts val="1200"/>
              </a:spcBef>
              <a:spcAft>
                <a:spcPts val="0"/>
              </a:spcAft>
              <a:buSzPts val="1600"/>
              <a:buChar char="•"/>
              <a:defRPr/>
            </a:lvl6pPr>
            <a:lvl7pPr indent="-330200" lvl="6" marL="3200400">
              <a:spcBef>
                <a:spcPts val="1200"/>
              </a:spcBef>
              <a:spcAft>
                <a:spcPts val="0"/>
              </a:spcAft>
              <a:buSzPts val="1600"/>
              <a:buChar char="•"/>
              <a:defRPr/>
            </a:lvl7pPr>
            <a:lvl8pPr indent="-330200" lvl="7" marL="3657600">
              <a:spcBef>
                <a:spcPts val="1200"/>
              </a:spcBef>
              <a:spcAft>
                <a:spcPts val="0"/>
              </a:spcAft>
              <a:buSzPts val="1600"/>
              <a:buChar char="•"/>
              <a:defRPr/>
            </a:lvl8pPr>
            <a:lvl9pPr indent="-330200" lvl="8" marL="4114800">
              <a:spcBef>
                <a:spcPts val="1200"/>
              </a:spcBef>
              <a:spcAft>
                <a:spcPts val="0"/>
              </a:spcAft>
              <a:buSzPts val="16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howMasterSp="0" type="tx">
  <p:cSld name="TITLE_AND_BODY">
    <p:bg>
      <p:bgPr>
        <a:solidFill>
          <a:schemeClr val="dk1"/>
        </a:solidFill>
      </p:bgPr>
    </p:bg>
    <p:spTree>
      <p:nvGrpSpPr>
        <p:cNvPr id="49"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b="0" l="0" r="0" t="90544"/>
          <a:stretch/>
        </p:blipFill>
        <p:spPr>
          <a:xfrm>
            <a:off x="1850" y="4657993"/>
            <a:ext cx="9143998" cy="486550"/>
          </a:xfrm>
          <a:prstGeom prst="rect">
            <a:avLst/>
          </a:prstGeom>
          <a:noFill/>
          <a:ln>
            <a:noFill/>
          </a:ln>
        </p:spPr>
      </p:pic>
      <p:sp>
        <p:nvSpPr>
          <p:cNvPr id="51" name="Google Shape;51;p6"/>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1pPr>
            <a:lvl2pPr indent="0" lvl="1"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2pPr>
            <a:lvl3pPr indent="0" lvl="2"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3pPr>
            <a:lvl4pPr indent="0" lvl="3"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4pPr>
            <a:lvl5pPr indent="0" lvl="4"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5pPr>
            <a:lvl6pPr indent="0" lvl="5"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6pPr>
            <a:lvl7pPr indent="0" lvl="6"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7pPr>
            <a:lvl8pPr indent="0" lvl="7"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8pPr>
            <a:lvl9pPr indent="0" lvl="8" marL="0" algn="l">
              <a:lnSpc>
                <a:spcPct val="100000"/>
              </a:lnSpc>
              <a:spcBef>
                <a:spcPts val="0"/>
              </a:spcBef>
              <a:spcAft>
                <a:spcPts val="0"/>
              </a:spcAft>
              <a:buClr>
                <a:schemeClr val="dk1"/>
              </a:buClr>
              <a:buSzPts val="900"/>
              <a:buFont typeface="Source Sans 3"/>
              <a:buNone/>
              <a:defRPr b="0" i="0" sz="900" u="none" cap="none" strike="noStrike">
                <a:solidFill>
                  <a:schemeClr val="dk1"/>
                </a:solidFill>
                <a:latin typeface="Source Sans 3"/>
                <a:ea typeface="Source Sans 3"/>
                <a:cs typeface="Source Sans 3"/>
                <a:sym typeface="Source Sans 3"/>
              </a:defRPr>
            </a:lvl9pPr>
          </a:lstStyle>
          <a:p>
            <a:pPr indent="0" lvl="0" marL="0" rtl="0" algn="l">
              <a:spcBef>
                <a:spcPts val="0"/>
              </a:spcBef>
              <a:spcAft>
                <a:spcPts val="0"/>
              </a:spcAft>
              <a:buNone/>
            </a:pPr>
            <a:fld id="{00000000-1234-1234-1234-123412341234}" type="slidenum">
              <a:rPr lang="en"/>
              <a:t>‹#›</a:t>
            </a:fld>
            <a:endParaRPr/>
          </a:p>
        </p:txBody>
      </p:sp>
      <p:sp>
        <p:nvSpPr>
          <p:cNvPr id="52" name="Google Shape;52;p6"/>
          <p:cNvSpPr txBox="1"/>
          <p:nvPr>
            <p:ph idx="1" type="subTitle"/>
          </p:nvPr>
        </p:nvSpPr>
        <p:spPr>
          <a:xfrm>
            <a:off x="457200" y="400050"/>
            <a:ext cx="8229600" cy="4029000"/>
          </a:xfrm>
          <a:prstGeom prst="rect">
            <a:avLst/>
          </a:prstGeom>
        </p:spPr>
        <p:txBody>
          <a:bodyPr anchorCtr="0" anchor="ctr" bIns="0" lIns="0" spcFirstLastPara="1" rIns="0" wrap="square" tIns="0">
            <a:normAutofit/>
          </a:bodyPr>
          <a:lstStyle>
            <a:lvl1pPr lvl="0" algn="ctr">
              <a:spcBef>
                <a:spcPts val="1200"/>
              </a:spcBef>
              <a:spcAft>
                <a:spcPts val="0"/>
              </a:spcAft>
              <a:buClr>
                <a:schemeClr val="lt2"/>
              </a:buClr>
              <a:buSzPts val="4800"/>
              <a:buFont typeface="Teko"/>
              <a:buNone/>
              <a:defRPr b="1" sz="4800">
                <a:solidFill>
                  <a:schemeClr val="lt2"/>
                </a:solidFill>
                <a:latin typeface="Teko"/>
                <a:ea typeface="Teko"/>
                <a:cs typeface="Teko"/>
                <a:sym typeface="Teko"/>
              </a:defRPr>
            </a:lvl1pPr>
            <a:lvl2pPr lvl="1" algn="ctr">
              <a:spcBef>
                <a:spcPts val="1200"/>
              </a:spcBef>
              <a:spcAft>
                <a:spcPts val="0"/>
              </a:spcAft>
              <a:buSzPts val="1600"/>
              <a:buFont typeface="Teko"/>
              <a:buNone/>
              <a:defRPr b="1">
                <a:latin typeface="Teko"/>
                <a:ea typeface="Teko"/>
                <a:cs typeface="Teko"/>
                <a:sym typeface="Teko"/>
              </a:defRPr>
            </a:lvl2pPr>
            <a:lvl3pPr lvl="2" algn="ctr">
              <a:spcBef>
                <a:spcPts val="1200"/>
              </a:spcBef>
              <a:spcAft>
                <a:spcPts val="0"/>
              </a:spcAft>
              <a:buSzPts val="1600"/>
              <a:buFont typeface="Teko"/>
              <a:buNone/>
              <a:defRPr b="1">
                <a:latin typeface="Teko"/>
                <a:ea typeface="Teko"/>
                <a:cs typeface="Teko"/>
                <a:sym typeface="Teko"/>
              </a:defRPr>
            </a:lvl3pPr>
            <a:lvl4pPr lvl="3" algn="ctr">
              <a:spcBef>
                <a:spcPts val="1200"/>
              </a:spcBef>
              <a:spcAft>
                <a:spcPts val="0"/>
              </a:spcAft>
              <a:buSzPts val="1600"/>
              <a:buFont typeface="Teko"/>
              <a:buNone/>
              <a:defRPr b="1">
                <a:latin typeface="Teko"/>
                <a:ea typeface="Teko"/>
                <a:cs typeface="Teko"/>
                <a:sym typeface="Teko"/>
              </a:defRPr>
            </a:lvl4pPr>
            <a:lvl5pPr lvl="4" algn="ctr">
              <a:spcBef>
                <a:spcPts val="1200"/>
              </a:spcBef>
              <a:spcAft>
                <a:spcPts val="0"/>
              </a:spcAft>
              <a:buSzPts val="1600"/>
              <a:buFont typeface="Teko"/>
              <a:buNone/>
              <a:defRPr b="1">
                <a:latin typeface="Teko"/>
                <a:ea typeface="Teko"/>
                <a:cs typeface="Teko"/>
                <a:sym typeface="Teko"/>
              </a:defRPr>
            </a:lvl5pPr>
            <a:lvl6pPr lvl="5" algn="ctr">
              <a:spcBef>
                <a:spcPts val="1200"/>
              </a:spcBef>
              <a:spcAft>
                <a:spcPts val="0"/>
              </a:spcAft>
              <a:buSzPts val="1600"/>
              <a:buFont typeface="Teko"/>
              <a:buNone/>
              <a:defRPr b="1">
                <a:latin typeface="Teko"/>
                <a:ea typeface="Teko"/>
                <a:cs typeface="Teko"/>
                <a:sym typeface="Teko"/>
              </a:defRPr>
            </a:lvl6pPr>
            <a:lvl7pPr lvl="6" algn="ctr">
              <a:spcBef>
                <a:spcPts val="1200"/>
              </a:spcBef>
              <a:spcAft>
                <a:spcPts val="0"/>
              </a:spcAft>
              <a:buSzPts val="1600"/>
              <a:buFont typeface="Teko"/>
              <a:buNone/>
              <a:defRPr b="1">
                <a:latin typeface="Teko"/>
                <a:ea typeface="Teko"/>
                <a:cs typeface="Teko"/>
                <a:sym typeface="Teko"/>
              </a:defRPr>
            </a:lvl7pPr>
            <a:lvl8pPr lvl="7" algn="ctr">
              <a:spcBef>
                <a:spcPts val="1200"/>
              </a:spcBef>
              <a:spcAft>
                <a:spcPts val="0"/>
              </a:spcAft>
              <a:buSzPts val="1600"/>
              <a:buFont typeface="Teko"/>
              <a:buNone/>
              <a:defRPr b="1">
                <a:latin typeface="Teko"/>
                <a:ea typeface="Teko"/>
                <a:cs typeface="Teko"/>
                <a:sym typeface="Teko"/>
              </a:defRPr>
            </a:lvl8pPr>
            <a:lvl9pPr lvl="8" algn="ctr">
              <a:spcBef>
                <a:spcPts val="1200"/>
              </a:spcBef>
              <a:spcAft>
                <a:spcPts val="0"/>
              </a:spcAft>
              <a:buSzPts val="1600"/>
              <a:buFont typeface="Teko"/>
              <a:buNone/>
              <a:defRPr b="1">
                <a:latin typeface="Teko"/>
                <a:ea typeface="Teko"/>
                <a:cs typeface="Teko"/>
                <a:sym typeface="Tek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3"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showMasterSp="0">
  <p:cSld name="Title &amp; Photo">
    <p:bg>
      <p:bgPr>
        <a:solidFill>
          <a:schemeClr val="dk1"/>
        </a:solidFill>
      </p:bgPr>
    </p:bg>
    <p:spTree>
      <p:nvGrpSpPr>
        <p:cNvPr id="54" name="Shape 54"/>
        <p:cNvGrpSpPr/>
        <p:nvPr/>
      </p:nvGrpSpPr>
      <p:grpSpPr>
        <a:xfrm>
          <a:off x="0" y="0"/>
          <a:ext cx="0" cy="0"/>
          <a:chOff x="0" y="0"/>
          <a:chExt cx="0" cy="0"/>
        </a:xfrm>
      </p:grpSpPr>
      <p:sp>
        <p:nvSpPr>
          <p:cNvPr id="55" name="Google Shape;55;p8"/>
          <p:cNvSpPr/>
          <p:nvPr>
            <p:ph idx="2" type="pic"/>
          </p:nvPr>
        </p:nvSpPr>
        <p:spPr>
          <a:xfrm>
            <a:off x="0" y="0"/>
            <a:ext cx="9144000" cy="5143500"/>
          </a:xfrm>
          <a:prstGeom prst="rect">
            <a:avLst/>
          </a:prstGeom>
          <a:noFill/>
          <a:ln>
            <a:noFill/>
          </a:ln>
        </p:spPr>
      </p:sp>
      <p:pic>
        <p:nvPicPr>
          <p:cNvPr id="56" name="Google Shape;56;p8"/>
          <p:cNvPicPr preferRelativeResize="0"/>
          <p:nvPr/>
        </p:nvPicPr>
        <p:blipFill rotWithShape="1">
          <a:blip r:embed="rId2">
            <a:alphaModFix/>
          </a:blip>
          <a:srcRect b="0" l="0" r="0" t="90792"/>
          <a:stretch/>
        </p:blipFill>
        <p:spPr>
          <a:xfrm>
            <a:off x="1850" y="4671781"/>
            <a:ext cx="9143998" cy="473800"/>
          </a:xfrm>
          <a:prstGeom prst="rect">
            <a:avLst/>
          </a:prstGeom>
          <a:noFill/>
          <a:ln>
            <a:noFill/>
          </a:ln>
        </p:spPr>
      </p:pic>
      <p:pic>
        <p:nvPicPr>
          <p:cNvPr id="57" name="Google Shape;57;p8"/>
          <p:cNvPicPr preferRelativeResize="0"/>
          <p:nvPr/>
        </p:nvPicPr>
        <p:blipFill rotWithShape="1">
          <a:blip r:embed="rId3">
            <a:alphaModFix/>
          </a:blip>
          <a:srcRect b="79455" l="0" r="0" t="0"/>
          <a:stretch/>
        </p:blipFill>
        <p:spPr>
          <a:xfrm>
            <a:off x="1850" y="0"/>
            <a:ext cx="9140299" cy="1057275"/>
          </a:xfrm>
          <a:prstGeom prst="rect">
            <a:avLst/>
          </a:prstGeom>
          <a:noFill/>
          <a:ln>
            <a:noFill/>
          </a:ln>
        </p:spPr>
      </p:pic>
      <p:sp>
        <p:nvSpPr>
          <p:cNvPr id="58" name="Google Shape;58;p8"/>
          <p:cNvSpPr/>
          <p:nvPr>
            <p:ph idx="3" type="pic"/>
          </p:nvPr>
        </p:nvSpPr>
        <p:spPr>
          <a:xfrm>
            <a:off x="6819843" y="286172"/>
            <a:ext cx="2009700" cy="382200"/>
          </a:xfrm>
          <a:prstGeom prst="rect">
            <a:avLst/>
          </a:prstGeom>
          <a:noFill/>
          <a:ln>
            <a:noFill/>
          </a:ln>
        </p:spPr>
      </p:sp>
      <p:sp>
        <p:nvSpPr>
          <p:cNvPr id="59" name="Google Shape;59;p8"/>
          <p:cNvSpPr txBox="1"/>
          <p:nvPr>
            <p:ph type="title"/>
          </p:nvPr>
        </p:nvSpPr>
        <p:spPr>
          <a:xfrm>
            <a:off x="457200" y="2263818"/>
            <a:ext cx="8229600" cy="1743000"/>
          </a:xfrm>
          <a:prstGeom prst="rect">
            <a:avLst/>
          </a:prstGeom>
          <a:noFill/>
          <a:ln>
            <a:noFill/>
          </a:ln>
        </p:spPr>
        <p:txBody>
          <a:bodyPr anchorCtr="0" anchor="b" bIns="0" lIns="0" spcFirstLastPara="1" rIns="0" wrap="square" tIns="0">
            <a:normAutofit/>
          </a:bodyPr>
          <a:lstStyle>
            <a:lvl1pPr lvl="0" algn="l">
              <a:lnSpc>
                <a:spcPct val="80000"/>
              </a:lnSpc>
              <a:spcBef>
                <a:spcPts val="0"/>
              </a:spcBef>
              <a:spcAft>
                <a:spcPts val="0"/>
              </a:spcAft>
              <a:buClr>
                <a:srgbClr val="FFFFFF"/>
              </a:buClr>
              <a:buSzPts val="5200"/>
              <a:buFont typeface="Teko SemiBold"/>
              <a:buNone/>
              <a:defRPr sz="5200">
                <a:solidFill>
                  <a:srgbClr val="FFFFFF"/>
                </a:solidFill>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60" name="Google Shape;60;p8"/>
          <p:cNvSpPr txBox="1"/>
          <p:nvPr>
            <p:ph idx="1" type="subTitle"/>
          </p:nvPr>
        </p:nvSpPr>
        <p:spPr>
          <a:xfrm>
            <a:off x="450450" y="412900"/>
            <a:ext cx="5400900" cy="240900"/>
          </a:xfrm>
          <a:prstGeom prst="rect">
            <a:avLst/>
          </a:prstGeom>
        </p:spPr>
        <p:txBody>
          <a:bodyPr anchorCtr="0" anchor="t" bIns="0" lIns="0" spcFirstLastPara="1" rIns="0" wrap="square" tIns="0">
            <a:normAutofit/>
          </a:bodyPr>
          <a:lstStyle>
            <a:lvl1pPr lvl="0">
              <a:spcBef>
                <a:spcPts val="1200"/>
              </a:spcBef>
              <a:spcAft>
                <a:spcPts val="0"/>
              </a:spcAft>
              <a:buClr>
                <a:schemeClr val="lt2"/>
              </a:buClr>
              <a:buSzPts val="1100"/>
              <a:buNone/>
              <a:defRPr sz="1100">
                <a:solidFill>
                  <a:schemeClr val="lt2"/>
                </a:solidFill>
              </a:defRPr>
            </a:lvl1pPr>
            <a:lvl2pPr lvl="1">
              <a:spcBef>
                <a:spcPts val="1200"/>
              </a:spcBef>
              <a:spcAft>
                <a:spcPts val="0"/>
              </a:spcAft>
              <a:buSzPts val="1600"/>
              <a:buNone/>
              <a:defRPr/>
            </a:lvl2pPr>
            <a:lvl3pPr lvl="2">
              <a:spcBef>
                <a:spcPts val="1200"/>
              </a:spcBef>
              <a:spcAft>
                <a:spcPts val="0"/>
              </a:spcAft>
              <a:buSzPts val="1600"/>
              <a:buNone/>
              <a:defRPr/>
            </a:lvl3pPr>
            <a:lvl4pPr lvl="3">
              <a:spcBef>
                <a:spcPts val="1200"/>
              </a:spcBef>
              <a:spcAft>
                <a:spcPts val="0"/>
              </a:spcAft>
              <a:buSzPts val="1600"/>
              <a:buNone/>
              <a:defRPr/>
            </a:lvl4pPr>
            <a:lvl5pPr lvl="4">
              <a:spcBef>
                <a:spcPts val="1200"/>
              </a:spcBef>
              <a:spcAft>
                <a:spcPts val="0"/>
              </a:spcAft>
              <a:buSzPts val="1600"/>
              <a:buNone/>
              <a:defRPr/>
            </a:lvl5pPr>
            <a:lvl6pPr lvl="5">
              <a:spcBef>
                <a:spcPts val="1200"/>
              </a:spcBef>
              <a:spcAft>
                <a:spcPts val="0"/>
              </a:spcAft>
              <a:buSzPts val="1600"/>
              <a:buNone/>
              <a:defRPr/>
            </a:lvl6pPr>
            <a:lvl7pPr lvl="6">
              <a:spcBef>
                <a:spcPts val="1200"/>
              </a:spcBef>
              <a:spcAft>
                <a:spcPts val="0"/>
              </a:spcAft>
              <a:buSzPts val="1600"/>
              <a:buNone/>
              <a:defRPr/>
            </a:lvl7pPr>
            <a:lvl8pPr lvl="7">
              <a:spcBef>
                <a:spcPts val="1200"/>
              </a:spcBef>
              <a:spcAft>
                <a:spcPts val="0"/>
              </a:spcAft>
              <a:buSzPts val="1600"/>
              <a:buNone/>
              <a:defRPr/>
            </a:lvl8pPr>
            <a:lvl9pPr lvl="8">
              <a:spcBef>
                <a:spcPts val="1200"/>
              </a:spcBef>
              <a:spcAft>
                <a:spcPts val="0"/>
              </a:spcAft>
              <a:buSzPts val="1600"/>
              <a:buNone/>
              <a:defRPr/>
            </a:lvl9pPr>
          </a:lstStyle>
          <a:p/>
        </p:txBody>
      </p:sp>
      <p:sp>
        <p:nvSpPr>
          <p:cNvPr id="61" name="Google Shape;61;p8"/>
          <p:cNvSpPr txBox="1"/>
          <p:nvPr>
            <p:ph idx="4" type="subTitle"/>
          </p:nvPr>
        </p:nvSpPr>
        <p:spPr>
          <a:xfrm>
            <a:off x="450450" y="4020350"/>
            <a:ext cx="8229600" cy="408900"/>
          </a:xfrm>
          <a:prstGeom prst="rect">
            <a:avLst/>
          </a:prstGeom>
        </p:spPr>
        <p:txBody>
          <a:bodyPr anchorCtr="0" anchor="t" bIns="0" lIns="0" spcFirstLastPara="1" rIns="0" wrap="square" tIns="0">
            <a:normAutofit/>
          </a:bodyPr>
          <a:lstStyle>
            <a:lvl1pPr lvl="0">
              <a:spcBef>
                <a:spcPts val="1200"/>
              </a:spcBef>
              <a:spcAft>
                <a:spcPts val="0"/>
              </a:spcAft>
              <a:buClr>
                <a:schemeClr val="lt1"/>
              </a:buClr>
              <a:buSzPts val="1800"/>
              <a:buNone/>
              <a:defRPr sz="1800">
                <a:solidFill>
                  <a:schemeClr val="lt1"/>
                </a:solidFill>
              </a:defRPr>
            </a:lvl1pPr>
            <a:lvl2pPr lvl="1">
              <a:spcBef>
                <a:spcPts val="1200"/>
              </a:spcBef>
              <a:spcAft>
                <a:spcPts val="0"/>
              </a:spcAft>
              <a:buSzPts val="1600"/>
              <a:buNone/>
              <a:defRPr/>
            </a:lvl2pPr>
            <a:lvl3pPr lvl="2">
              <a:spcBef>
                <a:spcPts val="1200"/>
              </a:spcBef>
              <a:spcAft>
                <a:spcPts val="0"/>
              </a:spcAft>
              <a:buSzPts val="1600"/>
              <a:buNone/>
              <a:defRPr/>
            </a:lvl3pPr>
            <a:lvl4pPr lvl="3">
              <a:spcBef>
                <a:spcPts val="1200"/>
              </a:spcBef>
              <a:spcAft>
                <a:spcPts val="0"/>
              </a:spcAft>
              <a:buSzPts val="1600"/>
              <a:buNone/>
              <a:defRPr/>
            </a:lvl4pPr>
            <a:lvl5pPr lvl="4">
              <a:spcBef>
                <a:spcPts val="1200"/>
              </a:spcBef>
              <a:spcAft>
                <a:spcPts val="0"/>
              </a:spcAft>
              <a:buSzPts val="1600"/>
              <a:buNone/>
              <a:defRPr/>
            </a:lvl5pPr>
            <a:lvl6pPr lvl="5">
              <a:spcBef>
                <a:spcPts val="1200"/>
              </a:spcBef>
              <a:spcAft>
                <a:spcPts val="0"/>
              </a:spcAft>
              <a:buSzPts val="1600"/>
              <a:buNone/>
              <a:defRPr/>
            </a:lvl6pPr>
            <a:lvl7pPr lvl="6">
              <a:spcBef>
                <a:spcPts val="1200"/>
              </a:spcBef>
              <a:spcAft>
                <a:spcPts val="0"/>
              </a:spcAft>
              <a:buSzPts val="1600"/>
              <a:buNone/>
              <a:defRPr/>
            </a:lvl7pPr>
            <a:lvl8pPr lvl="7">
              <a:spcBef>
                <a:spcPts val="1200"/>
              </a:spcBef>
              <a:spcAft>
                <a:spcPts val="0"/>
              </a:spcAft>
              <a:buSzPts val="1600"/>
              <a:buNone/>
              <a:defRPr/>
            </a:lvl8pPr>
            <a:lvl9pPr lvl="8">
              <a:spcBef>
                <a:spcPts val="1200"/>
              </a:spcBef>
              <a:spcAft>
                <a:spcPts val="0"/>
              </a:spcAft>
              <a:buSzPts val="1600"/>
              <a:buNone/>
              <a:defRPr/>
            </a:lvl9pPr>
          </a:lstStyle>
          <a:p/>
        </p:txBody>
      </p:sp>
    </p:spTree>
  </p:cSld>
  <p:clrMapOvr>
    <a:masterClrMapping/>
  </p:clrMapOvr>
  <p:extLst>
    <p:ext uri="{DCECCB84-F9BA-43D5-87BE-67443E8EF086}">
      <p15:sldGuideLst>
        <p15:guide id="1" orient="horz" pos="412">
          <p15:clr>
            <a:srgbClr val="E46962"/>
          </p15:clr>
        </p15:guide>
        <p15:guide id="2" pos="3686">
          <p15:clr>
            <a:srgbClr val="E46962"/>
          </p15:clr>
        </p15:guide>
        <p15:guide id="3" orient="horz" pos="2533">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imple">
  <p:cSld name="Agenda Simple">
    <p:spTree>
      <p:nvGrpSpPr>
        <p:cNvPr id="62" name="Shape 62"/>
        <p:cNvGrpSpPr/>
        <p:nvPr/>
      </p:nvGrpSpPr>
      <p:grpSpPr>
        <a:xfrm>
          <a:off x="0" y="0"/>
          <a:ext cx="0" cy="0"/>
          <a:chOff x="0" y="0"/>
          <a:chExt cx="0" cy="0"/>
        </a:xfrm>
      </p:grpSpPr>
      <p:sp>
        <p:nvSpPr>
          <p:cNvPr id="63" name="Google Shape;63;p9"/>
          <p:cNvSpPr txBox="1"/>
          <p:nvPr>
            <p:ph type="title"/>
          </p:nvPr>
        </p:nvSpPr>
        <p:spPr>
          <a:xfrm>
            <a:off x="457200" y="402336"/>
            <a:ext cx="6375300" cy="657300"/>
          </a:xfrm>
          <a:prstGeom prst="rect">
            <a:avLst/>
          </a:prstGeom>
          <a:noFill/>
          <a:ln>
            <a:noFill/>
          </a:ln>
        </p:spPr>
        <p:txBody>
          <a:bodyPr anchorCtr="0" anchor="t" bIns="0" lIns="0" spcFirstLastPara="1" rIns="0" wrap="square" tIns="0">
            <a:normAutofit/>
          </a:bodyPr>
          <a:lstStyle>
            <a:lvl1pPr lvl="0" algn="l">
              <a:lnSpc>
                <a:spcPct val="80000"/>
              </a:lnSpc>
              <a:spcBef>
                <a:spcPts val="0"/>
              </a:spcBef>
              <a:spcAft>
                <a:spcPts val="0"/>
              </a:spcAft>
              <a:buClr>
                <a:schemeClr val="dk1"/>
              </a:buClr>
              <a:buSzPts val="1800"/>
              <a:buNone/>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64" name="Google Shape;64;p9"/>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
        <p:nvSpPr>
          <p:cNvPr id="65" name="Google Shape;65;p9"/>
          <p:cNvSpPr txBox="1"/>
          <p:nvPr>
            <p:ph idx="1" type="body"/>
          </p:nvPr>
        </p:nvSpPr>
        <p:spPr>
          <a:xfrm>
            <a:off x="457075" y="1300175"/>
            <a:ext cx="8229600" cy="3129000"/>
          </a:xfrm>
          <a:prstGeom prst="rect">
            <a:avLst/>
          </a:prstGeom>
        </p:spPr>
        <p:txBody>
          <a:bodyPr anchorCtr="0" anchor="t" bIns="0" lIns="0" spcFirstLastPara="1" rIns="0" wrap="square" tIns="0">
            <a:normAutofit/>
          </a:bodyPr>
          <a:lstStyle>
            <a:lvl1pPr indent="-330200" lvl="0" marL="457200">
              <a:spcBef>
                <a:spcPts val="1200"/>
              </a:spcBef>
              <a:spcAft>
                <a:spcPts val="0"/>
              </a:spcAft>
              <a:buSzPts val="1600"/>
              <a:buChar char="•"/>
              <a:defRPr/>
            </a:lvl1pPr>
            <a:lvl2pPr indent="-330200" lvl="1" marL="914400">
              <a:spcBef>
                <a:spcPts val="1200"/>
              </a:spcBef>
              <a:spcAft>
                <a:spcPts val="0"/>
              </a:spcAft>
              <a:buSzPts val="1600"/>
              <a:buChar char="•"/>
              <a:defRPr/>
            </a:lvl2pPr>
            <a:lvl3pPr indent="-330200" lvl="2" marL="1371600">
              <a:spcBef>
                <a:spcPts val="1200"/>
              </a:spcBef>
              <a:spcAft>
                <a:spcPts val="0"/>
              </a:spcAft>
              <a:buSzPts val="1600"/>
              <a:buChar char="•"/>
              <a:defRPr/>
            </a:lvl3pPr>
            <a:lvl4pPr indent="-330200" lvl="3" marL="1828800">
              <a:spcBef>
                <a:spcPts val="1200"/>
              </a:spcBef>
              <a:spcAft>
                <a:spcPts val="0"/>
              </a:spcAft>
              <a:buSzPts val="1600"/>
              <a:buChar char="•"/>
              <a:defRPr/>
            </a:lvl4pPr>
            <a:lvl5pPr indent="-330200" lvl="4" marL="2286000">
              <a:spcBef>
                <a:spcPts val="1200"/>
              </a:spcBef>
              <a:spcAft>
                <a:spcPts val="0"/>
              </a:spcAft>
              <a:buSzPts val="1600"/>
              <a:buChar char="•"/>
              <a:defRPr/>
            </a:lvl5pPr>
            <a:lvl6pPr indent="-330200" lvl="5" marL="2743200">
              <a:spcBef>
                <a:spcPts val="1200"/>
              </a:spcBef>
              <a:spcAft>
                <a:spcPts val="0"/>
              </a:spcAft>
              <a:buSzPts val="1600"/>
              <a:buChar char="•"/>
              <a:defRPr/>
            </a:lvl6pPr>
            <a:lvl7pPr indent="-330200" lvl="6" marL="3200400">
              <a:spcBef>
                <a:spcPts val="1200"/>
              </a:spcBef>
              <a:spcAft>
                <a:spcPts val="0"/>
              </a:spcAft>
              <a:buSzPts val="1600"/>
              <a:buChar char="•"/>
              <a:defRPr/>
            </a:lvl7pPr>
            <a:lvl8pPr indent="-330200" lvl="7" marL="3657600">
              <a:spcBef>
                <a:spcPts val="1200"/>
              </a:spcBef>
              <a:spcAft>
                <a:spcPts val="0"/>
              </a:spcAft>
              <a:buSzPts val="1600"/>
              <a:buChar char="•"/>
              <a:defRPr/>
            </a:lvl8pPr>
            <a:lvl9pPr indent="-330200" lvl="8" marL="4114800">
              <a:spcBef>
                <a:spcPts val="1200"/>
              </a:spcBef>
              <a:spcAft>
                <a:spcPts val="0"/>
              </a:spcAft>
              <a:buSzPts val="16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66" name="Shape 66"/>
        <p:cNvGrpSpPr/>
        <p:nvPr/>
      </p:nvGrpSpPr>
      <p:grpSpPr>
        <a:xfrm>
          <a:off x="0" y="0"/>
          <a:ext cx="0" cy="0"/>
          <a:chOff x="0" y="0"/>
          <a:chExt cx="0" cy="0"/>
        </a:xfrm>
      </p:grpSpPr>
      <p:sp>
        <p:nvSpPr>
          <p:cNvPr id="67" name="Google Shape;67;p10"/>
          <p:cNvSpPr/>
          <p:nvPr>
            <p:ph idx="2" type="pic"/>
          </p:nvPr>
        </p:nvSpPr>
        <p:spPr>
          <a:xfrm>
            <a:off x="0" y="0"/>
            <a:ext cx="4572000" cy="5143500"/>
          </a:xfrm>
          <a:prstGeom prst="rect">
            <a:avLst/>
          </a:prstGeom>
          <a:noFill/>
          <a:ln>
            <a:noFill/>
          </a:ln>
        </p:spPr>
      </p:sp>
      <p:sp>
        <p:nvSpPr>
          <p:cNvPr id="68" name="Google Shape;68;p10"/>
          <p:cNvSpPr txBox="1"/>
          <p:nvPr>
            <p:ph type="title"/>
          </p:nvPr>
        </p:nvSpPr>
        <p:spPr>
          <a:xfrm>
            <a:off x="5001965" y="813547"/>
            <a:ext cx="3684900" cy="1758300"/>
          </a:xfrm>
          <a:prstGeom prst="rect">
            <a:avLst/>
          </a:prstGeom>
          <a:noFill/>
          <a:ln>
            <a:noFill/>
          </a:ln>
        </p:spPr>
        <p:txBody>
          <a:bodyPr anchorCtr="0" anchor="b" bIns="0" lIns="0" spcFirstLastPara="1" rIns="0" wrap="square" tIns="0">
            <a:normAutofit/>
          </a:bodyPr>
          <a:lstStyle>
            <a:lvl1pPr lvl="0" algn="l">
              <a:lnSpc>
                <a:spcPct val="80000"/>
              </a:lnSpc>
              <a:spcBef>
                <a:spcPts val="0"/>
              </a:spcBef>
              <a:spcAft>
                <a:spcPts val="0"/>
              </a:spcAft>
              <a:buClr>
                <a:schemeClr val="dk1"/>
              </a:buClr>
              <a:buSzPts val="1800"/>
              <a:buNone/>
              <a:defRPr/>
            </a:lvl1pPr>
            <a:lvl2pPr lvl="1" algn="l">
              <a:lnSpc>
                <a:spcPct val="80000"/>
              </a:lnSpc>
              <a:spcBef>
                <a:spcPts val="0"/>
              </a:spcBef>
              <a:spcAft>
                <a:spcPts val="0"/>
              </a:spcAft>
              <a:buClr>
                <a:srgbClr val="182B49"/>
              </a:buClr>
              <a:buSzPts val="1800"/>
              <a:buNone/>
              <a:defRPr/>
            </a:lvl2pPr>
            <a:lvl3pPr lvl="2" algn="l">
              <a:lnSpc>
                <a:spcPct val="80000"/>
              </a:lnSpc>
              <a:spcBef>
                <a:spcPts val="0"/>
              </a:spcBef>
              <a:spcAft>
                <a:spcPts val="0"/>
              </a:spcAft>
              <a:buClr>
                <a:srgbClr val="182B49"/>
              </a:buClr>
              <a:buSzPts val="1800"/>
              <a:buNone/>
              <a:defRPr/>
            </a:lvl3pPr>
            <a:lvl4pPr lvl="3" algn="l">
              <a:lnSpc>
                <a:spcPct val="80000"/>
              </a:lnSpc>
              <a:spcBef>
                <a:spcPts val="0"/>
              </a:spcBef>
              <a:spcAft>
                <a:spcPts val="0"/>
              </a:spcAft>
              <a:buClr>
                <a:srgbClr val="182B49"/>
              </a:buClr>
              <a:buSzPts val="1800"/>
              <a:buNone/>
              <a:defRPr/>
            </a:lvl4pPr>
            <a:lvl5pPr lvl="4" algn="l">
              <a:lnSpc>
                <a:spcPct val="80000"/>
              </a:lnSpc>
              <a:spcBef>
                <a:spcPts val="0"/>
              </a:spcBef>
              <a:spcAft>
                <a:spcPts val="0"/>
              </a:spcAft>
              <a:buClr>
                <a:srgbClr val="182B49"/>
              </a:buClr>
              <a:buSzPts val="1800"/>
              <a:buNone/>
              <a:defRPr/>
            </a:lvl5pPr>
            <a:lvl6pPr lvl="5" algn="l">
              <a:lnSpc>
                <a:spcPct val="80000"/>
              </a:lnSpc>
              <a:spcBef>
                <a:spcPts val="0"/>
              </a:spcBef>
              <a:spcAft>
                <a:spcPts val="0"/>
              </a:spcAft>
              <a:buClr>
                <a:srgbClr val="182B49"/>
              </a:buClr>
              <a:buSzPts val="1800"/>
              <a:buNone/>
              <a:defRPr/>
            </a:lvl6pPr>
            <a:lvl7pPr lvl="6" algn="l">
              <a:lnSpc>
                <a:spcPct val="80000"/>
              </a:lnSpc>
              <a:spcBef>
                <a:spcPts val="0"/>
              </a:spcBef>
              <a:spcAft>
                <a:spcPts val="0"/>
              </a:spcAft>
              <a:buClr>
                <a:srgbClr val="182B49"/>
              </a:buClr>
              <a:buSzPts val="1800"/>
              <a:buNone/>
              <a:defRPr/>
            </a:lvl7pPr>
            <a:lvl8pPr lvl="7" algn="l">
              <a:lnSpc>
                <a:spcPct val="80000"/>
              </a:lnSpc>
              <a:spcBef>
                <a:spcPts val="0"/>
              </a:spcBef>
              <a:spcAft>
                <a:spcPts val="0"/>
              </a:spcAft>
              <a:buClr>
                <a:srgbClr val="182B49"/>
              </a:buClr>
              <a:buSzPts val="1800"/>
              <a:buNone/>
              <a:defRPr/>
            </a:lvl8pPr>
            <a:lvl9pPr lvl="8" algn="l">
              <a:lnSpc>
                <a:spcPct val="80000"/>
              </a:lnSpc>
              <a:spcBef>
                <a:spcPts val="0"/>
              </a:spcBef>
              <a:spcAft>
                <a:spcPts val="0"/>
              </a:spcAft>
              <a:buClr>
                <a:srgbClr val="182B49"/>
              </a:buClr>
              <a:buSzPts val="1800"/>
              <a:buNone/>
              <a:defRPr/>
            </a:lvl9pPr>
          </a:lstStyle>
          <a:p/>
        </p:txBody>
      </p:sp>
      <p:sp>
        <p:nvSpPr>
          <p:cNvPr id="69" name="Google Shape;69;p10"/>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chemeClr val="lt1"/>
              </a:buClr>
              <a:buSzPts val="900"/>
              <a:buFont typeface="Source Sans 3"/>
              <a:buNone/>
              <a:defRPr/>
            </a:lvl1pPr>
            <a:lvl2pPr indent="0" lvl="1" marL="0" algn="l">
              <a:lnSpc>
                <a:spcPct val="100000"/>
              </a:lnSpc>
              <a:spcBef>
                <a:spcPts val="0"/>
              </a:spcBef>
              <a:spcAft>
                <a:spcPts val="0"/>
              </a:spcAft>
              <a:buClr>
                <a:schemeClr val="lt1"/>
              </a:buClr>
              <a:buSzPts val="900"/>
              <a:buFont typeface="Source Sans 3"/>
              <a:buNone/>
              <a:defRPr/>
            </a:lvl2pPr>
            <a:lvl3pPr indent="0" lvl="2" marL="0" algn="l">
              <a:lnSpc>
                <a:spcPct val="100000"/>
              </a:lnSpc>
              <a:spcBef>
                <a:spcPts val="0"/>
              </a:spcBef>
              <a:spcAft>
                <a:spcPts val="0"/>
              </a:spcAft>
              <a:buClr>
                <a:schemeClr val="lt1"/>
              </a:buClr>
              <a:buSzPts val="900"/>
              <a:buFont typeface="Source Sans 3"/>
              <a:buNone/>
              <a:defRPr/>
            </a:lvl3pPr>
            <a:lvl4pPr indent="0" lvl="3" marL="0" algn="l">
              <a:lnSpc>
                <a:spcPct val="100000"/>
              </a:lnSpc>
              <a:spcBef>
                <a:spcPts val="0"/>
              </a:spcBef>
              <a:spcAft>
                <a:spcPts val="0"/>
              </a:spcAft>
              <a:buClr>
                <a:schemeClr val="lt1"/>
              </a:buClr>
              <a:buSzPts val="900"/>
              <a:buFont typeface="Source Sans 3"/>
              <a:buNone/>
              <a:defRPr/>
            </a:lvl4pPr>
            <a:lvl5pPr indent="0" lvl="4" marL="0" algn="l">
              <a:lnSpc>
                <a:spcPct val="100000"/>
              </a:lnSpc>
              <a:spcBef>
                <a:spcPts val="0"/>
              </a:spcBef>
              <a:spcAft>
                <a:spcPts val="0"/>
              </a:spcAft>
              <a:buClr>
                <a:schemeClr val="lt1"/>
              </a:buClr>
              <a:buSzPts val="900"/>
              <a:buFont typeface="Source Sans 3"/>
              <a:buNone/>
              <a:defRPr/>
            </a:lvl5pPr>
            <a:lvl6pPr indent="0" lvl="5" marL="0" algn="l">
              <a:lnSpc>
                <a:spcPct val="100000"/>
              </a:lnSpc>
              <a:spcBef>
                <a:spcPts val="0"/>
              </a:spcBef>
              <a:spcAft>
                <a:spcPts val="0"/>
              </a:spcAft>
              <a:buClr>
                <a:schemeClr val="lt1"/>
              </a:buClr>
              <a:buSzPts val="900"/>
              <a:buFont typeface="Source Sans 3"/>
              <a:buNone/>
              <a:defRPr/>
            </a:lvl6pPr>
            <a:lvl7pPr indent="0" lvl="6" marL="0" algn="l">
              <a:lnSpc>
                <a:spcPct val="100000"/>
              </a:lnSpc>
              <a:spcBef>
                <a:spcPts val="0"/>
              </a:spcBef>
              <a:spcAft>
                <a:spcPts val="0"/>
              </a:spcAft>
              <a:buClr>
                <a:schemeClr val="lt1"/>
              </a:buClr>
              <a:buSzPts val="900"/>
              <a:buFont typeface="Source Sans 3"/>
              <a:buNone/>
              <a:defRPr/>
            </a:lvl7pPr>
            <a:lvl8pPr indent="0" lvl="7" marL="0" algn="l">
              <a:lnSpc>
                <a:spcPct val="100000"/>
              </a:lnSpc>
              <a:spcBef>
                <a:spcPts val="0"/>
              </a:spcBef>
              <a:spcAft>
                <a:spcPts val="0"/>
              </a:spcAft>
              <a:buClr>
                <a:schemeClr val="lt1"/>
              </a:buClr>
              <a:buSzPts val="900"/>
              <a:buFont typeface="Source Sans 3"/>
              <a:buNone/>
              <a:defRPr/>
            </a:lvl8pPr>
            <a:lvl9pPr indent="0" lvl="8" marL="0" algn="l">
              <a:lnSpc>
                <a:spcPct val="100000"/>
              </a:lnSpc>
              <a:spcBef>
                <a:spcPts val="0"/>
              </a:spcBef>
              <a:spcAft>
                <a:spcPts val="0"/>
              </a:spcAft>
              <a:buClr>
                <a:schemeClr val="lt1"/>
              </a:buClr>
              <a:buSzPts val="900"/>
              <a:buFont typeface="Source Sans 3"/>
              <a:buNone/>
              <a:defRPr/>
            </a:lvl9pPr>
          </a:lstStyle>
          <a:p>
            <a:pPr indent="0" lvl="0" marL="0" rtl="0" algn="l">
              <a:spcBef>
                <a:spcPts val="0"/>
              </a:spcBef>
              <a:spcAft>
                <a:spcPts val="0"/>
              </a:spcAft>
              <a:buNone/>
            </a:pPr>
            <a:fld id="{00000000-1234-1234-1234-123412341234}" type="slidenum">
              <a:rPr lang="en"/>
              <a:t>‹#›</a:t>
            </a:fld>
            <a:endParaRPr/>
          </a:p>
        </p:txBody>
      </p:sp>
      <p:sp>
        <p:nvSpPr>
          <p:cNvPr id="70" name="Google Shape;70;p10"/>
          <p:cNvSpPr txBox="1"/>
          <p:nvPr>
            <p:ph idx="1" type="subTitle"/>
          </p:nvPr>
        </p:nvSpPr>
        <p:spPr>
          <a:xfrm>
            <a:off x="5001975" y="2641600"/>
            <a:ext cx="3684900" cy="1787400"/>
          </a:xfrm>
          <a:prstGeom prst="rect">
            <a:avLst/>
          </a:prstGeom>
        </p:spPr>
        <p:txBody>
          <a:bodyPr anchorCtr="0" anchor="t" bIns="0" lIns="0" spcFirstLastPara="1" rIns="0" wrap="square" tIns="0">
            <a:normAutofit/>
          </a:bodyPr>
          <a:lstStyle>
            <a:lvl1pPr lvl="0">
              <a:spcBef>
                <a:spcPts val="1200"/>
              </a:spcBef>
              <a:spcAft>
                <a:spcPts val="0"/>
              </a:spcAft>
              <a:buSzPts val="1700"/>
              <a:buFont typeface="Source Sans 3 Medium"/>
              <a:buNone/>
              <a:defRPr sz="1700">
                <a:latin typeface="Source Sans 3 Medium"/>
                <a:ea typeface="Source Sans 3 Medium"/>
                <a:cs typeface="Source Sans 3 Medium"/>
                <a:sym typeface="Source Sans 3 Medium"/>
              </a:defRPr>
            </a:lvl1pPr>
            <a:lvl2pPr lvl="1">
              <a:spcBef>
                <a:spcPts val="1200"/>
              </a:spcBef>
              <a:spcAft>
                <a:spcPts val="0"/>
              </a:spcAft>
              <a:buSzPts val="1600"/>
              <a:buFont typeface="Source Sans 3 Medium"/>
              <a:buNone/>
              <a:defRPr>
                <a:latin typeface="Source Sans 3 Medium"/>
                <a:ea typeface="Source Sans 3 Medium"/>
                <a:cs typeface="Source Sans 3 Medium"/>
                <a:sym typeface="Source Sans 3 Medium"/>
              </a:defRPr>
            </a:lvl2pPr>
            <a:lvl3pPr lvl="2">
              <a:spcBef>
                <a:spcPts val="1200"/>
              </a:spcBef>
              <a:spcAft>
                <a:spcPts val="0"/>
              </a:spcAft>
              <a:buSzPts val="1600"/>
              <a:buFont typeface="Source Sans 3 Medium"/>
              <a:buNone/>
              <a:defRPr>
                <a:latin typeface="Source Sans 3 Medium"/>
                <a:ea typeface="Source Sans 3 Medium"/>
                <a:cs typeface="Source Sans 3 Medium"/>
                <a:sym typeface="Source Sans 3 Medium"/>
              </a:defRPr>
            </a:lvl3pPr>
            <a:lvl4pPr lvl="3">
              <a:spcBef>
                <a:spcPts val="1200"/>
              </a:spcBef>
              <a:spcAft>
                <a:spcPts val="0"/>
              </a:spcAft>
              <a:buSzPts val="1600"/>
              <a:buFont typeface="Source Sans 3 Medium"/>
              <a:buNone/>
              <a:defRPr>
                <a:latin typeface="Source Sans 3 Medium"/>
                <a:ea typeface="Source Sans 3 Medium"/>
                <a:cs typeface="Source Sans 3 Medium"/>
                <a:sym typeface="Source Sans 3 Medium"/>
              </a:defRPr>
            </a:lvl4pPr>
            <a:lvl5pPr lvl="4">
              <a:spcBef>
                <a:spcPts val="1200"/>
              </a:spcBef>
              <a:spcAft>
                <a:spcPts val="0"/>
              </a:spcAft>
              <a:buSzPts val="1600"/>
              <a:buFont typeface="Source Sans 3 Medium"/>
              <a:buNone/>
              <a:defRPr>
                <a:latin typeface="Source Sans 3 Medium"/>
                <a:ea typeface="Source Sans 3 Medium"/>
                <a:cs typeface="Source Sans 3 Medium"/>
                <a:sym typeface="Source Sans 3 Medium"/>
              </a:defRPr>
            </a:lvl5pPr>
            <a:lvl6pPr lvl="5">
              <a:spcBef>
                <a:spcPts val="1200"/>
              </a:spcBef>
              <a:spcAft>
                <a:spcPts val="0"/>
              </a:spcAft>
              <a:buSzPts val="1600"/>
              <a:buFont typeface="Source Sans 3 Medium"/>
              <a:buNone/>
              <a:defRPr>
                <a:latin typeface="Source Sans 3 Medium"/>
                <a:ea typeface="Source Sans 3 Medium"/>
                <a:cs typeface="Source Sans 3 Medium"/>
                <a:sym typeface="Source Sans 3 Medium"/>
              </a:defRPr>
            </a:lvl6pPr>
            <a:lvl7pPr lvl="6">
              <a:spcBef>
                <a:spcPts val="1200"/>
              </a:spcBef>
              <a:spcAft>
                <a:spcPts val="0"/>
              </a:spcAft>
              <a:buSzPts val="1600"/>
              <a:buFont typeface="Source Sans 3 Medium"/>
              <a:buNone/>
              <a:defRPr>
                <a:latin typeface="Source Sans 3 Medium"/>
                <a:ea typeface="Source Sans 3 Medium"/>
                <a:cs typeface="Source Sans 3 Medium"/>
                <a:sym typeface="Source Sans 3 Medium"/>
              </a:defRPr>
            </a:lvl7pPr>
            <a:lvl8pPr lvl="7">
              <a:spcBef>
                <a:spcPts val="1200"/>
              </a:spcBef>
              <a:spcAft>
                <a:spcPts val="0"/>
              </a:spcAft>
              <a:buSzPts val="1600"/>
              <a:buFont typeface="Source Sans 3 Medium"/>
              <a:buNone/>
              <a:defRPr>
                <a:latin typeface="Source Sans 3 Medium"/>
                <a:ea typeface="Source Sans 3 Medium"/>
                <a:cs typeface="Source Sans 3 Medium"/>
                <a:sym typeface="Source Sans 3 Medium"/>
              </a:defRPr>
            </a:lvl8pPr>
            <a:lvl9pPr lvl="8">
              <a:spcBef>
                <a:spcPts val="1200"/>
              </a:spcBef>
              <a:spcAft>
                <a:spcPts val="0"/>
              </a:spcAft>
              <a:buSzPts val="1600"/>
              <a:buFont typeface="Source Sans 3 Medium"/>
              <a:buNone/>
              <a:defRPr>
                <a:latin typeface="Source Sans 3 Medium"/>
                <a:ea typeface="Source Sans 3 Medium"/>
                <a:cs typeface="Source Sans 3 Medium"/>
                <a:sym typeface="Source Sans 3 Medium"/>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theme" Target="../theme/theme2.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8763" cy="5148263"/>
          </a:xfrm>
          <a:prstGeom prst="rect">
            <a:avLst/>
          </a:prstGeom>
          <a:noFill/>
          <a:ln>
            <a:noFill/>
          </a:ln>
        </p:spPr>
      </p:pic>
      <p:pic>
        <p:nvPicPr>
          <p:cNvPr id="7" name="Google Shape;7;p1"/>
          <p:cNvPicPr preferRelativeResize="0"/>
          <p:nvPr/>
        </p:nvPicPr>
        <p:blipFill rotWithShape="1">
          <a:blip r:embed="rId2">
            <a:alphaModFix/>
          </a:blip>
          <a:srcRect b="709" l="0" r="0" t="709"/>
          <a:stretch/>
        </p:blipFill>
        <p:spPr>
          <a:xfrm>
            <a:off x="7538833" y="240172"/>
            <a:ext cx="1377803" cy="258338"/>
          </a:xfrm>
          <a:prstGeom prst="rect">
            <a:avLst/>
          </a:prstGeom>
          <a:noFill/>
          <a:ln>
            <a:noFill/>
          </a:ln>
        </p:spPr>
      </p:pic>
      <p:sp>
        <p:nvSpPr>
          <p:cNvPr id="8" name="Google Shape;8;p1"/>
          <p:cNvSpPr txBox="1"/>
          <p:nvPr>
            <p:ph idx="12" type="sldNum"/>
          </p:nvPr>
        </p:nvSpPr>
        <p:spPr>
          <a:xfrm>
            <a:off x="182880" y="4854549"/>
            <a:ext cx="274200" cy="2190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1pPr>
            <a:lvl2pPr indent="0" lvl="1"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2pPr>
            <a:lvl3pPr indent="0" lvl="2"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3pPr>
            <a:lvl4pPr indent="0" lvl="3"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4pPr>
            <a:lvl5pPr indent="0" lvl="4"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5pPr>
            <a:lvl6pPr indent="0" lvl="5"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6pPr>
            <a:lvl7pPr indent="0" lvl="6"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7pPr>
            <a:lvl8pPr indent="0" lvl="7"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8pPr>
            <a:lvl9pPr indent="0" lvl="8" marL="0" marR="0" rtl="0" algn="l">
              <a:lnSpc>
                <a:spcPct val="100000"/>
              </a:lnSpc>
              <a:spcBef>
                <a:spcPts val="0"/>
              </a:spcBef>
              <a:spcAft>
                <a:spcPts val="0"/>
              </a:spcAft>
              <a:buClr>
                <a:schemeClr val="lt1"/>
              </a:buClr>
              <a:buSzPts val="900"/>
              <a:buFont typeface="Source Sans 3"/>
              <a:buNone/>
              <a:defRPr b="0" i="0" sz="900" u="none" cap="none" strike="noStrike">
                <a:solidFill>
                  <a:schemeClr val="dk1"/>
                </a:solidFill>
                <a:latin typeface="Source Sans 3"/>
                <a:ea typeface="Source Sans 3"/>
                <a:cs typeface="Source Sans 3"/>
                <a:sym typeface="Source Sans 3"/>
              </a:defRPr>
            </a:lvl9pPr>
          </a:lstStyle>
          <a:p>
            <a:pPr indent="0" lvl="0" marL="0" rtl="0" algn="l">
              <a:spcBef>
                <a:spcPts val="0"/>
              </a:spcBef>
              <a:spcAft>
                <a:spcPts val="0"/>
              </a:spcAft>
              <a:buNone/>
            </a:pPr>
            <a:fld id="{00000000-1234-1234-1234-123412341234}" type="slidenum">
              <a:rPr lang="en"/>
              <a:t>‹#›</a:t>
            </a:fld>
            <a:endParaRPr/>
          </a:p>
        </p:txBody>
      </p:sp>
      <p:sp>
        <p:nvSpPr>
          <p:cNvPr id="9" name="Google Shape;9;p1"/>
          <p:cNvSpPr txBox="1"/>
          <p:nvPr>
            <p:ph idx="1" type="body"/>
          </p:nvPr>
        </p:nvSpPr>
        <p:spPr>
          <a:xfrm>
            <a:off x="457200" y="1300163"/>
            <a:ext cx="8229600" cy="3129000"/>
          </a:xfrm>
          <a:prstGeom prst="rect">
            <a:avLst/>
          </a:prstGeom>
          <a:noFill/>
          <a:ln>
            <a:noFill/>
          </a:ln>
        </p:spPr>
        <p:txBody>
          <a:bodyPr anchorCtr="0" anchor="t" bIns="0" lIns="0" spcFirstLastPara="1" rIns="0" wrap="square" tIns="0">
            <a:normAutofit/>
          </a:bodyPr>
          <a:lstStyle>
            <a:lvl1pPr indent="-330200" lvl="0" marL="4572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1pPr>
            <a:lvl2pPr indent="-330200" lvl="1" marL="9144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2pPr>
            <a:lvl3pPr indent="-330200" lvl="2" marL="13716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3pPr>
            <a:lvl4pPr indent="-330200" lvl="3" marL="18288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4pPr>
            <a:lvl5pPr indent="-330200" lvl="4" marL="22860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5pPr>
            <a:lvl6pPr indent="-330200" lvl="5" marL="27432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6pPr>
            <a:lvl7pPr indent="-330200" lvl="6" marL="32004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7pPr>
            <a:lvl8pPr indent="-330200" lvl="7" marL="36576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8pPr>
            <a:lvl9pPr indent="-330200" lvl="8" marL="4114800" marR="0" rtl="0">
              <a:lnSpc>
                <a:spcPct val="100000"/>
              </a:lnSpc>
              <a:spcBef>
                <a:spcPts val="1200"/>
              </a:spcBef>
              <a:spcAft>
                <a:spcPts val="0"/>
              </a:spcAft>
              <a:buClr>
                <a:schemeClr val="dk1"/>
              </a:buClr>
              <a:buSzPts val="1600"/>
              <a:buFont typeface="Source Sans 3"/>
              <a:buChar char="•"/>
              <a:defRPr i="0" sz="1600" u="none" cap="none" strike="noStrike">
                <a:solidFill>
                  <a:schemeClr val="dk1"/>
                </a:solidFill>
                <a:latin typeface="Source Sans 3"/>
                <a:ea typeface="Source Sans 3"/>
                <a:cs typeface="Source Sans 3"/>
                <a:sym typeface="Source Sans 3"/>
              </a:defRPr>
            </a:lvl9pPr>
          </a:lstStyle>
          <a:p/>
        </p:txBody>
      </p:sp>
      <p:sp>
        <p:nvSpPr>
          <p:cNvPr id="10" name="Google Shape;10;p1"/>
          <p:cNvSpPr txBox="1"/>
          <p:nvPr>
            <p:ph type="title"/>
          </p:nvPr>
        </p:nvSpPr>
        <p:spPr>
          <a:xfrm>
            <a:off x="457200" y="402336"/>
            <a:ext cx="6375300" cy="657300"/>
          </a:xfrm>
          <a:prstGeom prst="rect">
            <a:avLst/>
          </a:prstGeom>
          <a:noFill/>
          <a:ln>
            <a:noFill/>
          </a:ln>
        </p:spPr>
        <p:txBody>
          <a:bodyPr anchorCtr="0" anchor="t" bIns="0" lIns="0" spcFirstLastPara="1" rIns="0" wrap="square" tIns="0">
            <a:normAutofit/>
          </a:bodyPr>
          <a:lstStyle>
            <a:lvl1pPr lvl="0" marR="0" rtl="0" algn="l">
              <a:lnSpc>
                <a:spcPct val="80000"/>
              </a:lnSpc>
              <a:spcBef>
                <a:spcPts val="0"/>
              </a:spcBef>
              <a:spcAft>
                <a:spcPts val="0"/>
              </a:spcAft>
              <a:buClr>
                <a:schemeClr val="dk1"/>
              </a:buClr>
              <a:buSzPts val="3400"/>
              <a:buFont typeface="Teko"/>
              <a:buNone/>
              <a:defRPr b="1" i="0" sz="3400" u="none" cap="none" strike="noStrike">
                <a:solidFill>
                  <a:schemeClr val="dk1"/>
                </a:solidFill>
                <a:latin typeface="Teko"/>
                <a:ea typeface="Teko"/>
                <a:cs typeface="Teko"/>
                <a:sym typeface="Teko"/>
              </a:defRPr>
            </a:lvl1pPr>
            <a:lvl2pPr lvl="1" marR="0" rtl="0" algn="l">
              <a:lnSpc>
                <a:spcPct val="80000"/>
              </a:lnSpc>
              <a:spcBef>
                <a:spcPts val="0"/>
              </a:spcBef>
              <a:spcAft>
                <a:spcPts val="0"/>
              </a:spcAft>
              <a:buClr>
                <a:srgbClr val="182B49"/>
              </a:buClr>
              <a:buSzPts val="3375"/>
              <a:buFont typeface="Teko"/>
              <a:buNone/>
              <a:defRPr b="1" i="0" sz="3375" u="none" cap="none" strike="noStrike">
                <a:solidFill>
                  <a:srgbClr val="182B49"/>
                </a:solidFill>
                <a:latin typeface="Teko"/>
                <a:ea typeface="Teko"/>
                <a:cs typeface="Teko"/>
                <a:sym typeface="Teko"/>
              </a:defRPr>
            </a:lvl2pPr>
            <a:lvl3pPr lvl="2" marR="0" rtl="0" algn="l">
              <a:lnSpc>
                <a:spcPct val="80000"/>
              </a:lnSpc>
              <a:spcBef>
                <a:spcPts val="0"/>
              </a:spcBef>
              <a:spcAft>
                <a:spcPts val="0"/>
              </a:spcAft>
              <a:buClr>
                <a:srgbClr val="182B49"/>
              </a:buClr>
              <a:buSzPts val="3375"/>
              <a:buFont typeface="Teko"/>
              <a:buNone/>
              <a:defRPr b="1" i="0" sz="3375" u="none" cap="none" strike="noStrike">
                <a:solidFill>
                  <a:srgbClr val="182B49"/>
                </a:solidFill>
                <a:latin typeface="Teko"/>
                <a:ea typeface="Teko"/>
                <a:cs typeface="Teko"/>
                <a:sym typeface="Teko"/>
              </a:defRPr>
            </a:lvl3pPr>
            <a:lvl4pPr lvl="3" marR="0" rtl="0" algn="l">
              <a:lnSpc>
                <a:spcPct val="80000"/>
              </a:lnSpc>
              <a:spcBef>
                <a:spcPts val="0"/>
              </a:spcBef>
              <a:spcAft>
                <a:spcPts val="0"/>
              </a:spcAft>
              <a:buClr>
                <a:srgbClr val="182B49"/>
              </a:buClr>
              <a:buSzPts val="3375"/>
              <a:buFont typeface="Teko"/>
              <a:buNone/>
              <a:defRPr b="1" i="0" sz="3375" u="none" cap="none" strike="noStrike">
                <a:solidFill>
                  <a:srgbClr val="182B49"/>
                </a:solidFill>
                <a:latin typeface="Teko"/>
                <a:ea typeface="Teko"/>
                <a:cs typeface="Teko"/>
                <a:sym typeface="Teko"/>
              </a:defRPr>
            </a:lvl4pPr>
            <a:lvl5pPr lvl="4" marR="0" rtl="0" algn="l">
              <a:lnSpc>
                <a:spcPct val="80000"/>
              </a:lnSpc>
              <a:spcBef>
                <a:spcPts val="0"/>
              </a:spcBef>
              <a:spcAft>
                <a:spcPts val="0"/>
              </a:spcAft>
              <a:buClr>
                <a:srgbClr val="182B49"/>
              </a:buClr>
              <a:buSzPts val="3375"/>
              <a:buFont typeface="Teko"/>
              <a:buNone/>
              <a:defRPr b="1" i="0" sz="3375" u="none" cap="none" strike="noStrike">
                <a:solidFill>
                  <a:srgbClr val="182B49"/>
                </a:solidFill>
                <a:latin typeface="Teko"/>
                <a:ea typeface="Teko"/>
                <a:cs typeface="Teko"/>
                <a:sym typeface="Teko"/>
              </a:defRPr>
            </a:lvl5pPr>
            <a:lvl6pPr lvl="5" marR="0" rtl="0" algn="l">
              <a:lnSpc>
                <a:spcPct val="80000"/>
              </a:lnSpc>
              <a:spcBef>
                <a:spcPts val="0"/>
              </a:spcBef>
              <a:spcAft>
                <a:spcPts val="0"/>
              </a:spcAft>
              <a:buClr>
                <a:srgbClr val="182B49"/>
              </a:buClr>
              <a:buSzPts val="3375"/>
              <a:buFont typeface="Teko"/>
              <a:buNone/>
              <a:defRPr b="1" i="0" sz="3375" u="none" cap="none" strike="noStrike">
                <a:solidFill>
                  <a:srgbClr val="182B49"/>
                </a:solidFill>
                <a:latin typeface="Teko"/>
                <a:ea typeface="Teko"/>
                <a:cs typeface="Teko"/>
                <a:sym typeface="Teko"/>
              </a:defRPr>
            </a:lvl6pPr>
            <a:lvl7pPr lvl="6" marR="0" rtl="0" algn="l">
              <a:lnSpc>
                <a:spcPct val="80000"/>
              </a:lnSpc>
              <a:spcBef>
                <a:spcPts val="0"/>
              </a:spcBef>
              <a:spcAft>
                <a:spcPts val="0"/>
              </a:spcAft>
              <a:buClr>
                <a:srgbClr val="182B49"/>
              </a:buClr>
              <a:buSzPts val="3375"/>
              <a:buFont typeface="Teko"/>
              <a:buNone/>
              <a:defRPr b="1" i="0" sz="3375" u="none" cap="none" strike="noStrike">
                <a:solidFill>
                  <a:srgbClr val="182B49"/>
                </a:solidFill>
                <a:latin typeface="Teko"/>
                <a:ea typeface="Teko"/>
                <a:cs typeface="Teko"/>
                <a:sym typeface="Teko"/>
              </a:defRPr>
            </a:lvl7pPr>
            <a:lvl8pPr lvl="7" marR="0" rtl="0" algn="l">
              <a:lnSpc>
                <a:spcPct val="80000"/>
              </a:lnSpc>
              <a:spcBef>
                <a:spcPts val="0"/>
              </a:spcBef>
              <a:spcAft>
                <a:spcPts val="0"/>
              </a:spcAft>
              <a:buClr>
                <a:srgbClr val="182B49"/>
              </a:buClr>
              <a:buSzPts val="3375"/>
              <a:buFont typeface="Teko"/>
              <a:buNone/>
              <a:defRPr b="1" i="0" sz="3375" u="none" cap="none" strike="noStrike">
                <a:solidFill>
                  <a:srgbClr val="182B49"/>
                </a:solidFill>
                <a:latin typeface="Teko"/>
                <a:ea typeface="Teko"/>
                <a:cs typeface="Teko"/>
                <a:sym typeface="Teko"/>
              </a:defRPr>
            </a:lvl8pPr>
            <a:lvl9pPr lvl="8" marR="0" rtl="0" algn="l">
              <a:lnSpc>
                <a:spcPct val="80000"/>
              </a:lnSpc>
              <a:spcBef>
                <a:spcPts val="0"/>
              </a:spcBef>
              <a:spcAft>
                <a:spcPts val="0"/>
              </a:spcAft>
              <a:buClr>
                <a:srgbClr val="182B49"/>
              </a:buClr>
              <a:buSzPts val="3375"/>
              <a:buFont typeface="Teko"/>
              <a:buNone/>
              <a:defRPr b="1" i="0" sz="3375" u="none" cap="none" strike="noStrike">
                <a:solidFill>
                  <a:srgbClr val="182B49"/>
                </a:solidFill>
                <a:latin typeface="Teko"/>
                <a:ea typeface="Teko"/>
                <a:cs typeface="Teko"/>
                <a:sym typeface="Teko"/>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819">
          <p15:clr>
            <a:srgbClr val="F26B43"/>
          </p15:clr>
        </p15:guide>
        <p15:guide id="4" orient="horz" pos="2790">
          <p15:clr>
            <a:srgbClr val="F26B43"/>
          </p15:clr>
        </p15:guide>
        <p15:guide id="5" orient="horz" pos="252">
          <p15:clr>
            <a:srgbClr val="F26B43"/>
          </p15:clr>
        </p15:guide>
        <p15:guide id="6" orient="horz" pos="666">
          <p15:clr>
            <a:srgbClr val="F26B43"/>
          </p15:clr>
        </p15:guide>
        <p15:guide id="7" pos="288">
          <p15:clr>
            <a:srgbClr val="F26B43"/>
          </p15:clr>
        </p15:guide>
        <p15:guide id="8" pos="5472">
          <p15:clr>
            <a:srgbClr val="F26B43"/>
          </p15:clr>
        </p15:guide>
        <p15:guide id="9" pos="25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311700" y="968575"/>
            <a:ext cx="8520600" cy="1332900"/>
          </a:xfrm>
          <a:prstGeom prst="rect">
            <a:avLst/>
          </a:prstGeom>
        </p:spPr>
        <p:txBody>
          <a:bodyPr anchorCtr="0" anchor="b" bIns="0" lIns="0" spcFirstLastPara="1" rIns="0" wrap="square" tIns="0">
            <a:normAutofit/>
          </a:bodyPr>
          <a:lstStyle/>
          <a:p>
            <a:pPr indent="0" lvl="0" marL="0" rtl="0" algn="ctr">
              <a:spcBef>
                <a:spcPts val="0"/>
              </a:spcBef>
              <a:spcAft>
                <a:spcPts val="0"/>
              </a:spcAft>
              <a:buNone/>
            </a:pPr>
            <a:r>
              <a:rPr lang="en"/>
              <a:t>Ontario Gateway Case Study</a:t>
            </a:r>
            <a:endParaRPr/>
          </a:p>
        </p:txBody>
      </p:sp>
      <p:sp>
        <p:nvSpPr>
          <p:cNvPr id="114" name="Google Shape;114;p21"/>
          <p:cNvSpPr txBox="1"/>
          <p:nvPr>
            <p:ph idx="1" type="subTitle"/>
          </p:nvPr>
        </p:nvSpPr>
        <p:spPr>
          <a:xfrm>
            <a:off x="311700" y="3163525"/>
            <a:ext cx="8520600" cy="792600"/>
          </a:xfrm>
          <a:prstGeom prst="rect">
            <a:avLst/>
          </a:prstGeom>
        </p:spPr>
        <p:txBody>
          <a:bodyPr anchorCtr="0" anchor="t" bIns="0" lIns="0" spcFirstLastPara="1" rIns="0" wrap="square" tIns="0">
            <a:normAutofit/>
          </a:bodyPr>
          <a:lstStyle/>
          <a:p>
            <a:pPr indent="0" lvl="0" marL="0" rtl="0" algn="ctr">
              <a:spcBef>
                <a:spcPts val="1200"/>
              </a:spcBef>
              <a:spcAft>
                <a:spcPts val="0"/>
              </a:spcAft>
              <a:buNone/>
            </a:pPr>
            <a:r>
              <a:rPr lang="en"/>
              <a:t>Sai Sreekar, Mridul Arora, Lamiah Joint, Jeremy Edwards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idx="1" type="subTitle"/>
          </p:nvPr>
        </p:nvSpPr>
        <p:spPr>
          <a:xfrm>
            <a:off x="789900" y="1300175"/>
            <a:ext cx="7564200" cy="3212100"/>
          </a:xfrm>
          <a:prstGeom prst="rect">
            <a:avLst/>
          </a:prstGeom>
        </p:spPr>
        <p:txBody>
          <a:bodyPr anchorCtr="0" anchor="t" bIns="0" lIns="0" spcFirstLastPara="1" rIns="0" wrap="square" tIns="0">
            <a:normAutofit/>
          </a:bodyPr>
          <a:lstStyle/>
          <a:p>
            <a:pPr indent="0" lvl="0" marL="45720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174" name="Google Shape;174;p30"/>
          <p:cNvSpPr txBox="1"/>
          <p:nvPr>
            <p:ph idx="1" type="subTitle"/>
          </p:nvPr>
        </p:nvSpPr>
        <p:spPr>
          <a:xfrm>
            <a:off x="457200" y="400050"/>
            <a:ext cx="8229600" cy="8169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1800">
                <a:latin typeface="Times New Roman"/>
                <a:ea typeface="Times New Roman"/>
                <a:cs typeface="Times New Roman"/>
                <a:sym typeface="Times New Roman"/>
              </a:rPr>
              <a:t>CTC Costs Over 1 and 5 Years</a:t>
            </a:r>
            <a:endParaRPr sz="1800">
              <a:latin typeface="Times New Roman"/>
              <a:ea typeface="Times New Roman"/>
              <a:cs typeface="Times New Roman"/>
              <a:sym typeface="Times New Roman"/>
            </a:endParaRPr>
          </a:p>
        </p:txBody>
      </p:sp>
      <p:pic>
        <p:nvPicPr>
          <p:cNvPr id="175" name="Google Shape;175;p30"/>
          <p:cNvPicPr preferRelativeResize="0"/>
          <p:nvPr/>
        </p:nvPicPr>
        <p:blipFill>
          <a:blip r:embed="rId3">
            <a:alphaModFix/>
          </a:blip>
          <a:stretch>
            <a:fillRect/>
          </a:stretch>
        </p:blipFill>
        <p:spPr>
          <a:xfrm>
            <a:off x="1262950" y="1300175"/>
            <a:ext cx="6618086" cy="3212101"/>
          </a:xfrm>
          <a:prstGeom prst="rect">
            <a:avLst/>
          </a:prstGeom>
          <a:noFill/>
          <a:ln>
            <a:noFill/>
          </a:ln>
        </p:spPr>
      </p:pic>
      <p:sp>
        <p:nvSpPr>
          <p:cNvPr id="176" name="Google Shape;176;p30"/>
          <p:cNvSpPr txBox="1"/>
          <p:nvPr/>
        </p:nvSpPr>
        <p:spPr>
          <a:xfrm>
            <a:off x="6515800" y="76600"/>
            <a:ext cx="2496300" cy="1036200"/>
          </a:xfrm>
          <a:prstGeom prst="rect">
            <a:avLst/>
          </a:prstGeom>
          <a:noFill/>
          <a:ln>
            <a:noFill/>
          </a:ln>
        </p:spPr>
        <p:txBody>
          <a:bodyPr anchorCtr="0" anchor="t" bIns="91425" lIns="91425" spcFirstLastPara="1" rIns="91425" wrap="square" tIns="91425">
            <a:noAutofit/>
          </a:bodyPr>
          <a:lstStyle/>
          <a:p>
            <a:pPr indent="-292100" lvl="0" marL="457200" rtl="0" algn="l">
              <a:spcBef>
                <a:spcPts val="120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Annual fee: $13 million.</a:t>
            </a:r>
            <a:endParaRPr sz="1000">
              <a:solidFill>
                <a:schemeClr val="lt2"/>
              </a:solidFill>
              <a:latin typeface="Times New Roman"/>
              <a:ea typeface="Times New Roman"/>
              <a:cs typeface="Times New Roman"/>
              <a:sym typeface="Times New Roman"/>
            </a:endParaRPr>
          </a:p>
          <a:p>
            <a:pPr indent="-292100" lvl="0" marL="457200" rtl="0" algn="l">
              <a:spcBef>
                <a:spcPts val="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Covers 90% of losses up to $80 million. No coverage beyond.</a:t>
            </a:r>
            <a:endParaRPr sz="10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idx="1" type="subTitle"/>
          </p:nvPr>
        </p:nvSpPr>
        <p:spPr>
          <a:xfrm>
            <a:off x="789900" y="1300175"/>
            <a:ext cx="7564200" cy="3212100"/>
          </a:xfrm>
          <a:prstGeom prst="rect">
            <a:avLst/>
          </a:prstGeom>
        </p:spPr>
        <p:txBody>
          <a:bodyPr anchorCtr="0" anchor="t" bIns="0" lIns="0" spcFirstLastPara="1" rIns="0" wrap="square" tIns="0">
            <a:normAutofit/>
          </a:bodyPr>
          <a:lstStyle/>
          <a:p>
            <a:pPr indent="0" lvl="0" marL="45720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182" name="Google Shape;182;p31"/>
          <p:cNvSpPr txBox="1"/>
          <p:nvPr>
            <p:ph idx="1" type="subTitle"/>
          </p:nvPr>
        </p:nvSpPr>
        <p:spPr>
          <a:xfrm>
            <a:off x="457200" y="400050"/>
            <a:ext cx="8229600" cy="8169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1800">
                <a:latin typeface="Times New Roman"/>
                <a:ea typeface="Times New Roman"/>
                <a:cs typeface="Times New Roman"/>
                <a:sym typeface="Times New Roman"/>
              </a:rPr>
              <a:t>HIC </a:t>
            </a:r>
            <a:r>
              <a:rPr lang="en" sz="1800">
                <a:latin typeface="Times New Roman"/>
                <a:ea typeface="Times New Roman"/>
                <a:cs typeface="Times New Roman"/>
                <a:sym typeface="Times New Roman"/>
              </a:rPr>
              <a:t>Costs Over 1 and 5 Years</a:t>
            </a:r>
            <a:endParaRPr sz="1800">
              <a:latin typeface="Times New Roman"/>
              <a:ea typeface="Times New Roman"/>
              <a:cs typeface="Times New Roman"/>
              <a:sym typeface="Times New Roman"/>
            </a:endParaRPr>
          </a:p>
        </p:txBody>
      </p:sp>
      <p:pic>
        <p:nvPicPr>
          <p:cNvPr id="183" name="Google Shape;183;p31"/>
          <p:cNvPicPr preferRelativeResize="0"/>
          <p:nvPr/>
        </p:nvPicPr>
        <p:blipFill>
          <a:blip r:embed="rId3">
            <a:alphaModFix/>
          </a:blip>
          <a:stretch>
            <a:fillRect/>
          </a:stretch>
        </p:blipFill>
        <p:spPr>
          <a:xfrm>
            <a:off x="1262965" y="1300175"/>
            <a:ext cx="6618071" cy="3212101"/>
          </a:xfrm>
          <a:prstGeom prst="rect">
            <a:avLst/>
          </a:prstGeom>
          <a:noFill/>
          <a:ln>
            <a:noFill/>
          </a:ln>
        </p:spPr>
      </p:pic>
      <p:sp>
        <p:nvSpPr>
          <p:cNvPr id="184" name="Google Shape;184;p31"/>
          <p:cNvSpPr txBox="1"/>
          <p:nvPr/>
        </p:nvSpPr>
        <p:spPr>
          <a:xfrm>
            <a:off x="6440150" y="180750"/>
            <a:ext cx="2496300" cy="1036200"/>
          </a:xfrm>
          <a:prstGeom prst="rect">
            <a:avLst/>
          </a:prstGeom>
          <a:noFill/>
          <a:ln>
            <a:noFill/>
          </a:ln>
        </p:spPr>
        <p:txBody>
          <a:bodyPr anchorCtr="0" anchor="t" bIns="91425" lIns="91425" spcFirstLastPara="1" rIns="91425" wrap="square" tIns="91425">
            <a:noAutofit/>
          </a:bodyPr>
          <a:lstStyle/>
          <a:p>
            <a:pPr indent="-292100" lvl="1" marL="914400" rtl="0" algn="l">
              <a:spcBef>
                <a:spcPts val="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Premium: 0.165% of fleet value.</a:t>
            </a:r>
            <a:endParaRPr sz="1000">
              <a:solidFill>
                <a:schemeClr val="lt2"/>
              </a:solidFill>
              <a:latin typeface="Times New Roman"/>
              <a:ea typeface="Times New Roman"/>
              <a:cs typeface="Times New Roman"/>
              <a:sym typeface="Times New Roman"/>
            </a:endParaRPr>
          </a:p>
          <a:p>
            <a:pPr indent="-292100" lvl="1" marL="914400" rtl="0" algn="l">
              <a:spcBef>
                <a:spcPts val="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Covers losses above $24 million.</a:t>
            </a:r>
            <a:endParaRPr sz="1000">
              <a:solidFill>
                <a:schemeClr val="lt2"/>
              </a:solidFill>
              <a:latin typeface="Times New Roman"/>
              <a:ea typeface="Times New Roman"/>
              <a:cs typeface="Times New Roman"/>
              <a:sym typeface="Times New Roman"/>
            </a:endParaRPr>
          </a:p>
          <a:p>
            <a:pPr indent="-292100" lvl="1" marL="914400" rtl="0" algn="l">
              <a:spcBef>
                <a:spcPts val="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3.5% rebate on 5-year cumulative profits.</a:t>
            </a:r>
            <a:endParaRPr sz="1000">
              <a:solidFill>
                <a:schemeClr val="lt2"/>
              </a:solidFill>
              <a:latin typeface="Times New Roman"/>
              <a:ea typeface="Times New Roman"/>
              <a:cs typeface="Times New Roman"/>
              <a:sym typeface="Times New Roman"/>
            </a:endParaRPr>
          </a:p>
          <a:p>
            <a:pPr indent="-292100" lvl="0" marL="457200" rtl="0" algn="l">
              <a:spcBef>
                <a:spcPts val="0"/>
              </a:spcBef>
              <a:spcAft>
                <a:spcPts val="0"/>
              </a:spcAft>
              <a:buSzPts val="1000"/>
              <a:buFont typeface="Source Sans 3"/>
              <a:buChar char="●"/>
            </a:pPr>
            <a:r>
              <a:t/>
            </a:r>
            <a:endParaRPr sz="1000">
              <a:latin typeface="Source Sans 3"/>
              <a:ea typeface="Source Sans 3"/>
              <a:cs typeface="Source Sans 3"/>
              <a:sym typeface="Source Sans 3"/>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 type="subTitle"/>
          </p:nvPr>
        </p:nvSpPr>
        <p:spPr>
          <a:xfrm>
            <a:off x="789900" y="1300175"/>
            <a:ext cx="7564200" cy="3212100"/>
          </a:xfrm>
          <a:prstGeom prst="rect">
            <a:avLst/>
          </a:prstGeom>
        </p:spPr>
        <p:txBody>
          <a:bodyPr anchorCtr="0" anchor="t" bIns="0" lIns="0" spcFirstLastPara="1" rIns="0" wrap="square" tIns="0">
            <a:normAutofit/>
          </a:bodyPr>
          <a:lstStyle/>
          <a:p>
            <a:pPr indent="0" lvl="0" marL="45720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190" name="Google Shape;190;p32"/>
          <p:cNvSpPr txBox="1"/>
          <p:nvPr>
            <p:ph idx="1" type="subTitle"/>
          </p:nvPr>
        </p:nvSpPr>
        <p:spPr>
          <a:xfrm>
            <a:off x="1901538" y="400050"/>
            <a:ext cx="5340900" cy="816900"/>
          </a:xfrm>
          <a:prstGeom prst="rect">
            <a:avLst/>
          </a:prstGeom>
        </p:spPr>
        <p:txBody>
          <a:bodyPr anchorCtr="0" anchor="ctr" bIns="0" lIns="0" spcFirstLastPara="1" rIns="0" wrap="square" tIns="0">
            <a:normAutofit lnSpcReduction="20000"/>
          </a:bodyPr>
          <a:lstStyle/>
          <a:p>
            <a:pPr indent="0" lvl="0" marL="0" rtl="0" algn="ctr">
              <a:spcBef>
                <a:spcPts val="1200"/>
              </a:spcBef>
              <a:spcAft>
                <a:spcPts val="0"/>
              </a:spcAft>
              <a:buNone/>
            </a:pPr>
            <a:r>
              <a:rPr lang="en" sz="3000">
                <a:latin typeface="Times New Roman"/>
                <a:ea typeface="Times New Roman"/>
                <a:cs typeface="Times New Roman"/>
                <a:sym typeface="Times New Roman"/>
              </a:rPr>
              <a:t>Comparison of Costs Over 1 Year</a:t>
            </a:r>
            <a:endParaRPr sz="3000">
              <a:latin typeface="Times New Roman"/>
              <a:ea typeface="Times New Roman"/>
              <a:cs typeface="Times New Roman"/>
              <a:sym typeface="Times New Roman"/>
            </a:endParaRPr>
          </a:p>
        </p:txBody>
      </p:sp>
      <p:pic>
        <p:nvPicPr>
          <p:cNvPr id="191" name="Google Shape;191;p32"/>
          <p:cNvPicPr preferRelativeResize="0"/>
          <p:nvPr/>
        </p:nvPicPr>
        <p:blipFill>
          <a:blip r:embed="rId3">
            <a:alphaModFix/>
          </a:blip>
          <a:stretch>
            <a:fillRect/>
          </a:stretch>
        </p:blipFill>
        <p:spPr>
          <a:xfrm>
            <a:off x="1640455" y="1300175"/>
            <a:ext cx="5863081" cy="3212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subTitle"/>
          </p:nvPr>
        </p:nvSpPr>
        <p:spPr>
          <a:xfrm>
            <a:off x="789900" y="1300175"/>
            <a:ext cx="7564200" cy="3212100"/>
          </a:xfrm>
          <a:prstGeom prst="rect">
            <a:avLst/>
          </a:prstGeom>
        </p:spPr>
        <p:txBody>
          <a:bodyPr anchorCtr="0" anchor="t" bIns="0" lIns="0" spcFirstLastPara="1" rIns="0" wrap="square" tIns="0">
            <a:normAutofit/>
          </a:bodyPr>
          <a:lstStyle/>
          <a:p>
            <a:pPr indent="0" lvl="0" marL="45720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197" name="Google Shape;197;p33"/>
          <p:cNvSpPr txBox="1"/>
          <p:nvPr>
            <p:ph idx="1" type="subTitle"/>
          </p:nvPr>
        </p:nvSpPr>
        <p:spPr>
          <a:xfrm>
            <a:off x="457200" y="400050"/>
            <a:ext cx="8229600" cy="8169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3000">
                <a:latin typeface="Times New Roman"/>
                <a:ea typeface="Times New Roman"/>
                <a:cs typeface="Times New Roman"/>
                <a:sym typeface="Times New Roman"/>
              </a:rPr>
              <a:t>Comparison of </a:t>
            </a:r>
            <a:r>
              <a:rPr lang="en" sz="3000">
                <a:latin typeface="Times New Roman"/>
                <a:ea typeface="Times New Roman"/>
                <a:cs typeface="Times New Roman"/>
                <a:sym typeface="Times New Roman"/>
              </a:rPr>
              <a:t>Costs Over 5 Years</a:t>
            </a:r>
            <a:endParaRPr sz="3000">
              <a:latin typeface="Times New Roman"/>
              <a:ea typeface="Times New Roman"/>
              <a:cs typeface="Times New Roman"/>
              <a:sym typeface="Times New Roman"/>
            </a:endParaRPr>
          </a:p>
        </p:txBody>
      </p:sp>
      <p:pic>
        <p:nvPicPr>
          <p:cNvPr id="198" name="Google Shape;198;p33"/>
          <p:cNvPicPr preferRelativeResize="0"/>
          <p:nvPr/>
        </p:nvPicPr>
        <p:blipFill>
          <a:blip r:embed="rId3">
            <a:alphaModFix/>
          </a:blip>
          <a:stretch>
            <a:fillRect/>
          </a:stretch>
        </p:blipFill>
        <p:spPr>
          <a:xfrm>
            <a:off x="1614088" y="1300175"/>
            <a:ext cx="5915817" cy="3212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1" type="subTitle"/>
          </p:nvPr>
        </p:nvSpPr>
        <p:spPr>
          <a:xfrm>
            <a:off x="789900" y="1300175"/>
            <a:ext cx="7564200" cy="3212100"/>
          </a:xfrm>
          <a:prstGeom prst="rect">
            <a:avLst/>
          </a:prstGeom>
        </p:spPr>
        <p:txBody>
          <a:bodyPr anchorCtr="0" anchor="t" bIns="0" lIns="0" spcFirstLastPara="1" rIns="0" wrap="square" tIns="0">
            <a:normAutofit/>
          </a:bodyPr>
          <a:lstStyle/>
          <a:p>
            <a:pPr indent="0" lvl="0" marL="45720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204" name="Google Shape;204;p34"/>
          <p:cNvSpPr txBox="1"/>
          <p:nvPr>
            <p:ph idx="1" type="subTitle"/>
          </p:nvPr>
        </p:nvSpPr>
        <p:spPr>
          <a:xfrm>
            <a:off x="1498650" y="400050"/>
            <a:ext cx="6146700" cy="816900"/>
          </a:xfrm>
          <a:prstGeom prst="rect">
            <a:avLst/>
          </a:prstGeom>
        </p:spPr>
        <p:txBody>
          <a:bodyPr anchorCtr="0" anchor="ctr" bIns="0" lIns="0" spcFirstLastPara="1" rIns="0" wrap="square" tIns="0">
            <a:normAutofit lnSpcReduction="20000"/>
          </a:bodyPr>
          <a:lstStyle/>
          <a:p>
            <a:pPr indent="0" lvl="0" marL="0" rtl="0" algn="ctr">
              <a:spcBef>
                <a:spcPts val="1200"/>
              </a:spcBef>
              <a:spcAft>
                <a:spcPts val="0"/>
              </a:spcAft>
              <a:buNone/>
            </a:pPr>
            <a:r>
              <a:rPr lang="en" sz="3000">
                <a:latin typeface="Times New Roman"/>
                <a:ea typeface="Times New Roman"/>
                <a:cs typeface="Times New Roman"/>
                <a:sym typeface="Times New Roman"/>
              </a:rPr>
              <a:t>Comparison of Liability Over First Year</a:t>
            </a:r>
            <a:endParaRPr sz="3000">
              <a:latin typeface="Times New Roman"/>
              <a:ea typeface="Times New Roman"/>
              <a:cs typeface="Times New Roman"/>
              <a:sym typeface="Times New Roman"/>
            </a:endParaRPr>
          </a:p>
        </p:txBody>
      </p:sp>
      <p:pic>
        <p:nvPicPr>
          <p:cNvPr id="205" name="Google Shape;205;p34"/>
          <p:cNvPicPr preferRelativeResize="0"/>
          <p:nvPr/>
        </p:nvPicPr>
        <p:blipFill>
          <a:blip r:embed="rId3">
            <a:alphaModFix/>
          </a:blip>
          <a:stretch>
            <a:fillRect/>
          </a:stretch>
        </p:blipFill>
        <p:spPr>
          <a:xfrm>
            <a:off x="1627350" y="1300175"/>
            <a:ext cx="5889295" cy="3212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idx="1" type="subTitle"/>
          </p:nvPr>
        </p:nvSpPr>
        <p:spPr>
          <a:xfrm>
            <a:off x="789900" y="1607825"/>
            <a:ext cx="7564200" cy="28215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b="0" lang="en" sz="1800">
                <a:latin typeface="Times New Roman"/>
                <a:ea typeface="Times New Roman"/>
                <a:cs typeface="Times New Roman"/>
                <a:sym typeface="Times New Roman"/>
              </a:rPr>
              <a:t>Our </a:t>
            </a:r>
            <a:r>
              <a:rPr b="0" lang="en" sz="1800">
                <a:latin typeface="Times New Roman"/>
                <a:ea typeface="Times New Roman"/>
                <a:cs typeface="Times New Roman"/>
                <a:sym typeface="Times New Roman"/>
              </a:rPr>
              <a:t>team's</a:t>
            </a:r>
            <a:r>
              <a:rPr b="0" lang="en" sz="1800">
                <a:latin typeface="Times New Roman"/>
                <a:ea typeface="Times New Roman"/>
                <a:cs typeface="Times New Roman"/>
                <a:sym typeface="Times New Roman"/>
              </a:rPr>
              <a:t> findings Indicate that the only viable option within our conservative liability limitations is to opt for the HIC insurance coverage. While it is not the lowest cost option over 5 years, it is the only option where we can guarantee to not exceed $37 million in liability within the first year of the new policy.</a:t>
            </a:r>
            <a:endParaRPr b="0" sz="1800">
              <a:latin typeface="Times New Roman"/>
              <a:ea typeface="Times New Roman"/>
              <a:cs typeface="Times New Roman"/>
              <a:sym typeface="Times New Roman"/>
            </a:endParaRPr>
          </a:p>
        </p:txBody>
      </p:sp>
      <p:sp>
        <p:nvSpPr>
          <p:cNvPr id="211" name="Google Shape;211;p35"/>
          <p:cNvSpPr txBox="1"/>
          <p:nvPr>
            <p:ph idx="1" type="subTitle"/>
          </p:nvPr>
        </p:nvSpPr>
        <p:spPr>
          <a:xfrm>
            <a:off x="1824600" y="400050"/>
            <a:ext cx="5494800" cy="816900"/>
          </a:xfrm>
          <a:prstGeom prst="rect">
            <a:avLst/>
          </a:prstGeom>
        </p:spPr>
        <p:txBody>
          <a:bodyPr anchorCtr="0" anchor="ctr" bIns="0" lIns="0" spcFirstLastPara="1" rIns="0" wrap="square" tIns="0">
            <a:normAutofit lnSpcReduction="20000"/>
          </a:bodyPr>
          <a:lstStyle/>
          <a:p>
            <a:pPr indent="0" lvl="0" marL="0" rtl="0" algn="ctr">
              <a:spcBef>
                <a:spcPts val="1200"/>
              </a:spcBef>
              <a:spcAft>
                <a:spcPts val="0"/>
              </a:spcAft>
              <a:buNone/>
            </a:pPr>
            <a:r>
              <a:rPr lang="en" sz="3000">
                <a:latin typeface="Times New Roman"/>
                <a:ea typeface="Times New Roman"/>
                <a:cs typeface="Times New Roman"/>
                <a:sym typeface="Times New Roman"/>
              </a:rPr>
              <a:t>Recommendation Within Liability Limits</a:t>
            </a:r>
            <a:endParaRPr sz="3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1" type="subTitle"/>
          </p:nvPr>
        </p:nvSpPr>
        <p:spPr>
          <a:xfrm>
            <a:off x="789900" y="1300175"/>
            <a:ext cx="7564200" cy="3212100"/>
          </a:xfrm>
          <a:prstGeom prst="rect">
            <a:avLst/>
          </a:prstGeom>
        </p:spPr>
        <p:txBody>
          <a:bodyPr anchorCtr="0" anchor="t" bIns="0" lIns="0" spcFirstLastPara="1" rIns="0" wrap="square" tIns="0">
            <a:normAutofit/>
          </a:bodyPr>
          <a:lstStyle/>
          <a:p>
            <a:pPr indent="0" lvl="0" marL="45720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217" name="Google Shape;217;p36"/>
          <p:cNvSpPr txBox="1"/>
          <p:nvPr>
            <p:ph idx="1" type="subTitle"/>
          </p:nvPr>
        </p:nvSpPr>
        <p:spPr>
          <a:xfrm>
            <a:off x="1966950" y="483275"/>
            <a:ext cx="5210100" cy="816900"/>
          </a:xfrm>
          <a:prstGeom prst="rect">
            <a:avLst/>
          </a:prstGeom>
        </p:spPr>
        <p:txBody>
          <a:bodyPr anchorCtr="0" anchor="ctr" bIns="0" lIns="0" spcFirstLastPara="1" rIns="0" wrap="square" tIns="0">
            <a:normAutofit lnSpcReduction="20000"/>
          </a:bodyPr>
          <a:lstStyle/>
          <a:p>
            <a:pPr indent="0" lvl="0" marL="0" rtl="0" algn="ctr">
              <a:spcBef>
                <a:spcPts val="1200"/>
              </a:spcBef>
              <a:spcAft>
                <a:spcPts val="0"/>
              </a:spcAft>
              <a:buNone/>
            </a:pPr>
            <a:r>
              <a:rPr lang="en" sz="3000">
                <a:latin typeface="Times New Roman"/>
                <a:ea typeface="Times New Roman"/>
                <a:cs typeface="Times New Roman"/>
                <a:sym typeface="Times New Roman"/>
              </a:rPr>
              <a:t>Comparison of RCNC2 and HIC Costs Over 1 and 5 Years</a:t>
            </a:r>
            <a:endParaRPr sz="3000">
              <a:latin typeface="Times New Roman"/>
              <a:ea typeface="Times New Roman"/>
              <a:cs typeface="Times New Roman"/>
              <a:sym typeface="Times New Roman"/>
            </a:endParaRPr>
          </a:p>
        </p:txBody>
      </p:sp>
      <p:pic>
        <p:nvPicPr>
          <p:cNvPr id="218" name="Google Shape;218;p36"/>
          <p:cNvPicPr preferRelativeResize="0"/>
          <p:nvPr/>
        </p:nvPicPr>
        <p:blipFill>
          <a:blip r:embed="rId3">
            <a:alphaModFix/>
          </a:blip>
          <a:stretch>
            <a:fillRect/>
          </a:stretch>
        </p:blipFill>
        <p:spPr>
          <a:xfrm>
            <a:off x="1131437" y="1300174"/>
            <a:ext cx="6881121" cy="321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idx="1" type="subTitle"/>
          </p:nvPr>
        </p:nvSpPr>
        <p:spPr>
          <a:xfrm>
            <a:off x="789900" y="1607825"/>
            <a:ext cx="7564200" cy="28215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b="0" lang="en" sz="1800">
                <a:latin typeface="Times New Roman"/>
                <a:ea typeface="Times New Roman"/>
                <a:cs typeface="Times New Roman"/>
                <a:sym typeface="Times New Roman"/>
              </a:rPr>
              <a:t>While the HIC insurance plan is the only plan that does meet our conservative risk aversion, it may be worth considering that RCNC2 could potentially be a lower cost alternative. Considerations include:</a:t>
            </a:r>
            <a:endParaRPr b="0"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b="0" lang="en" sz="1800">
                <a:latin typeface="Times New Roman"/>
                <a:ea typeface="Times New Roman"/>
                <a:cs typeface="Times New Roman"/>
                <a:sym typeface="Times New Roman"/>
              </a:rPr>
              <a:t>RCNC2 has the highest possible risk of exceeding our maximum liability threshold within the first year</a:t>
            </a:r>
            <a:endParaRPr b="0"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0" lang="en" sz="1800">
                <a:latin typeface="Times New Roman"/>
                <a:ea typeface="Times New Roman"/>
                <a:cs typeface="Times New Roman"/>
                <a:sym typeface="Times New Roman"/>
              </a:rPr>
              <a:t>HIC would cost us between $5 and $6 million more in coverage costs over a 5 year period when considering industry accident rates or Ontario Gateway’s improved rates respectively</a:t>
            </a:r>
            <a:endParaRPr b="0" sz="1800">
              <a:latin typeface="Times New Roman"/>
              <a:ea typeface="Times New Roman"/>
              <a:cs typeface="Times New Roman"/>
              <a:sym typeface="Times New Roman"/>
            </a:endParaRPr>
          </a:p>
        </p:txBody>
      </p:sp>
      <p:sp>
        <p:nvSpPr>
          <p:cNvPr id="224" name="Google Shape;224;p37"/>
          <p:cNvSpPr txBox="1"/>
          <p:nvPr>
            <p:ph idx="1" type="subTitle"/>
          </p:nvPr>
        </p:nvSpPr>
        <p:spPr>
          <a:xfrm>
            <a:off x="2066100" y="400050"/>
            <a:ext cx="4914000" cy="816900"/>
          </a:xfrm>
          <a:prstGeom prst="rect">
            <a:avLst/>
          </a:prstGeom>
        </p:spPr>
        <p:txBody>
          <a:bodyPr anchorCtr="0" anchor="ctr" bIns="0" lIns="0" spcFirstLastPara="1" rIns="0" wrap="square" tIns="0">
            <a:normAutofit lnSpcReduction="20000"/>
          </a:bodyPr>
          <a:lstStyle/>
          <a:p>
            <a:pPr indent="0" lvl="0" marL="0" rtl="0" algn="ctr">
              <a:spcBef>
                <a:spcPts val="1200"/>
              </a:spcBef>
              <a:spcAft>
                <a:spcPts val="0"/>
              </a:spcAft>
              <a:buNone/>
            </a:pPr>
            <a:r>
              <a:rPr lang="en" sz="3000">
                <a:latin typeface="Times New Roman"/>
                <a:ea typeface="Times New Roman"/>
                <a:cs typeface="Times New Roman"/>
                <a:sym typeface="Times New Roman"/>
              </a:rPr>
              <a:t>Considerations Regarding Liability Limits</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subTitle"/>
          </p:nvPr>
        </p:nvSpPr>
        <p:spPr>
          <a:xfrm>
            <a:off x="789900" y="1643400"/>
            <a:ext cx="7564200" cy="27858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b="0" lang="en" sz="2000">
                <a:latin typeface="Times New Roman"/>
                <a:ea typeface="Times New Roman"/>
                <a:cs typeface="Times New Roman"/>
                <a:sym typeface="Times New Roman"/>
              </a:rPr>
              <a:t>Due to our company’s risk management strategies </a:t>
            </a:r>
            <a:r>
              <a:rPr b="0" lang="en" sz="2000">
                <a:latin typeface="Times New Roman"/>
                <a:ea typeface="Times New Roman"/>
                <a:cs typeface="Times New Roman"/>
                <a:sym typeface="Times New Roman"/>
              </a:rPr>
              <a:t>preceding</a:t>
            </a:r>
            <a:r>
              <a:rPr b="0" lang="en" sz="2000">
                <a:latin typeface="Times New Roman"/>
                <a:ea typeface="Times New Roman"/>
                <a:cs typeface="Times New Roman"/>
                <a:sym typeface="Times New Roman"/>
              </a:rPr>
              <a:t> </a:t>
            </a:r>
            <a:r>
              <a:rPr b="0" lang="en" sz="2000">
                <a:latin typeface="Times New Roman"/>
                <a:ea typeface="Times New Roman"/>
                <a:cs typeface="Times New Roman"/>
                <a:sym typeface="Times New Roman"/>
              </a:rPr>
              <a:t>following</a:t>
            </a:r>
            <a:r>
              <a:rPr b="0" lang="en" sz="2000">
                <a:latin typeface="Times New Roman"/>
                <a:ea typeface="Times New Roman"/>
                <a:cs typeface="Times New Roman"/>
                <a:sym typeface="Times New Roman"/>
              </a:rPr>
              <a:t> the merger of Ontario Airlines and Air Prix, we have reconsidered our companies risk aversion to service our debt obligations. </a:t>
            </a:r>
            <a:endParaRPr b="0" sz="2000">
              <a:latin typeface="Times New Roman"/>
              <a:ea typeface="Times New Roman"/>
              <a:cs typeface="Times New Roman"/>
              <a:sym typeface="Times New Roman"/>
            </a:endParaRPr>
          </a:p>
        </p:txBody>
      </p:sp>
      <p:sp>
        <p:nvSpPr>
          <p:cNvPr id="120" name="Google Shape;120;p22"/>
          <p:cNvSpPr txBox="1"/>
          <p:nvPr>
            <p:ph idx="1" type="subTitle"/>
          </p:nvPr>
        </p:nvSpPr>
        <p:spPr>
          <a:xfrm>
            <a:off x="1629150" y="400050"/>
            <a:ext cx="5885700" cy="816900"/>
          </a:xfrm>
          <a:prstGeom prst="rect">
            <a:avLst/>
          </a:prstGeom>
        </p:spPr>
        <p:txBody>
          <a:bodyPr anchorCtr="0" anchor="ctr" bIns="0" lIns="0" spcFirstLastPara="1" rIns="0" wrap="square" tIns="0">
            <a:normAutofit lnSpcReduction="20000"/>
          </a:bodyPr>
          <a:lstStyle/>
          <a:p>
            <a:pPr indent="0" lvl="0" marL="0" rtl="0" algn="ctr">
              <a:spcBef>
                <a:spcPts val="1200"/>
              </a:spcBef>
              <a:spcAft>
                <a:spcPts val="0"/>
              </a:spcAft>
              <a:buNone/>
            </a:pPr>
            <a:r>
              <a:rPr lang="en" sz="3000">
                <a:latin typeface="Times New Roman"/>
                <a:ea typeface="Times New Roman"/>
                <a:cs typeface="Times New Roman"/>
                <a:sym typeface="Times New Roman"/>
              </a:rPr>
              <a:t>Fiscal Analysis for Impending Change in Insurance Provider</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subTitle"/>
          </p:nvPr>
        </p:nvSpPr>
        <p:spPr>
          <a:xfrm>
            <a:off x="789900" y="1607825"/>
            <a:ext cx="7564200" cy="28215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b="0" lang="en" sz="2000">
                <a:latin typeface="Times New Roman"/>
                <a:ea typeface="Times New Roman"/>
                <a:cs typeface="Times New Roman"/>
                <a:sym typeface="Times New Roman"/>
              </a:rPr>
              <a:t>Current policies in place by model:</a:t>
            </a:r>
            <a:endParaRPr b="0" sz="2000">
              <a:latin typeface="Times New Roman"/>
              <a:ea typeface="Times New Roman"/>
              <a:cs typeface="Times New Roman"/>
              <a:sym typeface="Times New Roman"/>
            </a:endParaRPr>
          </a:p>
          <a:p>
            <a:pPr indent="-355600" lvl="0" marL="457200" rtl="0" algn="l">
              <a:spcBef>
                <a:spcPts val="1200"/>
              </a:spcBef>
              <a:spcAft>
                <a:spcPts val="0"/>
              </a:spcAft>
              <a:buSzPts val="2000"/>
              <a:buFont typeface="Times New Roman"/>
              <a:buChar char="-"/>
            </a:pPr>
            <a:r>
              <a:rPr b="0" lang="en" sz="2000">
                <a:latin typeface="Times New Roman"/>
                <a:ea typeface="Times New Roman"/>
                <a:cs typeface="Times New Roman"/>
                <a:sym typeface="Times New Roman"/>
              </a:rPr>
              <a:t>Airbus A340 ending coverage carried over from Air Prix by Lloyd’s of London, the cost of this policy is sub-optimal and we will not be looking to renew.</a:t>
            </a:r>
            <a:endParaRPr b="0"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0" lang="en" sz="2000">
                <a:latin typeface="Times New Roman"/>
                <a:ea typeface="Times New Roman"/>
                <a:cs typeface="Times New Roman"/>
                <a:sym typeface="Times New Roman"/>
              </a:rPr>
              <a:t>Boeing 757 currently maintains coverage issued under the Reinsurance Corporation of Northern California (RCNC).</a:t>
            </a:r>
            <a:endParaRPr b="0" sz="2000">
              <a:latin typeface="Times New Roman"/>
              <a:ea typeface="Times New Roman"/>
              <a:cs typeface="Times New Roman"/>
              <a:sym typeface="Times New Roman"/>
            </a:endParaRPr>
          </a:p>
        </p:txBody>
      </p:sp>
      <p:sp>
        <p:nvSpPr>
          <p:cNvPr id="126" name="Google Shape;126;p23"/>
          <p:cNvSpPr txBox="1"/>
          <p:nvPr>
            <p:ph idx="1" type="subTitle"/>
          </p:nvPr>
        </p:nvSpPr>
        <p:spPr>
          <a:xfrm>
            <a:off x="1729800" y="400050"/>
            <a:ext cx="5684400" cy="8169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3000">
                <a:latin typeface="Times New Roman"/>
                <a:ea typeface="Times New Roman"/>
                <a:cs typeface="Times New Roman"/>
                <a:sym typeface="Times New Roman"/>
              </a:rPr>
              <a:t>Current Policies Impending End</a:t>
            </a: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1" type="subTitle"/>
          </p:nvPr>
        </p:nvSpPr>
        <p:spPr>
          <a:xfrm>
            <a:off x="789900" y="1607825"/>
            <a:ext cx="7564200" cy="28215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b="0" lang="en" sz="1800">
                <a:latin typeface="Times New Roman"/>
                <a:ea typeface="Times New Roman"/>
                <a:cs typeface="Times New Roman"/>
                <a:sym typeface="Times New Roman"/>
              </a:rPr>
              <a:t>Our extensive risk management in the years </a:t>
            </a:r>
            <a:r>
              <a:rPr b="0" lang="en" sz="1800">
                <a:latin typeface="Times New Roman"/>
                <a:ea typeface="Times New Roman"/>
                <a:cs typeface="Times New Roman"/>
                <a:sym typeface="Times New Roman"/>
              </a:rPr>
              <a:t>preceding</a:t>
            </a:r>
            <a:r>
              <a:rPr b="0" lang="en" sz="1800">
                <a:latin typeface="Times New Roman"/>
                <a:ea typeface="Times New Roman"/>
                <a:cs typeface="Times New Roman"/>
                <a:sym typeface="Times New Roman"/>
              </a:rPr>
              <a:t> our merger have afforded us the following:</a:t>
            </a:r>
            <a:endParaRPr b="0"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b="0" lang="en" sz="1800">
                <a:latin typeface="Times New Roman"/>
                <a:ea typeface="Times New Roman"/>
                <a:cs typeface="Times New Roman"/>
                <a:sym typeface="Times New Roman"/>
              </a:rPr>
              <a:t>We will not be able to issue any further debt due to our pre-existing loan agreements.</a:t>
            </a:r>
            <a:endParaRPr b="0"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0" lang="en" sz="1800">
                <a:latin typeface="Times New Roman"/>
                <a:ea typeface="Times New Roman"/>
                <a:cs typeface="Times New Roman"/>
                <a:sym typeface="Times New Roman"/>
              </a:rPr>
              <a:t>We have minimized the Exchange Rate Risk associated with a trans-atlantic merger</a:t>
            </a:r>
            <a:endParaRPr b="0"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0" lang="en" sz="1800">
                <a:latin typeface="Times New Roman"/>
                <a:ea typeface="Times New Roman"/>
                <a:cs typeface="Times New Roman"/>
                <a:sym typeface="Times New Roman"/>
              </a:rPr>
              <a:t>We have minimized the Political Risk of government interference</a:t>
            </a:r>
            <a:endParaRPr b="0"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0" lang="en" sz="1800">
                <a:latin typeface="Times New Roman"/>
                <a:ea typeface="Times New Roman"/>
                <a:cs typeface="Times New Roman"/>
                <a:sym typeface="Times New Roman"/>
              </a:rPr>
              <a:t>We have handled our Accident risk through two different insurance policies whose renewal terms are approaching</a:t>
            </a:r>
            <a:endParaRPr b="0" sz="1800">
              <a:latin typeface="Times New Roman"/>
              <a:ea typeface="Times New Roman"/>
              <a:cs typeface="Times New Roman"/>
              <a:sym typeface="Times New Roman"/>
            </a:endParaRPr>
          </a:p>
        </p:txBody>
      </p:sp>
      <p:sp>
        <p:nvSpPr>
          <p:cNvPr id="132" name="Google Shape;132;p24"/>
          <p:cNvSpPr txBox="1"/>
          <p:nvPr>
            <p:ph idx="1" type="subTitle"/>
          </p:nvPr>
        </p:nvSpPr>
        <p:spPr>
          <a:xfrm>
            <a:off x="457200" y="400050"/>
            <a:ext cx="8229600" cy="8169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3000">
                <a:latin typeface="Times New Roman"/>
                <a:ea typeface="Times New Roman"/>
                <a:cs typeface="Times New Roman"/>
                <a:sym typeface="Times New Roman"/>
              </a:rPr>
              <a:t>Risk Management And Aversion</a:t>
            </a: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subTitle"/>
          </p:nvPr>
        </p:nvSpPr>
        <p:spPr>
          <a:xfrm>
            <a:off x="789900" y="1607825"/>
            <a:ext cx="7564200" cy="28215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b="0" lang="en" sz="1800">
                <a:latin typeface="Times New Roman"/>
                <a:ea typeface="Times New Roman"/>
                <a:cs typeface="Times New Roman"/>
                <a:sym typeface="Times New Roman"/>
              </a:rPr>
              <a:t>While we have had our Chief Operating Officer obtain bids from multiple insurance companies, we need to consider the financial constraints from which we must operate within while deciding which policy to proceed with. The constraints of our organization are as follows:</a:t>
            </a:r>
            <a:endParaRPr b="0"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b="0" lang="en" sz="1800">
                <a:latin typeface="Times New Roman"/>
                <a:ea typeface="Times New Roman"/>
                <a:cs typeface="Times New Roman"/>
                <a:sym typeface="Times New Roman"/>
              </a:rPr>
              <a:t>Remain </a:t>
            </a:r>
            <a:r>
              <a:rPr b="0" lang="en" sz="1800">
                <a:latin typeface="Times New Roman"/>
                <a:ea typeface="Times New Roman"/>
                <a:cs typeface="Times New Roman"/>
                <a:sym typeface="Times New Roman"/>
              </a:rPr>
              <a:t>thoroughly</a:t>
            </a:r>
            <a:r>
              <a:rPr b="0" lang="en" sz="1800">
                <a:latin typeface="Times New Roman"/>
                <a:ea typeface="Times New Roman"/>
                <a:cs typeface="Times New Roman"/>
                <a:sym typeface="Times New Roman"/>
              </a:rPr>
              <a:t> covered for an loss of aircraft</a:t>
            </a:r>
            <a:endParaRPr b="0"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0" lang="en" sz="1800">
                <a:latin typeface="Times New Roman"/>
                <a:ea typeface="Times New Roman"/>
                <a:cs typeface="Times New Roman"/>
                <a:sym typeface="Times New Roman"/>
              </a:rPr>
              <a:t>Take no risk with unanticipated negative cash-flow due to our highly leveraged capital structure</a:t>
            </a:r>
            <a:endParaRPr b="0"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0" lang="en" sz="1800">
                <a:latin typeface="Times New Roman"/>
                <a:ea typeface="Times New Roman"/>
                <a:cs typeface="Times New Roman"/>
                <a:sym typeface="Times New Roman"/>
              </a:rPr>
              <a:t>Incur no more than $37 million in liability over the next fiscal year to remain within a 10% safety margin of our maximum manageable losses</a:t>
            </a:r>
            <a:endParaRPr b="0" sz="1800">
              <a:latin typeface="Times New Roman"/>
              <a:ea typeface="Times New Roman"/>
              <a:cs typeface="Times New Roman"/>
              <a:sym typeface="Times New Roman"/>
            </a:endParaRPr>
          </a:p>
        </p:txBody>
      </p:sp>
      <p:sp>
        <p:nvSpPr>
          <p:cNvPr id="138" name="Google Shape;138;p25"/>
          <p:cNvSpPr txBox="1"/>
          <p:nvPr>
            <p:ph idx="1" type="subTitle"/>
          </p:nvPr>
        </p:nvSpPr>
        <p:spPr>
          <a:xfrm>
            <a:off x="457200" y="400050"/>
            <a:ext cx="8229600" cy="8169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3000">
                <a:latin typeface="Times New Roman"/>
                <a:ea typeface="Times New Roman"/>
                <a:cs typeface="Times New Roman"/>
                <a:sym typeface="Times New Roman"/>
              </a:rPr>
              <a:t>Understanding Constraints</a:t>
            </a:r>
            <a:endParaRPr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subTitle"/>
          </p:nvPr>
        </p:nvSpPr>
        <p:spPr>
          <a:xfrm>
            <a:off x="789900" y="1607825"/>
            <a:ext cx="7564200" cy="28215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b="0" lang="en" sz="1800">
                <a:latin typeface="Times New Roman"/>
                <a:ea typeface="Times New Roman"/>
                <a:cs typeface="Times New Roman"/>
                <a:sym typeface="Times New Roman"/>
              </a:rPr>
              <a:t>Our current fleet and information regarding the per aircraft replacement cost, expressed in millions of USD ($) and per plane flights per day are as follows:</a:t>
            </a:r>
            <a:endParaRPr b="0" sz="1800">
              <a:latin typeface="Times New Roman"/>
              <a:ea typeface="Times New Roman"/>
              <a:cs typeface="Times New Roman"/>
              <a:sym typeface="Times New Roman"/>
            </a:endParaRPr>
          </a:p>
          <a:p>
            <a:pPr indent="0" lvl="0" marL="0" rtl="0" algn="l">
              <a:spcBef>
                <a:spcPts val="1200"/>
              </a:spcBef>
              <a:spcAft>
                <a:spcPts val="0"/>
              </a:spcAft>
              <a:buNone/>
            </a:pPr>
            <a:r>
              <a:t/>
            </a:r>
            <a:endParaRPr b="0" sz="1800">
              <a:latin typeface="Times New Roman"/>
              <a:ea typeface="Times New Roman"/>
              <a:cs typeface="Times New Roman"/>
              <a:sym typeface="Times New Roman"/>
            </a:endParaRPr>
          </a:p>
          <a:p>
            <a:pPr indent="0" lvl="0" marL="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144" name="Google Shape;144;p26"/>
          <p:cNvSpPr txBox="1"/>
          <p:nvPr>
            <p:ph idx="1" type="subTitle"/>
          </p:nvPr>
        </p:nvSpPr>
        <p:spPr>
          <a:xfrm>
            <a:off x="1575013" y="400050"/>
            <a:ext cx="5994000" cy="816900"/>
          </a:xfrm>
          <a:prstGeom prst="rect">
            <a:avLst/>
          </a:prstGeom>
        </p:spPr>
        <p:txBody>
          <a:bodyPr anchorCtr="0" anchor="ctr" bIns="0" lIns="0" spcFirstLastPara="1" rIns="0" wrap="square" tIns="0">
            <a:normAutofit lnSpcReduction="20000"/>
          </a:bodyPr>
          <a:lstStyle/>
          <a:p>
            <a:pPr indent="0" lvl="0" marL="0" rtl="0" algn="ctr">
              <a:spcBef>
                <a:spcPts val="1200"/>
              </a:spcBef>
              <a:spcAft>
                <a:spcPts val="0"/>
              </a:spcAft>
              <a:buNone/>
            </a:pPr>
            <a:r>
              <a:rPr lang="en" sz="3000">
                <a:latin typeface="Times New Roman"/>
                <a:ea typeface="Times New Roman"/>
                <a:cs typeface="Times New Roman"/>
                <a:sym typeface="Times New Roman"/>
              </a:rPr>
              <a:t>Ontario Gateway, Current Fleet Standing</a:t>
            </a:r>
            <a:endParaRPr sz="3000">
              <a:latin typeface="Times New Roman"/>
              <a:ea typeface="Times New Roman"/>
              <a:cs typeface="Times New Roman"/>
              <a:sym typeface="Times New Roman"/>
            </a:endParaRPr>
          </a:p>
        </p:txBody>
      </p:sp>
      <p:pic>
        <p:nvPicPr>
          <p:cNvPr id="145" name="Google Shape;145;p26"/>
          <p:cNvPicPr preferRelativeResize="0"/>
          <p:nvPr/>
        </p:nvPicPr>
        <p:blipFill>
          <a:blip r:embed="rId3">
            <a:alphaModFix/>
          </a:blip>
          <a:stretch>
            <a:fillRect/>
          </a:stretch>
        </p:blipFill>
        <p:spPr>
          <a:xfrm>
            <a:off x="321288" y="2235300"/>
            <a:ext cx="8501426" cy="235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subTitle"/>
          </p:nvPr>
        </p:nvSpPr>
        <p:spPr>
          <a:xfrm>
            <a:off x="789900" y="1607825"/>
            <a:ext cx="7564200" cy="28215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b="0" lang="en" sz="1800">
                <a:latin typeface="Times New Roman"/>
                <a:ea typeface="Times New Roman"/>
                <a:cs typeface="Times New Roman"/>
                <a:sym typeface="Times New Roman"/>
              </a:rPr>
              <a:t>Testing for potential losses faces some issues, specifically in the low accident rate leading to minimal observations. Current data shows a one in five million chance of an aircraft accident for any given flight, along with an expected yearly value in incidental damage for our firm specifically being in the range of $1 million to $5 million. </a:t>
            </a:r>
            <a:endParaRPr b="0" sz="1800">
              <a:latin typeface="Times New Roman"/>
              <a:ea typeface="Times New Roman"/>
              <a:cs typeface="Times New Roman"/>
              <a:sym typeface="Times New Roman"/>
            </a:endParaRPr>
          </a:p>
          <a:p>
            <a:pPr indent="0" lvl="0" marL="0" rtl="0" algn="l">
              <a:spcBef>
                <a:spcPts val="1200"/>
              </a:spcBef>
              <a:spcAft>
                <a:spcPts val="0"/>
              </a:spcAft>
              <a:buNone/>
            </a:pPr>
            <a:r>
              <a:rPr b="0" lang="en" sz="1800">
                <a:latin typeface="Times New Roman"/>
                <a:ea typeface="Times New Roman"/>
                <a:cs typeface="Times New Roman"/>
                <a:sym typeface="Times New Roman"/>
              </a:rPr>
              <a:t>To account for these low observations, we will be utilizing simulation testing to find an approximate </a:t>
            </a:r>
            <a:r>
              <a:rPr b="0" lang="en" sz="1800">
                <a:latin typeface="Times New Roman"/>
                <a:ea typeface="Times New Roman"/>
                <a:cs typeface="Times New Roman"/>
                <a:sym typeface="Times New Roman"/>
              </a:rPr>
              <a:t>probability</a:t>
            </a:r>
            <a:r>
              <a:rPr b="0" lang="en" sz="1800">
                <a:latin typeface="Times New Roman"/>
                <a:ea typeface="Times New Roman"/>
                <a:cs typeface="Times New Roman"/>
                <a:sym typeface="Times New Roman"/>
              </a:rPr>
              <a:t> of airplane incidents to calculate our potential loss and liability for the upcoming year, and the 4 years following.</a:t>
            </a:r>
            <a:endParaRPr b="0" sz="1800">
              <a:latin typeface="Times New Roman"/>
              <a:ea typeface="Times New Roman"/>
              <a:cs typeface="Times New Roman"/>
              <a:sym typeface="Times New Roman"/>
            </a:endParaRPr>
          </a:p>
        </p:txBody>
      </p:sp>
      <p:sp>
        <p:nvSpPr>
          <p:cNvPr id="151" name="Google Shape;151;p27"/>
          <p:cNvSpPr txBox="1"/>
          <p:nvPr>
            <p:ph idx="1" type="subTitle"/>
          </p:nvPr>
        </p:nvSpPr>
        <p:spPr>
          <a:xfrm>
            <a:off x="457200" y="400050"/>
            <a:ext cx="8229600" cy="8169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3000">
                <a:latin typeface="Times New Roman"/>
                <a:ea typeface="Times New Roman"/>
                <a:cs typeface="Times New Roman"/>
                <a:sym typeface="Times New Roman"/>
              </a:rPr>
              <a:t>Testing Procedures </a:t>
            </a:r>
            <a:endParaRPr sz="3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subTitle"/>
          </p:nvPr>
        </p:nvSpPr>
        <p:spPr>
          <a:xfrm>
            <a:off x="789900" y="1300175"/>
            <a:ext cx="7564200" cy="3212100"/>
          </a:xfrm>
          <a:prstGeom prst="rect">
            <a:avLst/>
          </a:prstGeom>
        </p:spPr>
        <p:txBody>
          <a:bodyPr anchorCtr="0" anchor="t" bIns="0" lIns="0" spcFirstLastPara="1" rIns="0" wrap="square" tIns="0">
            <a:normAutofit/>
          </a:bodyPr>
          <a:lstStyle/>
          <a:p>
            <a:pPr indent="0" lvl="0" marL="45720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157" name="Google Shape;157;p28"/>
          <p:cNvSpPr txBox="1"/>
          <p:nvPr>
            <p:ph idx="1" type="subTitle"/>
          </p:nvPr>
        </p:nvSpPr>
        <p:spPr>
          <a:xfrm>
            <a:off x="2785625" y="400050"/>
            <a:ext cx="3490200" cy="7128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1800">
                <a:latin typeface="Times New Roman"/>
                <a:ea typeface="Times New Roman"/>
                <a:cs typeface="Times New Roman"/>
                <a:sym typeface="Times New Roman"/>
              </a:rPr>
              <a:t>RCNC1 Costs Over 1 and 5 Years</a:t>
            </a:r>
            <a:endParaRPr sz="1800">
              <a:latin typeface="Times New Roman"/>
              <a:ea typeface="Times New Roman"/>
              <a:cs typeface="Times New Roman"/>
              <a:sym typeface="Times New Roman"/>
            </a:endParaRPr>
          </a:p>
        </p:txBody>
      </p:sp>
      <p:pic>
        <p:nvPicPr>
          <p:cNvPr id="158" name="Google Shape;158;p28"/>
          <p:cNvPicPr preferRelativeResize="0"/>
          <p:nvPr/>
        </p:nvPicPr>
        <p:blipFill>
          <a:blip r:embed="rId3">
            <a:alphaModFix/>
          </a:blip>
          <a:stretch>
            <a:fillRect/>
          </a:stretch>
        </p:blipFill>
        <p:spPr>
          <a:xfrm>
            <a:off x="1262944" y="1300175"/>
            <a:ext cx="6618117" cy="3212101"/>
          </a:xfrm>
          <a:prstGeom prst="rect">
            <a:avLst/>
          </a:prstGeom>
          <a:noFill/>
          <a:ln>
            <a:noFill/>
          </a:ln>
        </p:spPr>
      </p:pic>
      <p:sp>
        <p:nvSpPr>
          <p:cNvPr id="159" name="Google Shape;159;p28"/>
          <p:cNvSpPr txBox="1"/>
          <p:nvPr/>
        </p:nvSpPr>
        <p:spPr>
          <a:xfrm>
            <a:off x="6275825" y="87400"/>
            <a:ext cx="2787900" cy="841800"/>
          </a:xfrm>
          <a:prstGeom prst="rect">
            <a:avLst/>
          </a:prstGeom>
          <a:noFill/>
          <a:ln>
            <a:noFill/>
          </a:ln>
        </p:spPr>
        <p:txBody>
          <a:bodyPr anchorCtr="0" anchor="t" bIns="91425" lIns="91425" spcFirstLastPara="1" rIns="91425" wrap="square" tIns="91425">
            <a:noAutofit/>
          </a:bodyPr>
          <a:lstStyle/>
          <a:p>
            <a:pPr indent="-292100" lvl="1" marL="914400" rtl="0" algn="l">
              <a:spcBef>
                <a:spcPts val="120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Premium</a:t>
            </a:r>
            <a:r>
              <a:rPr lang="en" sz="1000">
                <a:solidFill>
                  <a:schemeClr val="lt2"/>
                </a:solidFill>
                <a:latin typeface="Times New Roman"/>
                <a:ea typeface="Times New Roman"/>
                <a:cs typeface="Times New Roman"/>
                <a:sym typeface="Times New Roman"/>
              </a:rPr>
              <a:t> 0.45% of fleet value.</a:t>
            </a:r>
            <a:endParaRPr sz="1000">
              <a:solidFill>
                <a:schemeClr val="lt2"/>
              </a:solidFill>
              <a:latin typeface="Times New Roman"/>
              <a:ea typeface="Times New Roman"/>
              <a:cs typeface="Times New Roman"/>
              <a:sym typeface="Times New Roman"/>
            </a:endParaRPr>
          </a:p>
          <a:p>
            <a:pPr indent="-292100" lvl="1" marL="914400" rtl="0" algn="l">
              <a:spcBef>
                <a:spcPts val="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10% deductible on losses.</a:t>
            </a:r>
            <a:endParaRPr sz="1000">
              <a:solidFill>
                <a:schemeClr val="lt2"/>
              </a:solidFill>
              <a:latin typeface="Times New Roman"/>
              <a:ea typeface="Times New Roman"/>
              <a:cs typeface="Times New Roman"/>
              <a:sym typeface="Times New Roman"/>
            </a:endParaRPr>
          </a:p>
          <a:p>
            <a:pPr indent="-292100" lvl="1" marL="914400" rtl="0" algn="l">
              <a:spcBef>
                <a:spcPts val="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20% rebate on 5-year cumulative profits</a:t>
            </a:r>
            <a:endParaRPr sz="1000">
              <a:latin typeface="Source Sans 3"/>
              <a:ea typeface="Source Sans 3"/>
              <a:cs typeface="Source Sans 3"/>
              <a:sym typeface="Source Sans 3"/>
            </a:endParaRPr>
          </a:p>
        </p:txBody>
      </p:sp>
      <p:sp>
        <p:nvSpPr>
          <p:cNvPr id="160" name="Google Shape;160;p28"/>
          <p:cNvSpPr txBox="1"/>
          <p:nvPr/>
        </p:nvSpPr>
        <p:spPr>
          <a:xfrm>
            <a:off x="2067575" y="4612500"/>
            <a:ext cx="6210900" cy="531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900">
                <a:solidFill>
                  <a:srgbClr val="9CDCFE"/>
                </a:solidFill>
                <a:highlight>
                  <a:srgbClr val="1F1F1F"/>
                </a:highlight>
                <a:latin typeface="Courier New"/>
                <a:ea typeface="Courier New"/>
                <a:cs typeface="Courier New"/>
                <a:sym typeface="Courier New"/>
              </a:rPr>
              <a:t>final_cost</a:t>
            </a:r>
            <a:r>
              <a:rPr lang="en" sz="900">
                <a:solidFill>
                  <a:srgbClr val="CCCCCC"/>
                </a:solidFill>
                <a:highlight>
                  <a:srgbClr val="1F1F1F"/>
                </a:highlight>
                <a:latin typeface="Courier New"/>
                <a:ea typeface="Courier New"/>
                <a:cs typeface="Courier New"/>
                <a:sym typeface="Courier New"/>
              </a:rPr>
              <a:t> </a:t>
            </a:r>
            <a:r>
              <a:rPr lang="en" sz="900">
                <a:solidFill>
                  <a:srgbClr val="D4D4D4"/>
                </a:solidFill>
                <a:highlight>
                  <a:srgbClr val="1F1F1F"/>
                </a:highlight>
                <a:latin typeface="Courier New"/>
                <a:ea typeface="Courier New"/>
                <a:cs typeface="Courier New"/>
                <a:sym typeface="Courier New"/>
              </a:rPr>
              <a:t>=</a:t>
            </a:r>
            <a:r>
              <a:rPr lang="en" sz="900">
                <a:solidFill>
                  <a:srgbClr val="CCCCCC"/>
                </a:solidFill>
                <a:highlight>
                  <a:srgbClr val="1F1F1F"/>
                </a:highlight>
                <a:latin typeface="Courier New"/>
                <a:ea typeface="Courier New"/>
                <a:cs typeface="Courier New"/>
                <a:sym typeface="Courier New"/>
              </a:rPr>
              <a:t> </a:t>
            </a:r>
            <a:r>
              <a:rPr lang="en" sz="900">
                <a:solidFill>
                  <a:srgbClr val="9CDCFE"/>
                </a:solidFill>
                <a:highlight>
                  <a:srgbClr val="1F1F1F"/>
                </a:highlight>
                <a:latin typeface="Courier New"/>
                <a:ea typeface="Courier New"/>
                <a:cs typeface="Courier New"/>
                <a:sym typeface="Courier New"/>
              </a:rPr>
              <a:t>total_claim_amt</a:t>
            </a:r>
            <a:r>
              <a:rPr lang="en" sz="900">
                <a:solidFill>
                  <a:srgbClr val="CCCCCC"/>
                </a:solidFill>
                <a:highlight>
                  <a:srgbClr val="1F1F1F"/>
                </a:highlight>
                <a:latin typeface="Courier New"/>
                <a:ea typeface="Courier New"/>
                <a:cs typeface="Courier New"/>
                <a:sym typeface="Courier New"/>
              </a:rPr>
              <a:t> </a:t>
            </a:r>
            <a:r>
              <a:rPr lang="en" sz="900">
                <a:solidFill>
                  <a:srgbClr val="D4D4D4"/>
                </a:solidFill>
                <a:highlight>
                  <a:srgbClr val="1F1F1F"/>
                </a:highlight>
                <a:latin typeface="Courier New"/>
                <a:ea typeface="Courier New"/>
                <a:cs typeface="Courier New"/>
                <a:sym typeface="Courier New"/>
              </a:rPr>
              <a:t>+</a:t>
            </a:r>
            <a:r>
              <a:rPr lang="en" sz="900">
                <a:solidFill>
                  <a:srgbClr val="CCCCCC"/>
                </a:solidFill>
                <a:highlight>
                  <a:srgbClr val="1F1F1F"/>
                </a:highlight>
                <a:latin typeface="Courier New"/>
                <a:ea typeface="Courier New"/>
                <a:cs typeface="Courier New"/>
                <a:sym typeface="Courier New"/>
              </a:rPr>
              <a:t> </a:t>
            </a:r>
            <a:r>
              <a:rPr lang="en" sz="900">
                <a:solidFill>
                  <a:srgbClr val="9CDCFE"/>
                </a:solidFill>
                <a:highlight>
                  <a:srgbClr val="1F1F1F"/>
                </a:highlight>
                <a:latin typeface="Courier New"/>
                <a:ea typeface="Courier New"/>
                <a:cs typeface="Courier New"/>
                <a:sym typeface="Courier New"/>
              </a:rPr>
              <a:t>premium_cost</a:t>
            </a:r>
            <a:r>
              <a:rPr lang="en" sz="900">
                <a:solidFill>
                  <a:srgbClr val="CCCCCC"/>
                </a:solidFill>
                <a:highlight>
                  <a:srgbClr val="1F1F1F"/>
                </a:highlight>
                <a:latin typeface="Courier New"/>
                <a:ea typeface="Courier New"/>
                <a:cs typeface="Courier New"/>
                <a:sym typeface="Courier New"/>
              </a:rPr>
              <a:t> </a:t>
            </a:r>
            <a:r>
              <a:rPr lang="en" sz="900">
                <a:solidFill>
                  <a:srgbClr val="D4D4D4"/>
                </a:solidFill>
                <a:highlight>
                  <a:srgbClr val="1F1F1F"/>
                </a:highlight>
                <a:latin typeface="Courier New"/>
                <a:ea typeface="Courier New"/>
                <a:cs typeface="Courier New"/>
                <a:sym typeface="Courier New"/>
              </a:rPr>
              <a:t>-</a:t>
            </a:r>
            <a:r>
              <a:rPr lang="en" sz="900">
                <a:solidFill>
                  <a:srgbClr val="CCCCCC"/>
                </a:solidFill>
                <a:highlight>
                  <a:srgbClr val="1F1F1F"/>
                </a:highlight>
                <a:latin typeface="Courier New"/>
                <a:ea typeface="Courier New"/>
                <a:cs typeface="Courier New"/>
                <a:sym typeface="Courier New"/>
              </a:rPr>
              <a:t> </a:t>
            </a:r>
            <a:r>
              <a:rPr lang="en" sz="900">
                <a:solidFill>
                  <a:srgbClr val="9CDCFE"/>
                </a:solidFill>
                <a:highlight>
                  <a:srgbClr val="1F1F1F"/>
                </a:highlight>
                <a:latin typeface="Courier New"/>
                <a:ea typeface="Courier New"/>
                <a:cs typeface="Courier New"/>
                <a:sym typeface="Courier New"/>
              </a:rPr>
              <a:t>claim_reimbursement</a:t>
            </a:r>
            <a:r>
              <a:rPr lang="en" sz="900">
                <a:solidFill>
                  <a:srgbClr val="CCCCCC"/>
                </a:solidFill>
                <a:highlight>
                  <a:srgbClr val="1F1F1F"/>
                </a:highlight>
                <a:latin typeface="Courier New"/>
                <a:ea typeface="Courier New"/>
                <a:cs typeface="Courier New"/>
                <a:sym typeface="Courier New"/>
              </a:rPr>
              <a:t> </a:t>
            </a:r>
            <a:r>
              <a:rPr lang="en" sz="900">
                <a:solidFill>
                  <a:srgbClr val="D4D4D4"/>
                </a:solidFill>
                <a:highlight>
                  <a:srgbClr val="1F1F1F"/>
                </a:highlight>
                <a:latin typeface="Courier New"/>
                <a:ea typeface="Courier New"/>
                <a:cs typeface="Courier New"/>
                <a:sym typeface="Courier New"/>
              </a:rPr>
              <a:t>-</a:t>
            </a:r>
            <a:r>
              <a:rPr lang="en" sz="900">
                <a:solidFill>
                  <a:srgbClr val="CCCCCC"/>
                </a:solidFill>
                <a:highlight>
                  <a:srgbClr val="1F1F1F"/>
                </a:highlight>
                <a:latin typeface="Courier New"/>
                <a:ea typeface="Courier New"/>
                <a:cs typeface="Courier New"/>
                <a:sym typeface="Courier New"/>
              </a:rPr>
              <a:t> </a:t>
            </a:r>
            <a:r>
              <a:rPr lang="en" sz="900">
                <a:solidFill>
                  <a:srgbClr val="9CDCFE"/>
                </a:solidFill>
                <a:highlight>
                  <a:srgbClr val="1F1F1F"/>
                </a:highlight>
                <a:latin typeface="Courier New"/>
                <a:ea typeface="Courier New"/>
                <a:cs typeface="Courier New"/>
                <a:sym typeface="Courier New"/>
              </a:rPr>
              <a:t>rebate</a:t>
            </a:r>
            <a:endParaRPr sz="900">
              <a:solidFill>
                <a:srgbClr val="9CDCFE"/>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 type="subTitle"/>
          </p:nvPr>
        </p:nvSpPr>
        <p:spPr>
          <a:xfrm>
            <a:off x="789900" y="1300175"/>
            <a:ext cx="7564200" cy="3212100"/>
          </a:xfrm>
          <a:prstGeom prst="rect">
            <a:avLst/>
          </a:prstGeom>
        </p:spPr>
        <p:txBody>
          <a:bodyPr anchorCtr="0" anchor="t" bIns="0" lIns="0" spcFirstLastPara="1" rIns="0" wrap="square" tIns="0">
            <a:normAutofit/>
          </a:bodyPr>
          <a:lstStyle/>
          <a:p>
            <a:pPr indent="0" lvl="0" marL="457200" rtl="0" algn="l">
              <a:spcBef>
                <a:spcPts val="1200"/>
              </a:spcBef>
              <a:spcAft>
                <a:spcPts val="0"/>
              </a:spcAft>
              <a:buNone/>
            </a:pPr>
            <a:r>
              <a:t/>
            </a:r>
            <a:endParaRPr b="0" sz="1800">
              <a:latin typeface="Times New Roman"/>
              <a:ea typeface="Times New Roman"/>
              <a:cs typeface="Times New Roman"/>
              <a:sym typeface="Times New Roman"/>
            </a:endParaRPr>
          </a:p>
        </p:txBody>
      </p:sp>
      <p:sp>
        <p:nvSpPr>
          <p:cNvPr id="166" name="Google Shape;166;p29"/>
          <p:cNvSpPr txBox="1"/>
          <p:nvPr>
            <p:ph idx="1" type="subTitle"/>
          </p:nvPr>
        </p:nvSpPr>
        <p:spPr>
          <a:xfrm>
            <a:off x="457200" y="400050"/>
            <a:ext cx="8229600" cy="816900"/>
          </a:xfrm>
          <a:prstGeom prst="rect">
            <a:avLst/>
          </a:prstGeom>
        </p:spPr>
        <p:txBody>
          <a:bodyPr anchorCtr="0" anchor="ctr" bIns="0" lIns="0" spcFirstLastPara="1" rIns="0" wrap="square" tIns="0">
            <a:normAutofit/>
          </a:bodyPr>
          <a:lstStyle/>
          <a:p>
            <a:pPr indent="0" lvl="0" marL="0" rtl="0" algn="ctr">
              <a:spcBef>
                <a:spcPts val="1200"/>
              </a:spcBef>
              <a:spcAft>
                <a:spcPts val="0"/>
              </a:spcAft>
              <a:buNone/>
            </a:pPr>
            <a:r>
              <a:rPr lang="en" sz="1800">
                <a:latin typeface="Times New Roman"/>
                <a:ea typeface="Times New Roman"/>
                <a:cs typeface="Times New Roman"/>
                <a:sym typeface="Times New Roman"/>
              </a:rPr>
              <a:t>RCNC2 Costs Over 1 and 5 Years</a:t>
            </a:r>
            <a:endParaRPr sz="1800">
              <a:latin typeface="Times New Roman"/>
              <a:ea typeface="Times New Roman"/>
              <a:cs typeface="Times New Roman"/>
              <a:sym typeface="Times New Roman"/>
            </a:endParaRPr>
          </a:p>
        </p:txBody>
      </p:sp>
      <p:pic>
        <p:nvPicPr>
          <p:cNvPr id="167" name="Google Shape;167;p29"/>
          <p:cNvPicPr preferRelativeResize="0"/>
          <p:nvPr/>
        </p:nvPicPr>
        <p:blipFill>
          <a:blip r:embed="rId3">
            <a:alphaModFix/>
          </a:blip>
          <a:stretch>
            <a:fillRect/>
          </a:stretch>
        </p:blipFill>
        <p:spPr>
          <a:xfrm>
            <a:off x="1262960" y="1300175"/>
            <a:ext cx="6618092" cy="3212101"/>
          </a:xfrm>
          <a:prstGeom prst="rect">
            <a:avLst/>
          </a:prstGeom>
          <a:noFill/>
          <a:ln>
            <a:noFill/>
          </a:ln>
        </p:spPr>
      </p:pic>
      <p:sp>
        <p:nvSpPr>
          <p:cNvPr id="168" name="Google Shape;168;p29"/>
          <p:cNvSpPr txBox="1"/>
          <p:nvPr/>
        </p:nvSpPr>
        <p:spPr>
          <a:xfrm>
            <a:off x="6429350" y="76600"/>
            <a:ext cx="2496300" cy="1036200"/>
          </a:xfrm>
          <a:prstGeom prst="rect">
            <a:avLst/>
          </a:prstGeom>
          <a:noFill/>
          <a:ln>
            <a:noFill/>
          </a:ln>
        </p:spPr>
        <p:txBody>
          <a:bodyPr anchorCtr="0" anchor="t" bIns="91425" lIns="91425" spcFirstLastPara="1" rIns="91425" wrap="square" tIns="91425">
            <a:noAutofit/>
          </a:bodyPr>
          <a:lstStyle/>
          <a:p>
            <a:pPr indent="-292100" lvl="1" marL="914400" rtl="0" algn="l">
              <a:spcBef>
                <a:spcPts val="120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Fixed premium: 0.10% of fleet value.</a:t>
            </a:r>
            <a:endParaRPr sz="1000">
              <a:solidFill>
                <a:schemeClr val="lt2"/>
              </a:solidFill>
              <a:latin typeface="Times New Roman"/>
              <a:ea typeface="Times New Roman"/>
              <a:cs typeface="Times New Roman"/>
              <a:sym typeface="Times New Roman"/>
            </a:endParaRPr>
          </a:p>
          <a:p>
            <a:pPr indent="-292100" lvl="1" marL="914400" rtl="0" algn="l">
              <a:spcBef>
                <a:spcPts val="0"/>
              </a:spcBef>
              <a:spcAft>
                <a:spcPts val="0"/>
              </a:spcAft>
              <a:buClr>
                <a:schemeClr val="lt2"/>
              </a:buClr>
              <a:buSzPts val="1000"/>
              <a:buFont typeface="Times New Roman"/>
              <a:buChar char="○"/>
            </a:pPr>
            <a:r>
              <a:rPr lang="en" sz="1000">
                <a:solidFill>
                  <a:schemeClr val="lt2"/>
                </a:solidFill>
                <a:latin typeface="Times New Roman"/>
                <a:ea typeface="Times New Roman"/>
                <a:cs typeface="Times New Roman"/>
                <a:sym typeface="Times New Roman"/>
              </a:rPr>
              <a:t>Variable premium: Lesser of 90% of annual losses or 1% of fleet value</a:t>
            </a:r>
            <a:endParaRPr sz="1000">
              <a:solidFill>
                <a:schemeClr val="lt2"/>
              </a:solidFill>
              <a:latin typeface="Times New Roman"/>
              <a:ea typeface="Times New Roman"/>
              <a:cs typeface="Times New Roman"/>
              <a:sym typeface="Times New Roman"/>
            </a:endParaRPr>
          </a:p>
          <a:p>
            <a:pPr indent="-292100" lvl="0" marL="457200" rtl="0" algn="l">
              <a:spcBef>
                <a:spcPts val="0"/>
              </a:spcBef>
              <a:spcAft>
                <a:spcPts val="0"/>
              </a:spcAft>
              <a:buSzPts val="1000"/>
              <a:buFont typeface="Source Sans 3"/>
              <a:buChar char="●"/>
            </a:pPr>
            <a:r>
              <a:t/>
            </a:r>
            <a:endParaRPr sz="1000">
              <a:latin typeface="Source Sans 3"/>
              <a:ea typeface="Source Sans 3"/>
              <a:cs typeface="Source Sans 3"/>
              <a:sym typeface="Source Sans 3"/>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Notch">
  <a:themeElements>
    <a:clrScheme name="Blue &amp; Gold">
      <a:dk1>
        <a:srgbClr val="182B48"/>
      </a:dk1>
      <a:lt1>
        <a:srgbClr val="FFFFFF"/>
      </a:lt1>
      <a:dk2>
        <a:srgbClr val="00629B"/>
      </a:dk2>
      <a:lt2>
        <a:srgbClr val="FEFFFF"/>
      </a:lt2>
      <a:accent1>
        <a:srgbClr val="00629B"/>
      </a:accent1>
      <a:accent2>
        <a:srgbClr val="00C6D7"/>
      </a:accent2>
      <a:accent3>
        <a:srgbClr val="B6B1A9"/>
      </a:accent3>
      <a:accent4>
        <a:srgbClr val="182B49"/>
      </a:accent4>
      <a:accent5>
        <a:srgbClr val="747678"/>
      </a:accent5>
      <a:accent6>
        <a:srgbClr val="00C6D7"/>
      </a:accent6>
      <a:hlink>
        <a:srgbClr val="00629B"/>
      </a:hlink>
      <a:folHlink>
        <a:srgbClr val="7475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