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85E6-7916-47EB-9EAD-E4A0E62839F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C756A-4779-4896-B3DA-6D52612B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-126407"/>
            <a:ext cx="11887201" cy="268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</a:pPr>
            <a:r>
              <a:rPr lang="en-IN" sz="2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3: C Programs on Arrays:</a:t>
            </a:r>
            <a:endParaRPr lang="en-US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375"/>
              </a:spcBef>
              <a:spcAft>
                <a:spcPts val="375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C program to create an array of n numbers (user input from keyboard) where n is given as input from user and print array.</a:t>
            </a:r>
            <a:endParaRPr lang="en-US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copy one array to another array.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swap two arrays.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reverse an array.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search an element in array.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547988"/>
            <a:ext cx="123379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4: C Programs on Arrays with pointers:</a:t>
            </a: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input and print array elements using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copy one array to another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swap two arrays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reverse an array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search an element in array using pointers.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-2" y="4634640"/>
            <a:ext cx="130463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5: C Programs on Functions with arrays:</a:t>
            </a: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input and print array elements using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copy one array to another using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swap two arrays using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reverse an array using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Write a C program to search an element in array using functions.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23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616" y="227097"/>
            <a:ext cx="120803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Write a C program to find maximum element in array using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Write a C program to find length of string using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Write a C program to copy one string to another using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Write a C program to concatenate two strings using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Write a C program to compare two strings using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Write a C program to find reverse of a string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40736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6339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Write a program to store and print the roll no., name , age and marks of a student using structures.</a:t>
            </a:r>
          </a:p>
          <a:p>
            <a:pPr marL="342900" indent="-342900">
              <a:buAutoNum type="arabicPeriod"/>
            </a:pPr>
            <a:r>
              <a:rPr lang="en-US" sz="2400" dirty="0"/>
              <a:t>Write a program to store and print the roll no., name, age and marks of  5 students using structure.</a:t>
            </a:r>
          </a:p>
          <a:p>
            <a:pPr marL="342900" indent="-342900">
              <a:buAutoNum type="arabicPeriod"/>
            </a:pPr>
            <a:r>
              <a:rPr lang="en-US" sz="2400" dirty="0"/>
              <a:t>Enter the marks of 5 students in Chemistry, Mathematics and Physics (each out of 100) using a structure named Marks having elements roll no., name, </a:t>
            </a:r>
            <a:r>
              <a:rPr lang="en-US" sz="2400" dirty="0" err="1"/>
              <a:t>chem_marks</a:t>
            </a:r>
            <a:r>
              <a:rPr lang="en-US" sz="2400" dirty="0"/>
              <a:t>, </a:t>
            </a:r>
            <a:r>
              <a:rPr lang="en-US" sz="2400" dirty="0" err="1"/>
              <a:t>maths_marks</a:t>
            </a:r>
            <a:r>
              <a:rPr lang="en-US" sz="2400" dirty="0"/>
              <a:t> and </a:t>
            </a:r>
            <a:r>
              <a:rPr lang="en-US" sz="2400" dirty="0" err="1"/>
              <a:t>phy_marks</a:t>
            </a:r>
            <a:r>
              <a:rPr lang="en-US" sz="2400" dirty="0"/>
              <a:t> and then display the percentage of each student</a:t>
            </a:r>
            <a:r>
              <a:rPr lang="en-US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400" dirty="0"/>
              <a:t>Write a structure to store the roll no., name, age (between 11 to 14) and address of students (more than 5). Store the information of the students.</a:t>
            </a:r>
            <a:br>
              <a:rPr lang="en-US" sz="2400" dirty="0"/>
            </a:br>
            <a:r>
              <a:rPr lang="en-US" sz="2400" dirty="0"/>
              <a:t>1 - Write a function to print the names of all the students having age 14.</a:t>
            </a:r>
            <a:br>
              <a:rPr lang="en-US" sz="2400" dirty="0"/>
            </a:br>
            <a:r>
              <a:rPr lang="en-US" sz="2400" dirty="0"/>
              <a:t>2 - Write another function to print the names of all the students having even roll no.</a:t>
            </a:r>
            <a:br>
              <a:rPr lang="en-US" sz="2400" dirty="0"/>
            </a:br>
            <a:r>
              <a:rPr lang="en-US" sz="2400" dirty="0"/>
              <a:t>3 - Write another function to display the details of the student whose roll no is given (i.e. roll no. entered by the user).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366" y="0"/>
            <a:ext cx="6096000" cy="20636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2800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800" b="1" dirty="0">
                <a:latin typeface="Courier New" panose="02070309020205020404" pitchFamily="49" charset="0"/>
              </a:rPr>
              <a:t> s</a:t>
            </a:r>
            <a:r>
              <a:rPr lang="en-US" sz="2800" b="1" dirty="0" smtClean="0">
                <a:latin typeface="Courier New" panose="02070309020205020404" pitchFamily="49" charset="0"/>
              </a:rPr>
              <a:t>tudent{</a:t>
            </a:r>
            <a:endParaRPr lang="en-US" sz="2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		</a:t>
            </a:r>
            <a:r>
              <a:rPr lang="en-US" sz="2800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</a:rPr>
              <a:t>roll_no</a:t>
            </a:r>
            <a:r>
              <a:rPr lang="en-US" sz="2800" b="1" dirty="0" smtClean="0">
                <a:latin typeface="Courier New" panose="02070309020205020404" pitchFamily="49" charset="0"/>
              </a:rPr>
              <a:t>;</a:t>
            </a:r>
            <a:endParaRPr lang="en-US" sz="2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		</a:t>
            </a:r>
            <a:r>
              <a:rPr lang="en-US" sz="28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sz="2800" b="1" dirty="0" smtClean="0">
                <a:latin typeface="Courier New" panose="02070309020205020404" pitchFamily="49" charset="0"/>
              </a:rPr>
              <a:t> name[20];</a:t>
            </a:r>
            <a:endParaRPr lang="en-US" sz="2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		</a:t>
            </a:r>
            <a:r>
              <a:rPr lang="en-US" sz="28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</a:rPr>
              <a:t> age;</a:t>
            </a:r>
            <a:endParaRPr lang="en-US" sz="2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		</a:t>
            </a:r>
            <a:r>
              <a:rPr lang="en-US" sz="28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float</a:t>
            </a:r>
            <a:r>
              <a:rPr lang="en-US" sz="2800" b="1" dirty="0" smtClean="0">
                <a:latin typeface="Courier New" panose="02070309020205020404" pitchFamily="49" charset="0"/>
              </a:rPr>
              <a:t> marks; </a:t>
            </a:r>
            <a:endParaRPr lang="en-US" sz="28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800" b="1" dirty="0">
                <a:latin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13757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7798"/>
            <a:ext cx="120040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Implement the C inserting a </a:t>
            </a:r>
            <a:r>
              <a:rPr lang="en-IN" sz="2800" dirty="0"/>
              <a:t>element into an </a:t>
            </a:r>
            <a:r>
              <a:rPr lang="en-IN" sz="2800" dirty="0" smtClean="0"/>
              <a:t>Array (element and position taken from the user).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Implement </a:t>
            </a:r>
            <a:r>
              <a:rPr lang="en-IN" sz="2800" dirty="0"/>
              <a:t>the C </a:t>
            </a:r>
            <a:r>
              <a:rPr lang="en-IN" sz="2800" dirty="0" smtClean="0"/>
              <a:t>deleting </a:t>
            </a:r>
            <a:r>
              <a:rPr lang="en-IN" sz="2800" dirty="0"/>
              <a:t>a element into an </a:t>
            </a:r>
            <a:r>
              <a:rPr lang="en-IN" sz="2800" dirty="0" smtClean="0"/>
              <a:t>Array (location can be taken from user).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C program to search an element in </a:t>
            </a:r>
            <a:r>
              <a:rPr lang="en-US" sz="2800" dirty="0" smtClean="0"/>
              <a:t>array (searching element is taken from user).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Implement </a:t>
            </a:r>
            <a:r>
              <a:rPr lang="en-US" sz="2800" dirty="0"/>
              <a:t>the stack using Array in </a:t>
            </a:r>
            <a:r>
              <a:rPr lang="en-US" sz="2800" dirty="0" smtClean="0"/>
              <a:t>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Implement the queue using Array in C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Implement the </a:t>
            </a:r>
            <a:r>
              <a:rPr lang="en-US" sz="2800" dirty="0" smtClean="0"/>
              <a:t>circular queue </a:t>
            </a:r>
            <a:r>
              <a:rPr lang="en-US" sz="2800" dirty="0"/>
              <a:t>using Array in C</a:t>
            </a:r>
            <a:r>
              <a:rPr lang="en-US" sz="2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Reverse </a:t>
            </a:r>
            <a:r>
              <a:rPr lang="en-US" sz="2800" dirty="0"/>
              <a:t>a string by using stack in </a:t>
            </a:r>
            <a:r>
              <a:rPr lang="en-US" sz="2800" dirty="0" smtClean="0"/>
              <a:t>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Converting </a:t>
            </a:r>
            <a:r>
              <a:rPr lang="en-US" sz="2800" dirty="0"/>
              <a:t>infix expression to postfix (or prefix) expression using stack. </a:t>
            </a:r>
            <a:r>
              <a:rPr lang="en-US" sz="2800" dirty="0" smtClean="0"/>
              <a:t>Example  input</a:t>
            </a:r>
            <a:r>
              <a:rPr lang="en-US" sz="2800" dirty="0"/>
              <a:t>: A * B + C * D and output: AB*CD</a:t>
            </a:r>
            <a:r>
              <a:rPr lang="en-US" sz="2800" dirty="0" smtClean="0"/>
              <a:t>*+.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Evaluation </a:t>
            </a:r>
            <a:r>
              <a:rPr lang="en-US" sz="2800" dirty="0"/>
              <a:t>of arithmetic expression using </a:t>
            </a:r>
            <a:r>
              <a:rPr lang="en-US" sz="2800" dirty="0" smtClean="0"/>
              <a:t>stack. Example </a:t>
            </a:r>
            <a:r>
              <a:rPr lang="en-US" sz="2800" dirty="0"/>
              <a:t>input: (2+4)*(4+6) and output: </a:t>
            </a:r>
            <a:r>
              <a:rPr lang="en-US" sz="2800" dirty="0" smtClean="0"/>
              <a:t>60.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8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552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Monotype Sorts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</dc:creator>
  <cp:lastModifiedBy>murali</cp:lastModifiedBy>
  <cp:revision>13</cp:revision>
  <dcterms:created xsi:type="dcterms:W3CDTF">2019-01-25T03:01:03Z</dcterms:created>
  <dcterms:modified xsi:type="dcterms:W3CDTF">2019-02-18T04:47:17Z</dcterms:modified>
</cp:coreProperties>
</file>