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76" r:id="rId2"/>
  </p:sldMasterIdLst>
  <p:notesMasterIdLst>
    <p:notesMasterId r:id="rId107"/>
  </p:notesMasterIdLst>
  <p:handoutMasterIdLst>
    <p:handoutMasterId r:id="rId108"/>
  </p:handoutMasterIdLst>
  <p:sldIdLst>
    <p:sldId id="300" r:id="rId3"/>
    <p:sldId id="651" r:id="rId4"/>
    <p:sldId id="478" r:id="rId5"/>
    <p:sldId id="260" r:id="rId6"/>
    <p:sldId id="262" r:id="rId7"/>
    <p:sldId id="263" r:id="rId8"/>
    <p:sldId id="264" r:id="rId9"/>
    <p:sldId id="533" r:id="rId10"/>
    <p:sldId id="532" r:id="rId11"/>
    <p:sldId id="534" r:id="rId12"/>
    <p:sldId id="518" r:id="rId13"/>
    <p:sldId id="507" r:id="rId14"/>
    <p:sldId id="508" r:id="rId15"/>
    <p:sldId id="553" r:id="rId16"/>
    <p:sldId id="568" r:id="rId17"/>
    <p:sldId id="569" r:id="rId18"/>
    <p:sldId id="554" r:id="rId19"/>
    <p:sldId id="570" r:id="rId20"/>
    <p:sldId id="572" r:id="rId21"/>
    <p:sldId id="571" r:id="rId22"/>
    <p:sldId id="573" r:id="rId23"/>
    <p:sldId id="580" r:id="rId24"/>
    <p:sldId id="574" r:id="rId25"/>
    <p:sldId id="575" r:id="rId26"/>
    <p:sldId id="581" r:id="rId27"/>
    <p:sldId id="576" r:id="rId28"/>
    <p:sldId id="577" r:id="rId29"/>
    <p:sldId id="578" r:id="rId30"/>
    <p:sldId id="579" r:id="rId31"/>
    <p:sldId id="552" r:id="rId32"/>
    <p:sldId id="658" r:id="rId33"/>
    <p:sldId id="659" r:id="rId34"/>
    <p:sldId id="660" r:id="rId35"/>
    <p:sldId id="661" r:id="rId36"/>
    <p:sldId id="662" r:id="rId37"/>
    <p:sldId id="663" r:id="rId38"/>
    <p:sldId id="664" r:id="rId39"/>
    <p:sldId id="538" r:id="rId40"/>
    <p:sldId id="647" r:id="rId41"/>
    <p:sldId id="671" r:id="rId42"/>
    <p:sldId id="648" r:id="rId43"/>
    <p:sldId id="650" r:id="rId44"/>
    <p:sldId id="672" r:id="rId45"/>
    <p:sldId id="512" r:id="rId46"/>
    <p:sldId id="500" r:id="rId47"/>
    <p:sldId id="267" r:id="rId48"/>
    <p:sldId id="487" r:id="rId49"/>
    <p:sldId id="547" r:id="rId50"/>
    <p:sldId id="539" r:id="rId51"/>
    <p:sldId id="495" r:id="rId52"/>
    <p:sldId id="524" r:id="rId53"/>
    <p:sldId id="614" r:id="rId54"/>
    <p:sldId id="529" r:id="rId55"/>
    <p:sldId id="523" r:id="rId56"/>
    <p:sldId id="497" r:id="rId57"/>
    <p:sldId id="506" r:id="rId58"/>
    <p:sldId id="559" r:id="rId59"/>
    <p:sldId id="560" r:id="rId60"/>
    <p:sldId id="582" r:id="rId61"/>
    <p:sldId id="561" r:id="rId62"/>
    <p:sldId id="583" r:id="rId63"/>
    <p:sldId id="584" r:id="rId64"/>
    <p:sldId id="562" r:id="rId65"/>
    <p:sldId id="585" r:id="rId66"/>
    <p:sldId id="586" r:id="rId67"/>
    <p:sldId id="563" r:id="rId68"/>
    <p:sldId id="587" r:id="rId69"/>
    <p:sldId id="588" r:id="rId70"/>
    <p:sldId id="564" r:id="rId71"/>
    <p:sldId id="589" r:id="rId72"/>
    <p:sldId id="590" r:id="rId73"/>
    <p:sldId id="565" r:id="rId74"/>
    <p:sldId id="591" r:id="rId75"/>
    <p:sldId id="592" r:id="rId76"/>
    <p:sldId id="566" r:id="rId77"/>
    <p:sldId id="593" r:id="rId78"/>
    <p:sldId id="594" r:id="rId79"/>
    <p:sldId id="567" r:id="rId80"/>
    <p:sldId id="540" r:id="rId81"/>
    <p:sldId id="520" r:id="rId82"/>
    <p:sldId id="503" r:id="rId83"/>
    <p:sldId id="599" r:id="rId84"/>
    <p:sldId id="499" r:id="rId85"/>
    <p:sldId id="521" r:id="rId86"/>
    <p:sldId id="504" r:id="rId87"/>
    <p:sldId id="600" r:id="rId88"/>
    <p:sldId id="519" r:id="rId89"/>
    <p:sldId id="598" r:id="rId90"/>
    <p:sldId id="527" r:id="rId91"/>
    <p:sldId id="528" r:id="rId92"/>
    <p:sldId id="505" r:id="rId93"/>
    <p:sldId id="602" r:id="rId94"/>
    <p:sldId id="653" r:id="rId95"/>
    <p:sldId id="654" r:id="rId96"/>
    <p:sldId id="655" r:id="rId97"/>
    <p:sldId id="656" r:id="rId98"/>
    <p:sldId id="657" r:id="rId99"/>
    <p:sldId id="536" r:id="rId100"/>
    <p:sldId id="526" r:id="rId101"/>
    <p:sldId id="604" r:id="rId102"/>
    <p:sldId id="605" r:id="rId103"/>
    <p:sldId id="615" r:id="rId104"/>
    <p:sldId id="670" r:id="rId105"/>
    <p:sldId id="535" r:id="rId10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3" autoAdjust="0"/>
    <p:restoredTop sz="94636" autoAdjust="0"/>
  </p:normalViewPr>
  <p:slideViewPr>
    <p:cSldViewPr>
      <p:cViewPr varScale="1">
        <p:scale>
          <a:sx n="104" d="100"/>
          <a:sy n="104" d="100"/>
        </p:scale>
        <p:origin x="1848" y="108"/>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468"/>
    </p:cViewPr>
  </p:sorterViewPr>
  <p:notesViewPr>
    <p:cSldViewPr>
      <p:cViewPr varScale="1">
        <p:scale>
          <a:sx n="84" d="100"/>
          <a:sy n="84" d="100"/>
        </p:scale>
        <p:origin x="3828" y="90"/>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notesMaster" Target="notesMasters/notes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handoutMaster" Target="handoutMasters/handout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39A814A-FA4E-4C5C-AD36-50F9B0012AF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ltLang="en-US"/>
          </a:p>
        </p:txBody>
      </p:sp>
      <p:sp>
        <p:nvSpPr>
          <p:cNvPr id="2051" name="Rectangle 3">
            <a:extLst>
              <a:ext uri="{FF2B5EF4-FFF2-40B4-BE49-F238E27FC236}">
                <a16:creationId xmlns:a16="http://schemas.microsoft.com/office/drawing/2014/main" id="{EF3BB22F-DD30-455F-9DF2-E45B5B04A98F}"/>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ltLang="en-US"/>
          </a:p>
        </p:txBody>
      </p:sp>
      <p:sp>
        <p:nvSpPr>
          <p:cNvPr id="3076" name="Rectangle 4">
            <a:extLst>
              <a:ext uri="{FF2B5EF4-FFF2-40B4-BE49-F238E27FC236}">
                <a16:creationId xmlns:a16="http://schemas.microsoft.com/office/drawing/2014/main" id="{7D0D2EA2-0A62-4EE1-8C96-778B01B81722}"/>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58556271-1548-41F7-AC8A-C78CF5BE7871}"/>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4" name="Rectangle 6">
            <a:extLst>
              <a:ext uri="{FF2B5EF4-FFF2-40B4-BE49-F238E27FC236}">
                <a16:creationId xmlns:a16="http://schemas.microsoft.com/office/drawing/2014/main" id="{0626E662-578F-48AE-8902-97B0A322C529}"/>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altLang="en-US"/>
          </a:p>
        </p:txBody>
      </p:sp>
      <p:sp>
        <p:nvSpPr>
          <p:cNvPr id="2055" name="Rectangle 7">
            <a:extLst>
              <a:ext uri="{FF2B5EF4-FFF2-40B4-BE49-F238E27FC236}">
                <a16:creationId xmlns:a16="http://schemas.microsoft.com/office/drawing/2014/main" id="{C9985733-03FC-48C5-99DD-CD8681755D4D}"/>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lgn="r">
              <a:defRPr sz="1000" i="1" smtClean="0"/>
            </a:lvl1pPr>
          </a:lstStyle>
          <a:p>
            <a:pPr>
              <a:defRPr/>
            </a:pPr>
            <a:fld id="{6FEFD104-7637-4E41-B5D2-2DE4FCAB8B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DDAE0C-028F-46F2-ADD6-5D8B1050FCF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907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0ED1D14-BD5F-42A3-B2B7-21640E2E7F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1ABA8F-410E-4CBC-AA56-DEECDDA8FFD8}" type="slidenum">
              <a:rPr lang="en-US" altLang="en-US" sz="1000"/>
              <a:pPr/>
              <a:t>4</a:t>
            </a:fld>
            <a:endParaRPr lang="en-US" altLang="en-US" sz="1000"/>
          </a:p>
        </p:txBody>
      </p:sp>
      <p:sp>
        <p:nvSpPr>
          <p:cNvPr id="11267" name="Rectangle 2">
            <a:extLst>
              <a:ext uri="{FF2B5EF4-FFF2-40B4-BE49-F238E27FC236}">
                <a16:creationId xmlns:a16="http://schemas.microsoft.com/office/drawing/2014/main" id="{B60FA6D0-9014-45CC-9B57-1FD20D62C9A7}"/>
              </a:ext>
            </a:extLst>
          </p:cNvPr>
          <p:cNvSpPr>
            <a:spLocks noGrp="1" noRot="1" noChangeAspect="1" noChangeArrowheads="1" noTextEdit="1"/>
          </p:cNvSpPr>
          <p:nvPr>
            <p:ph type="sldImg"/>
          </p:nvPr>
        </p:nvSpPr>
        <p:spPr>
          <a:xfrm>
            <a:off x="1150938" y="692150"/>
            <a:ext cx="4556125" cy="3416300"/>
          </a:xfrm>
          <a:ln cap="flat"/>
        </p:spPr>
      </p:sp>
      <p:sp>
        <p:nvSpPr>
          <p:cNvPr id="11268" name="Rectangle 3">
            <a:extLst>
              <a:ext uri="{FF2B5EF4-FFF2-40B4-BE49-F238E27FC236}">
                <a16:creationId xmlns:a16="http://schemas.microsoft.com/office/drawing/2014/main" id="{84E5DB27-7500-4317-8DCB-A50FB559F0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D1823337-0541-4602-B6C9-4E1937ADE4F3}"/>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3106234D-6955-4549-9C43-B9CA75AFD112}"/>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6" name="Group 30">
              <a:extLst>
                <a:ext uri="{FF2B5EF4-FFF2-40B4-BE49-F238E27FC236}">
                  <a16:creationId xmlns:a16="http://schemas.microsoft.com/office/drawing/2014/main" id="{6E1B67AE-CA7D-4084-B3FE-717308588470}"/>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C4D490D9-13D1-438F-8A7F-88EB76761EC2}"/>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8" name="Group 9">
                <a:extLst>
                  <a:ext uri="{FF2B5EF4-FFF2-40B4-BE49-F238E27FC236}">
                    <a16:creationId xmlns:a16="http://schemas.microsoft.com/office/drawing/2014/main" id="{8EC5B6FD-F5AC-47A1-B8F5-9CED5B9FE61C}"/>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DA135C08-072E-4036-A8F7-8B6F7E611EFD}"/>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C56040DB-6917-4788-9128-B97A80FEB4C8}"/>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ACEF16C6-C802-4F68-8184-80E629DD40A9}"/>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E765E853-8239-4A37-A7DD-F5DFA5384EC8}"/>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49625019-99FD-4FFE-A9F1-D83BB874180D}"/>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678E1846-A423-4E8C-8DEA-3C1EB95BF28E}"/>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 name="Group 29">
                <a:extLst>
                  <a:ext uri="{FF2B5EF4-FFF2-40B4-BE49-F238E27FC236}">
                    <a16:creationId xmlns:a16="http://schemas.microsoft.com/office/drawing/2014/main" id="{C5C3F4AE-3271-4C5D-8CE8-B5D710537B4E}"/>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D5C2D58A-45D6-4AEE-8DC2-136F72222083}"/>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DBBB7972-DDEC-4FDC-895C-CEB28CC526AB}"/>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77D880C9-3EE0-4E88-BF3E-547CAA4E9BB6}"/>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C98E9903-7C02-4773-A363-C8A54AA6EBB9}"/>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FBED38B6-D157-4093-8317-C412F33D4499}"/>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9330124F-AAC4-4BC0-879E-8A5BA87E899A}"/>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D4CD9857-39AC-4A52-9CBF-89A6A5FA3C4A}"/>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7FDAE196-DA71-42FF-96BE-B42EB5365DE4}"/>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910A29BC-D97F-47D5-9947-6D1B79CC4AF2}"/>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13D11E45-5AB5-4E3E-B195-035DD240C117}"/>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A7563642-315B-47F0-A333-CE5D2737D4A9}"/>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2D1D9BDF-03C4-456C-A46A-527CAAD3B9F1}"/>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84E4E68F-B756-435E-A960-448CF3449F05}"/>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E271F9BE-14FE-4FF9-9B31-1D6C2B030AF5}"/>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C722C215-8233-427A-A301-726C4678671C}"/>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8114EC0E-49C8-4F97-9C76-289EE33FFD6F}"/>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0ADD9A05-083A-46DC-B068-3E710B1A25F5}"/>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F9570D33-A9EE-4C36-ADA0-872827BD3C3F}"/>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a:extLst>
              <a:ext uri="{FF2B5EF4-FFF2-40B4-BE49-F238E27FC236}">
                <a16:creationId xmlns:a16="http://schemas.microsoft.com/office/drawing/2014/main" id="{6621FFED-0ECB-4330-A459-962B41463037}"/>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000">
                <a:latin typeface="Arial" panose="020B0604020202020204" pitchFamily="34" charset="0"/>
              </a:rPr>
              <a:t>Liang, Introduction to Java Programming, Ninth Edition, (c) 2013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a:t>Click to edit Master subtitle style</a:t>
            </a:r>
          </a:p>
        </p:txBody>
      </p:sp>
      <p:sp>
        <p:nvSpPr>
          <p:cNvPr id="35" name="Date Placeholder 34">
            <a:extLst>
              <a:ext uri="{FF2B5EF4-FFF2-40B4-BE49-F238E27FC236}">
                <a16:creationId xmlns:a16="http://schemas.microsoft.com/office/drawing/2014/main" id="{BB15564A-2026-4D82-8A1A-33BDB527AC46}"/>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36" name="Rectangle 36">
            <a:extLst>
              <a:ext uri="{FF2B5EF4-FFF2-40B4-BE49-F238E27FC236}">
                <a16:creationId xmlns:a16="http://schemas.microsoft.com/office/drawing/2014/main" id="{AB3B7FDE-659F-47F5-BD5D-EC162FA99846}"/>
              </a:ext>
            </a:extLst>
          </p:cNvPr>
          <p:cNvSpPr>
            <a:spLocks noGrp="1" noChangeArrowheads="1"/>
          </p:cNvSpPr>
          <p:nvPr>
            <p:ph type="sldNum" sz="quarter" idx="11"/>
          </p:nvPr>
        </p:nvSpPr>
        <p:spPr>
          <a:xfrm>
            <a:off x="6553200" y="6400800"/>
            <a:ext cx="1905000" cy="457200"/>
          </a:xfrm>
        </p:spPr>
        <p:txBody>
          <a:bodyPr/>
          <a:lstStyle>
            <a:lvl1pPr>
              <a:defRPr smtClean="0"/>
            </a:lvl1pPr>
          </a:lstStyle>
          <a:p>
            <a:pPr>
              <a:defRPr/>
            </a:pPr>
            <a:fld id="{1DD75025-0E7F-4779-9816-84517CD31EC0}" type="slidenum">
              <a:rPr lang="en-US" altLang="en-US"/>
              <a:pPr>
                <a:defRPr/>
              </a:pPr>
              <a:t>‹#›</a:t>
            </a:fld>
            <a:endParaRPr lang="en-US" altLang="en-US"/>
          </a:p>
        </p:txBody>
      </p:sp>
    </p:spTree>
    <p:extLst>
      <p:ext uri="{BB962C8B-B14F-4D97-AF65-F5344CB8AC3E}">
        <p14:creationId xmlns:p14="http://schemas.microsoft.com/office/powerpoint/2010/main" val="253830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8DAA665-ACC6-481D-8EF1-2F57AF2282C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097A6180-A4F9-42A9-9225-943B89099E68}"/>
              </a:ext>
            </a:extLst>
          </p:cNvPr>
          <p:cNvSpPr>
            <a:spLocks noGrp="1" noChangeArrowheads="1"/>
          </p:cNvSpPr>
          <p:nvPr>
            <p:ph type="sldNum" sz="quarter" idx="11"/>
          </p:nvPr>
        </p:nvSpPr>
        <p:spPr>
          <a:ln/>
        </p:spPr>
        <p:txBody>
          <a:bodyPr/>
          <a:lstStyle>
            <a:lvl1pPr>
              <a:defRPr/>
            </a:lvl1pPr>
          </a:lstStyle>
          <a:p>
            <a:pPr>
              <a:defRPr/>
            </a:pPr>
            <a:fld id="{95658467-B3EE-4921-A355-47063D3170C5}" type="slidenum">
              <a:rPr lang="en-US" altLang="en-US"/>
              <a:pPr>
                <a:defRPr/>
              </a:pPr>
              <a:t>‹#›</a:t>
            </a:fld>
            <a:endParaRPr lang="en-US" altLang="en-US"/>
          </a:p>
        </p:txBody>
      </p:sp>
    </p:spTree>
    <p:extLst>
      <p:ext uri="{BB962C8B-B14F-4D97-AF65-F5344CB8AC3E}">
        <p14:creationId xmlns:p14="http://schemas.microsoft.com/office/powerpoint/2010/main" val="2258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6A43D5B-16CA-4064-9364-D02AE7C1DBB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26FED3EE-A006-4B01-A36D-42D0AA059369}"/>
              </a:ext>
            </a:extLst>
          </p:cNvPr>
          <p:cNvSpPr>
            <a:spLocks noGrp="1" noChangeArrowheads="1"/>
          </p:cNvSpPr>
          <p:nvPr>
            <p:ph type="sldNum" sz="quarter" idx="11"/>
          </p:nvPr>
        </p:nvSpPr>
        <p:spPr>
          <a:ln/>
        </p:spPr>
        <p:txBody>
          <a:bodyPr/>
          <a:lstStyle>
            <a:lvl1pPr>
              <a:defRPr/>
            </a:lvl1pPr>
          </a:lstStyle>
          <a:p>
            <a:pPr>
              <a:defRPr/>
            </a:pPr>
            <a:fld id="{26F495C3-7DF1-45DB-857F-3F70A6BE2F99}" type="slidenum">
              <a:rPr lang="en-US" altLang="en-US"/>
              <a:pPr>
                <a:defRPr/>
              </a:pPr>
              <a:t>‹#›</a:t>
            </a:fld>
            <a:endParaRPr lang="en-US" altLang="en-US"/>
          </a:p>
        </p:txBody>
      </p:sp>
    </p:spTree>
    <p:extLst>
      <p:ext uri="{BB962C8B-B14F-4D97-AF65-F5344CB8AC3E}">
        <p14:creationId xmlns:p14="http://schemas.microsoft.com/office/powerpoint/2010/main" val="339419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6537B3C6-3E17-4D33-B917-F615A3268FA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1B26D60F-4E2E-4A33-9A65-0A970EC56000}"/>
              </a:ext>
            </a:extLst>
          </p:cNvPr>
          <p:cNvSpPr>
            <a:spLocks noGrp="1" noChangeArrowheads="1"/>
          </p:cNvSpPr>
          <p:nvPr>
            <p:ph type="sldNum" sz="quarter" idx="11"/>
          </p:nvPr>
        </p:nvSpPr>
        <p:spPr>
          <a:ln/>
        </p:spPr>
        <p:txBody>
          <a:bodyPr/>
          <a:lstStyle>
            <a:lvl1pPr>
              <a:defRPr/>
            </a:lvl1pPr>
          </a:lstStyle>
          <a:p>
            <a:pPr>
              <a:defRPr/>
            </a:pPr>
            <a:fld id="{3A0EC6DA-71C9-445A-BBE4-882EE9A46880}" type="slidenum">
              <a:rPr lang="en-US" altLang="en-US"/>
              <a:pPr>
                <a:defRPr/>
              </a:pPr>
              <a:t>‹#›</a:t>
            </a:fld>
            <a:endParaRPr lang="en-US" altLang="en-US"/>
          </a:p>
        </p:txBody>
      </p:sp>
    </p:spTree>
    <p:extLst>
      <p:ext uri="{BB962C8B-B14F-4D97-AF65-F5344CB8AC3E}">
        <p14:creationId xmlns:p14="http://schemas.microsoft.com/office/powerpoint/2010/main" val="623339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44260EDD-F922-4DFD-92F1-033E66333FE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34">
            <a:extLst>
              <a:ext uri="{FF2B5EF4-FFF2-40B4-BE49-F238E27FC236}">
                <a16:creationId xmlns:a16="http://schemas.microsoft.com/office/drawing/2014/main" id="{16C505F0-06E1-464A-99CE-4CDE1D4D7487}"/>
              </a:ext>
            </a:extLst>
          </p:cNvPr>
          <p:cNvSpPr>
            <a:spLocks noGrp="1" noChangeArrowheads="1"/>
          </p:cNvSpPr>
          <p:nvPr>
            <p:ph type="sldNum" sz="quarter" idx="11"/>
          </p:nvPr>
        </p:nvSpPr>
        <p:spPr>
          <a:ln/>
        </p:spPr>
        <p:txBody>
          <a:bodyPr/>
          <a:lstStyle>
            <a:lvl1pPr>
              <a:defRPr/>
            </a:lvl1pPr>
          </a:lstStyle>
          <a:p>
            <a:pPr>
              <a:defRPr/>
            </a:pPr>
            <a:fld id="{99114EF6-680E-493A-AF65-4A83A71F9BFD}" type="slidenum">
              <a:rPr lang="en-US" altLang="en-US"/>
              <a:pPr>
                <a:defRPr/>
              </a:pPr>
              <a:t>‹#›</a:t>
            </a:fld>
            <a:endParaRPr lang="en-US" altLang="en-US"/>
          </a:p>
        </p:txBody>
      </p:sp>
    </p:spTree>
    <p:extLst>
      <p:ext uri="{BB962C8B-B14F-4D97-AF65-F5344CB8AC3E}">
        <p14:creationId xmlns:p14="http://schemas.microsoft.com/office/powerpoint/2010/main" val="239219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grpSp>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pic>
        <p:nvPicPr>
          <p:cNvPr id="21" name="Picture 20">
            <a:extLst>
              <a:ext uri="{FF2B5EF4-FFF2-40B4-BE49-F238E27FC236}">
                <a16:creationId xmlns:a16="http://schemas.microsoft.com/office/drawing/2014/main" id="{A299A3C0-972E-41E2-B356-A6E8AF4FF5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
        <p:nvSpPr>
          <p:cNvPr id="22" name="Rectangle 2">
            <a:extLst>
              <a:ext uri="{FF2B5EF4-FFF2-40B4-BE49-F238E27FC236}">
                <a16:creationId xmlns:a16="http://schemas.microsoft.com/office/drawing/2014/main" id="{9BB5A695-F1CC-469F-882C-CD635D91C167}"/>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dirty="0"/>
              <a:t>SRM-AP, Amravati</a:t>
            </a:r>
            <a:endParaRPr lang="en-US" sz="100" b="1" dirty="0"/>
          </a:p>
        </p:txBody>
      </p:sp>
      <p:sp>
        <p:nvSpPr>
          <p:cNvPr id="23" name="Rectangle 3">
            <a:extLst>
              <a:ext uri="{FF2B5EF4-FFF2-40B4-BE49-F238E27FC236}">
                <a16:creationId xmlns:a16="http://schemas.microsoft.com/office/drawing/2014/main" id="{45D32B10-E0CC-4DB8-9256-8BC249403500}"/>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24" name="Rectangle 16">
            <a:extLst>
              <a:ext uri="{FF2B5EF4-FFF2-40B4-BE49-F238E27FC236}">
                <a16:creationId xmlns:a16="http://schemas.microsoft.com/office/drawing/2014/main" id="{23288053-DE6B-4047-92A8-0B86233BBF7C}"/>
              </a:ext>
            </a:extLst>
          </p:cNvPr>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B7D241EB-D10D-4922-AD25-8AA939D0AC44}" type="datetime2">
              <a:rPr lang="en-US" smtClean="0"/>
              <a:t>Friday, January 17, 2020</a:t>
            </a:fld>
            <a:endParaRPr lang="en-US"/>
          </a:p>
        </p:txBody>
      </p:sp>
    </p:spTree>
    <p:extLst>
      <p:ext uri="{BB962C8B-B14F-4D97-AF65-F5344CB8AC3E}">
        <p14:creationId xmlns:p14="http://schemas.microsoft.com/office/powerpoint/2010/main" val="3436326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ln/>
        </p:spPr>
        <p:txBody>
          <a:bodyPr/>
          <a:lstStyle>
            <a:lvl1pPr>
              <a:defRPr/>
            </a:lvl1pPr>
          </a:lstStyle>
          <a:p>
            <a:pPr>
              <a:defRPr/>
            </a:pPr>
            <a:fld id="{2400421B-ED68-427B-BF3D-501EB705DA7E}"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4A6C7B45-C670-41A0-8F0C-EA9158D3C127}" type="datetime2">
              <a:rPr lang="en-US" smtClean="0"/>
              <a:t>Friday, January 17, 2020</a:t>
            </a:fld>
            <a:endParaRPr lang="en-US"/>
          </a:p>
        </p:txBody>
      </p:sp>
      <p:pic>
        <p:nvPicPr>
          <p:cNvPr id="7" name="Picture 6">
            <a:extLst>
              <a:ext uri="{FF2B5EF4-FFF2-40B4-BE49-F238E27FC236}">
                <a16:creationId xmlns:a16="http://schemas.microsoft.com/office/drawing/2014/main" id="{6BBF0D60-161F-42B0-AA70-09D6CC2CF7B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1971034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ln/>
        </p:spPr>
        <p:txBody>
          <a:bodyPr/>
          <a:lstStyle>
            <a:lvl1pPr>
              <a:defRPr/>
            </a:lvl1pPr>
          </a:lstStyle>
          <a:p>
            <a:pPr>
              <a:defRPr/>
            </a:pPr>
            <a:fld id="{6828368A-34F9-4FD9-AFE5-20C986E77196}"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622A9EA1-560A-40B9-8D75-1FAB5ED2442A}" type="datetime2">
              <a:rPr lang="en-US" smtClean="0"/>
              <a:t>Friday, January 17, 2020</a:t>
            </a:fld>
            <a:endParaRPr lang="en-US"/>
          </a:p>
        </p:txBody>
      </p:sp>
      <p:pic>
        <p:nvPicPr>
          <p:cNvPr id="7" name="Picture 6">
            <a:extLst>
              <a:ext uri="{FF2B5EF4-FFF2-40B4-BE49-F238E27FC236}">
                <a16:creationId xmlns:a16="http://schemas.microsoft.com/office/drawing/2014/main" id="{E79E378E-8228-4EBF-8EC3-C657BB5B52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726659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E874597B-3B6F-4A2F-954E-FC2775B8E9E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
        <p:nvSpPr>
          <p:cNvPr id="12" name="Rectangle 2">
            <a:extLst>
              <a:ext uri="{FF2B5EF4-FFF2-40B4-BE49-F238E27FC236}">
                <a16:creationId xmlns:a16="http://schemas.microsoft.com/office/drawing/2014/main" id="{A1626C30-5C3D-4C3E-81CF-892A24BFF3F2}"/>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SRM-AP, Amravati</a:t>
            </a:r>
            <a:endParaRPr lang="en-US" sz="100" b="1" dirty="0"/>
          </a:p>
        </p:txBody>
      </p:sp>
      <p:sp>
        <p:nvSpPr>
          <p:cNvPr id="13" name="Rectangle 3">
            <a:extLst>
              <a:ext uri="{FF2B5EF4-FFF2-40B4-BE49-F238E27FC236}">
                <a16:creationId xmlns:a16="http://schemas.microsoft.com/office/drawing/2014/main" id="{1EC22064-610B-4417-B178-3878CEAD2617}"/>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14" name="Rectangle 16">
            <a:extLst>
              <a:ext uri="{FF2B5EF4-FFF2-40B4-BE49-F238E27FC236}">
                <a16:creationId xmlns:a16="http://schemas.microsoft.com/office/drawing/2014/main" id="{69D0FBE7-4577-459F-A132-D061F44DD3FF}"/>
              </a:ext>
            </a:extLst>
          </p:cNvPr>
          <p:cNvSpPr>
            <a:spLocks noGrp="1" noChangeArrowheads="1"/>
          </p:cNvSpPr>
          <p:nvPr>
            <p:ph type="dt" sz="half" idx="10"/>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C687B462-CBB0-461E-A05B-9DC158058614}" type="datetime2">
              <a:rPr lang="en-US" smtClean="0"/>
              <a:t>Friday, January 17, 2020</a:t>
            </a:fld>
            <a:endParaRPr lang="en-US"/>
          </a:p>
        </p:txBody>
      </p:sp>
    </p:spTree>
    <p:extLst>
      <p:ext uri="{BB962C8B-B14F-4D97-AF65-F5344CB8AC3E}">
        <p14:creationId xmlns:p14="http://schemas.microsoft.com/office/powerpoint/2010/main" val="1290504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r>
              <a:rPr lang="da-DK"/>
              <a:t>SRM-AP, Amravati</a:t>
            </a: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2FAEED77-7BFA-4AB8-BDAC-FFFF3804F78C}" type="slidenum">
              <a:rPr lang="en-US" altLang="en-US"/>
              <a:pPr>
                <a:defRPr/>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fld id="{3AB36B30-27D1-4A08-B3CF-1D488F6208D0}" type="datetime2">
              <a:rPr lang="en-US" smtClean="0"/>
              <a:t>Friday, January 17, 2020</a:t>
            </a:fld>
            <a:endParaRPr lang="en-US"/>
          </a:p>
        </p:txBody>
      </p:sp>
      <p:pic>
        <p:nvPicPr>
          <p:cNvPr id="10" name="Picture 9">
            <a:extLst>
              <a:ext uri="{FF2B5EF4-FFF2-40B4-BE49-F238E27FC236}">
                <a16:creationId xmlns:a16="http://schemas.microsoft.com/office/drawing/2014/main" id="{537F3325-E828-4FB8-BD02-B05EECEC63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3357929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da-DK"/>
              <a:t>SRM-AP, Amravati</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8EAEA04A-4862-4252-B0A0-F977128056E6}" type="slidenum">
              <a:rPr lang="en-US" altLang="en-US"/>
              <a:pPr>
                <a:defRPr/>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fld id="{E11C8EEA-BA03-4668-A2BD-945969786D6B}" type="datetime2">
              <a:rPr lang="en-US" smtClean="0"/>
              <a:t>Friday, January 17, 2020</a:t>
            </a:fld>
            <a:endParaRPr lang="en-US"/>
          </a:p>
        </p:txBody>
      </p:sp>
      <p:pic>
        <p:nvPicPr>
          <p:cNvPr id="6" name="Picture 5">
            <a:extLst>
              <a:ext uri="{FF2B5EF4-FFF2-40B4-BE49-F238E27FC236}">
                <a16:creationId xmlns:a16="http://schemas.microsoft.com/office/drawing/2014/main" id="{D3F3B53E-207E-4D23-8ABA-711882F87E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216266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753778A-7726-4849-B3B8-0E0B74267A9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35EC68A7-22C0-4EE3-88D9-8D99600AA6D9}"/>
              </a:ext>
            </a:extLst>
          </p:cNvPr>
          <p:cNvSpPr>
            <a:spLocks noGrp="1" noChangeArrowheads="1"/>
          </p:cNvSpPr>
          <p:nvPr>
            <p:ph type="sldNum" sz="quarter" idx="11"/>
          </p:nvPr>
        </p:nvSpPr>
        <p:spPr>
          <a:ln/>
        </p:spPr>
        <p:txBody>
          <a:bodyPr/>
          <a:lstStyle>
            <a:lvl1pPr>
              <a:defRPr/>
            </a:lvl1pPr>
          </a:lstStyle>
          <a:p>
            <a:pPr>
              <a:defRPr/>
            </a:pPr>
            <a:fld id="{16E43667-A525-4231-9B78-ECB8627DED92}" type="slidenum">
              <a:rPr lang="en-US" altLang="en-US"/>
              <a:pPr>
                <a:defRPr/>
              </a:pPr>
              <a:t>‹#›</a:t>
            </a:fld>
            <a:endParaRPr lang="en-US" altLang="en-US"/>
          </a:p>
        </p:txBody>
      </p:sp>
    </p:spTree>
    <p:extLst>
      <p:ext uri="{BB962C8B-B14F-4D97-AF65-F5344CB8AC3E}">
        <p14:creationId xmlns:p14="http://schemas.microsoft.com/office/powerpoint/2010/main" val="1224482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70F3E5-C53E-49A7-9B3E-D8926D6A1A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
        <p:nvSpPr>
          <p:cNvPr id="6" name="Rectangle 2">
            <a:extLst>
              <a:ext uri="{FF2B5EF4-FFF2-40B4-BE49-F238E27FC236}">
                <a16:creationId xmlns:a16="http://schemas.microsoft.com/office/drawing/2014/main" id="{06C99EEB-EDFE-4F23-A5A6-C429980B8D34}"/>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SRM-AP, Amravati</a:t>
            </a:r>
            <a:endParaRPr lang="en-US" sz="100" b="1" dirty="0"/>
          </a:p>
        </p:txBody>
      </p:sp>
      <p:sp>
        <p:nvSpPr>
          <p:cNvPr id="7" name="Rectangle 3">
            <a:extLst>
              <a:ext uri="{FF2B5EF4-FFF2-40B4-BE49-F238E27FC236}">
                <a16:creationId xmlns:a16="http://schemas.microsoft.com/office/drawing/2014/main" id="{6D8C1ED0-B53E-4489-A7B6-E69E52426DAF}"/>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8" name="Rectangle 16">
            <a:extLst>
              <a:ext uri="{FF2B5EF4-FFF2-40B4-BE49-F238E27FC236}">
                <a16:creationId xmlns:a16="http://schemas.microsoft.com/office/drawing/2014/main" id="{37E6C202-52F0-4109-8F68-677469FF0862}"/>
              </a:ext>
            </a:extLst>
          </p:cNvPr>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475B6E32-4C62-4628-8774-813466F54761}" type="datetime2">
              <a:rPr lang="en-US" smtClean="0"/>
              <a:t>Friday, January 17, 2020</a:t>
            </a:fld>
            <a:endParaRPr lang="en-US"/>
          </a:p>
        </p:txBody>
      </p:sp>
    </p:spTree>
    <p:extLst>
      <p:ext uri="{BB962C8B-B14F-4D97-AF65-F5344CB8AC3E}">
        <p14:creationId xmlns:p14="http://schemas.microsoft.com/office/powerpoint/2010/main" val="3283927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xfrm>
            <a:off x="6236712" y="6248400"/>
            <a:ext cx="2895600" cy="457200"/>
          </a:xfrm>
          <a:ln/>
        </p:spPr>
        <p:txBody>
          <a:bodyPr/>
          <a:lstStyle>
            <a:lvl1pPr>
              <a:defRPr/>
            </a:lvl1pPr>
          </a:lstStyle>
          <a:p>
            <a:pPr algn="r">
              <a:defRPr/>
            </a:pPr>
            <a:r>
              <a:rPr lang="da-DK"/>
              <a:t>SRM-AP, Amravati</a:t>
            </a:r>
            <a:endParaRPr lang="en-US" sz="800" b="1" dirty="0"/>
          </a:p>
        </p:txBody>
      </p:sp>
      <p:sp>
        <p:nvSpPr>
          <p:cNvPr id="6" name="Rectangle 3"/>
          <p:cNvSpPr>
            <a:spLocks noGrp="1" noChangeArrowheads="1"/>
          </p:cNvSpPr>
          <p:nvPr>
            <p:ph type="sldNum" sz="quarter" idx="11"/>
          </p:nvPr>
        </p:nvSpPr>
        <p:spPr>
          <a:xfrm>
            <a:off x="3505200" y="6264275"/>
            <a:ext cx="2133600" cy="457200"/>
          </a:xfrm>
          <a:ln/>
        </p:spPr>
        <p:txBody>
          <a:bodyPr/>
          <a:lstStyle>
            <a:lvl1pPr algn="ctr">
              <a:defRPr/>
            </a:lvl1pPr>
          </a:lstStyle>
          <a:p>
            <a:pPr>
              <a:defRPr/>
            </a:pPr>
            <a:fld id="{ED35B482-2706-43B3-8D8F-EA2CBD717F2D}" type="slidenum">
              <a:rPr lang="en-US" altLang="en-US" smtClean="0"/>
              <a:pPr>
                <a:defRPr/>
              </a:pPr>
              <a:t>‹#›</a:t>
            </a:fld>
            <a:endParaRPr lang="en-US" altLang="en-US" dirty="0"/>
          </a:p>
        </p:txBody>
      </p:sp>
      <p:sp>
        <p:nvSpPr>
          <p:cNvPr id="7" name="Rectangle 16"/>
          <p:cNvSpPr>
            <a:spLocks noGrp="1" noChangeArrowheads="1"/>
          </p:cNvSpPr>
          <p:nvPr>
            <p:ph type="dt" sz="half" idx="12"/>
          </p:nvPr>
        </p:nvSpPr>
        <p:spPr>
          <a:ln/>
        </p:spPr>
        <p:txBody>
          <a:bodyPr/>
          <a:lstStyle>
            <a:lvl1pPr>
              <a:defRPr/>
            </a:lvl1pPr>
          </a:lstStyle>
          <a:p>
            <a:pPr>
              <a:defRPr/>
            </a:pPr>
            <a:fld id="{D53069D9-2A91-4FF8-BEEF-E74A8F8974A0}" type="datetime2">
              <a:rPr lang="en-US" smtClean="0"/>
              <a:t>Friday, January 17, 2020</a:t>
            </a:fld>
            <a:endParaRPr lang="en-US"/>
          </a:p>
        </p:txBody>
      </p:sp>
      <p:pic>
        <p:nvPicPr>
          <p:cNvPr id="8" name="Picture 7">
            <a:extLst>
              <a:ext uri="{FF2B5EF4-FFF2-40B4-BE49-F238E27FC236}">
                <a16:creationId xmlns:a16="http://schemas.microsoft.com/office/drawing/2014/main" id="{DC0DDFB2-6386-4618-B7E3-EBD2257E89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812741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xfrm>
            <a:off x="6248400" y="6254750"/>
            <a:ext cx="2895600" cy="457200"/>
          </a:xfrm>
          <a:ln/>
        </p:spPr>
        <p:txBody>
          <a:bodyPr/>
          <a:lstStyle>
            <a:lvl1pPr>
              <a:defRPr/>
            </a:lvl1pPr>
          </a:lstStyle>
          <a:p>
            <a:pPr algn="r">
              <a:defRPr/>
            </a:pPr>
            <a:r>
              <a:rPr lang="da-DK"/>
              <a:t>SRM-AP, Amravati</a:t>
            </a:r>
            <a:endParaRPr lang="en-US" sz="800" b="1" dirty="0"/>
          </a:p>
        </p:txBody>
      </p:sp>
      <p:sp>
        <p:nvSpPr>
          <p:cNvPr id="6" name="Rectangle 3"/>
          <p:cNvSpPr>
            <a:spLocks noGrp="1" noChangeArrowheads="1"/>
          </p:cNvSpPr>
          <p:nvPr>
            <p:ph type="sldNum" sz="quarter" idx="11"/>
          </p:nvPr>
        </p:nvSpPr>
        <p:spPr>
          <a:xfrm>
            <a:off x="3467302" y="6281738"/>
            <a:ext cx="2136371" cy="457200"/>
          </a:xfrm>
          <a:ln/>
        </p:spPr>
        <p:txBody>
          <a:bodyPr/>
          <a:lstStyle>
            <a:lvl1pPr algn="ctr">
              <a:defRPr/>
            </a:lvl1pPr>
          </a:lstStyle>
          <a:p>
            <a:pPr>
              <a:defRPr/>
            </a:pPr>
            <a:fld id="{5798B48B-1AD3-4401-9325-77236A2A9E4B}" type="slidenum">
              <a:rPr lang="en-US" altLang="en-US" smtClean="0"/>
              <a:pPr>
                <a:defRPr/>
              </a:pPr>
              <a:t>‹#›</a:t>
            </a:fld>
            <a:endParaRPr lang="en-US" altLang="en-US" dirty="0"/>
          </a:p>
        </p:txBody>
      </p:sp>
      <p:sp>
        <p:nvSpPr>
          <p:cNvPr id="7" name="Rectangle 16"/>
          <p:cNvSpPr>
            <a:spLocks noGrp="1" noChangeArrowheads="1"/>
          </p:cNvSpPr>
          <p:nvPr>
            <p:ph type="dt" sz="half" idx="12"/>
          </p:nvPr>
        </p:nvSpPr>
        <p:spPr>
          <a:ln/>
        </p:spPr>
        <p:txBody>
          <a:bodyPr/>
          <a:lstStyle>
            <a:lvl1pPr>
              <a:defRPr/>
            </a:lvl1pPr>
          </a:lstStyle>
          <a:p>
            <a:pPr>
              <a:defRPr/>
            </a:pPr>
            <a:fld id="{FF6644F2-DB50-4244-BCC9-FF1CB90E97D8}" type="datetime2">
              <a:rPr lang="en-US" smtClean="0"/>
              <a:t>Friday, January 17, 2020</a:t>
            </a:fld>
            <a:endParaRPr lang="en-US"/>
          </a:p>
        </p:txBody>
      </p:sp>
      <p:pic>
        <p:nvPicPr>
          <p:cNvPr id="8" name="Picture 7">
            <a:extLst>
              <a:ext uri="{FF2B5EF4-FFF2-40B4-BE49-F238E27FC236}">
                <a16:creationId xmlns:a16="http://schemas.microsoft.com/office/drawing/2014/main" id="{C402C467-F4DC-45F8-B02B-31041798AD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3167974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ftr" sz="quarter" idx="10"/>
          </p:nvPr>
        </p:nvSpPr>
        <p:spPr>
          <a:xfrm>
            <a:off x="6236712" y="6248400"/>
            <a:ext cx="2895600" cy="457200"/>
          </a:xfrm>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xfrm>
            <a:off x="3505200" y="6264275"/>
            <a:ext cx="2133600" cy="457200"/>
          </a:xfrm>
          <a:ln/>
        </p:spPr>
        <p:txBody>
          <a:bodyPr/>
          <a:lstStyle>
            <a:lvl1pPr algn="ctr">
              <a:defRPr/>
            </a:lvl1pPr>
          </a:lstStyle>
          <a:p>
            <a:pPr>
              <a:defRPr/>
            </a:pPr>
            <a:fld id="{F44B3DC9-07A0-4CDC-B873-98365A4F5DE6}" type="slidenum">
              <a:rPr lang="en-US" altLang="en-US" smtClean="0"/>
              <a:pPr>
                <a:defRPr/>
              </a:pPr>
              <a:t>‹#›</a:t>
            </a:fld>
            <a:endParaRPr lang="en-US" altLang="en-US" dirty="0"/>
          </a:p>
        </p:txBody>
      </p:sp>
      <p:sp>
        <p:nvSpPr>
          <p:cNvPr id="6" name="Rectangle 16"/>
          <p:cNvSpPr>
            <a:spLocks noGrp="1" noChangeArrowheads="1"/>
          </p:cNvSpPr>
          <p:nvPr>
            <p:ph type="dt" sz="half" idx="12"/>
          </p:nvPr>
        </p:nvSpPr>
        <p:spPr>
          <a:ln/>
        </p:spPr>
        <p:txBody>
          <a:bodyPr/>
          <a:lstStyle>
            <a:lvl1pPr>
              <a:defRPr/>
            </a:lvl1pPr>
          </a:lstStyle>
          <a:p>
            <a:pPr>
              <a:defRPr/>
            </a:pPr>
            <a:fld id="{C8D27302-6C79-40D8-B69E-D2CE3165C107}" type="datetime2">
              <a:rPr lang="en-US" smtClean="0"/>
              <a:t>Friday, January 17, 2020</a:t>
            </a:fld>
            <a:endParaRPr lang="en-US"/>
          </a:p>
        </p:txBody>
      </p:sp>
      <p:pic>
        <p:nvPicPr>
          <p:cNvPr id="7" name="Picture 6">
            <a:extLst>
              <a:ext uri="{FF2B5EF4-FFF2-40B4-BE49-F238E27FC236}">
                <a16:creationId xmlns:a16="http://schemas.microsoft.com/office/drawing/2014/main" id="{C355D0A0-7252-4C7C-8343-A41256D24FC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251372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xfrm>
            <a:off x="6248400" y="6230966"/>
            <a:ext cx="2895600" cy="457200"/>
          </a:xfrm>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xfrm>
            <a:off x="3505200" y="6245225"/>
            <a:ext cx="2133600" cy="457200"/>
          </a:xfrm>
          <a:ln/>
        </p:spPr>
        <p:txBody>
          <a:bodyPr/>
          <a:lstStyle>
            <a:lvl1pPr algn="ctr">
              <a:defRPr/>
            </a:lvl1pPr>
          </a:lstStyle>
          <a:p>
            <a:pPr>
              <a:defRPr/>
            </a:pPr>
            <a:fld id="{94831C4F-1A5A-4659-93FE-6022FF5062ED}" type="slidenum">
              <a:rPr lang="en-US" altLang="en-US" smtClean="0"/>
              <a:pPr>
                <a:defRPr/>
              </a:pPr>
              <a:t>‹#›</a:t>
            </a:fld>
            <a:endParaRPr lang="en-US" altLang="en-US" dirty="0"/>
          </a:p>
        </p:txBody>
      </p:sp>
      <p:sp>
        <p:nvSpPr>
          <p:cNvPr id="6" name="Rectangle 16"/>
          <p:cNvSpPr>
            <a:spLocks noGrp="1" noChangeArrowheads="1"/>
          </p:cNvSpPr>
          <p:nvPr>
            <p:ph type="dt" sz="half" idx="12"/>
          </p:nvPr>
        </p:nvSpPr>
        <p:spPr>
          <a:ln/>
        </p:spPr>
        <p:txBody>
          <a:bodyPr/>
          <a:lstStyle>
            <a:lvl1pPr>
              <a:defRPr/>
            </a:lvl1pPr>
          </a:lstStyle>
          <a:p>
            <a:pPr>
              <a:defRPr/>
            </a:pPr>
            <a:fld id="{6559237F-E12E-44D0-8F66-FEF730CA4901}" type="datetime2">
              <a:rPr lang="en-US" smtClean="0"/>
              <a:t>Friday, January 17, 2020</a:t>
            </a:fld>
            <a:endParaRPr lang="en-US"/>
          </a:p>
        </p:txBody>
      </p:sp>
    </p:spTree>
    <p:extLst>
      <p:ext uri="{BB962C8B-B14F-4D97-AF65-F5344CB8AC3E}">
        <p14:creationId xmlns:p14="http://schemas.microsoft.com/office/powerpoint/2010/main" val="92986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04CE1387-1055-4149-ACF1-F90CBDA548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D8D44A9F-E76B-497A-9805-2BD2F2E80239}"/>
              </a:ext>
            </a:extLst>
          </p:cNvPr>
          <p:cNvSpPr>
            <a:spLocks noGrp="1" noChangeArrowheads="1"/>
          </p:cNvSpPr>
          <p:nvPr>
            <p:ph type="sldNum" sz="quarter" idx="11"/>
          </p:nvPr>
        </p:nvSpPr>
        <p:spPr>
          <a:ln/>
        </p:spPr>
        <p:txBody>
          <a:bodyPr/>
          <a:lstStyle>
            <a:lvl1pPr>
              <a:defRPr/>
            </a:lvl1pPr>
          </a:lstStyle>
          <a:p>
            <a:pPr>
              <a:defRPr/>
            </a:pPr>
            <a:fld id="{C4DF8060-30D5-4BFA-B528-68B2D96A2A9B}" type="slidenum">
              <a:rPr lang="en-US" altLang="en-US"/>
              <a:pPr>
                <a:defRPr/>
              </a:pPr>
              <a:t>‹#›</a:t>
            </a:fld>
            <a:endParaRPr lang="en-US" altLang="en-US"/>
          </a:p>
        </p:txBody>
      </p:sp>
    </p:spTree>
    <p:extLst>
      <p:ext uri="{BB962C8B-B14F-4D97-AF65-F5344CB8AC3E}">
        <p14:creationId xmlns:p14="http://schemas.microsoft.com/office/powerpoint/2010/main" val="141969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51F4CF84-B8CE-4E77-9247-A8AE390BBDB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4A711E72-B15E-470B-9546-48D14911E811}"/>
              </a:ext>
            </a:extLst>
          </p:cNvPr>
          <p:cNvSpPr>
            <a:spLocks noGrp="1" noChangeArrowheads="1"/>
          </p:cNvSpPr>
          <p:nvPr>
            <p:ph type="sldNum" sz="quarter" idx="11"/>
          </p:nvPr>
        </p:nvSpPr>
        <p:spPr>
          <a:ln/>
        </p:spPr>
        <p:txBody>
          <a:bodyPr/>
          <a:lstStyle>
            <a:lvl1pPr>
              <a:defRPr/>
            </a:lvl1pPr>
          </a:lstStyle>
          <a:p>
            <a:pPr>
              <a:defRPr/>
            </a:pPr>
            <a:fld id="{8767CE58-22C1-480C-B0E8-58618C875FA0}" type="slidenum">
              <a:rPr lang="en-US" altLang="en-US"/>
              <a:pPr>
                <a:defRPr/>
              </a:pPr>
              <a:t>‹#›</a:t>
            </a:fld>
            <a:endParaRPr lang="en-US" altLang="en-US"/>
          </a:p>
        </p:txBody>
      </p:sp>
    </p:spTree>
    <p:extLst>
      <p:ext uri="{BB962C8B-B14F-4D97-AF65-F5344CB8AC3E}">
        <p14:creationId xmlns:p14="http://schemas.microsoft.com/office/powerpoint/2010/main" val="170622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17021F1E-5045-427E-8753-C4113E5E1F3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34">
            <a:extLst>
              <a:ext uri="{FF2B5EF4-FFF2-40B4-BE49-F238E27FC236}">
                <a16:creationId xmlns:a16="http://schemas.microsoft.com/office/drawing/2014/main" id="{ED28CE54-5BC8-4996-96A4-543A5052A8D4}"/>
              </a:ext>
            </a:extLst>
          </p:cNvPr>
          <p:cNvSpPr>
            <a:spLocks noGrp="1" noChangeArrowheads="1"/>
          </p:cNvSpPr>
          <p:nvPr>
            <p:ph type="sldNum" sz="quarter" idx="11"/>
          </p:nvPr>
        </p:nvSpPr>
        <p:spPr>
          <a:ln/>
        </p:spPr>
        <p:txBody>
          <a:bodyPr/>
          <a:lstStyle>
            <a:lvl1pPr>
              <a:defRPr/>
            </a:lvl1pPr>
          </a:lstStyle>
          <a:p>
            <a:pPr>
              <a:defRPr/>
            </a:pPr>
            <a:fld id="{F4523FBF-4AD0-477B-94E0-4CBAF7875DE1}" type="slidenum">
              <a:rPr lang="en-US" altLang="en-US"/>
              <a:pPr>
                <a:defRPr/>
              </a:pPr>
              <a:t>‹#›</a:t>
            </a:fld>
            <a:endParaRPr lang="en-US" altLang="en-US"/>
          </a:p>
        </p:txBody>
      </p:sp>
    </p:spTree>
    <p:extLst>
      <p:ext uri="{BB962C8B-B14F-4D97-AF65-F5344CB8AC3E}">
        <p14:creationId xmlns:p14="http://schemas.microsoft.com/office/powerpoint/2010/main" val="37826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E99B12D3-553E-4977-921A-BB1ED86C97B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34">
            <a:extLst>
              <a:ext uri="{FF2B5EF4-FFF2-40B4-BE49-F238E27FC236}">
                <a16:creationId xmlns:a16="http://schemas.microsoft.com/office/drawing/2014/main" id="{39D7FEA4-785E-40CA-90AE-2889ABEF858D}"/>
              </a:ext>
            </a:extLst>
          </p:cNvPr>
          <p:cNvSpPr>
            <a:spLocks noGrp="1" noChangeArrowheads="1"/>
          </p:cNvSpPr>
          <p:nvPr>
            <p:ph type="sldNum" sz="quarter" idx="11"/>
          </p:nvPr>
        </p:nvSpPr>
        <p:spPr>
          <a:ln/>
        </p:spPr>
        <p:txBody>
          <a:bodyPr/>
          <a:lstStyle>
            <a:lvl1pPr>
              <a:defRPr/>
            </a:lvl1pPr>
          </a:lstStyle>
          <a:p>
            <a:pPr>
              <a:defRPr/>
            </a:pPr>
            <a:fld id="{710E62F8-95B8-4C3A-A5B3-C1F27F9E71D9}" type="slidenum">
              <a:rPr lang="en-US" altLang="en-US"/>
              <a:pPr>
                <a:defRPr/>
              </a:pPr>
              <a:t>‹#›</a:t>
            </a:fld>
            <a:endParaRPr lang="en-US" altLang="en-US"/>
          </a:p>
        </p:txBody>
      </p:sp>
    </p:spTree>
    <p:extLst>
      <p:ext uri="{BB962C8B-B14F-4D97-AF65-F5344CB8AC3E}">
        <p14:creationId xmlns:p14="http://schemas.microsoft.com/office/powerpoint/2010/main" val="406087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AD2A2F5E-43A6-4F43-BC6E-FE515D35B6B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34">
            <a:extLst>
              <a:ext uri="{FF2B5EF4-FFF2-40B4-BE49-F238E27FC236}">
                <a16:creationId xmlns:a16="http://schemas.microsoft.com/office/drawing/2014/main" id="{937A9A6D-4F40-417E-83BE-0660450477F8}"/>
              </a:ext>
            </a:extLst>
          </p:cNvPr>
          <p:cNvSpPr>
            <a:spLocks noGrp="1" noChangeArrowheads="1"/>
          </p:cNvSpPr>
          <p:nvPr>
            <p:ph type="sldNum" sz="quarter" idx="11"/>
          </p:nvPr>
        </p:nvSpPr>
        <p:spPr>
          <a:ln/>
        </p:spPr>
        <p:txBody>
          <a:bodyPr/>
          <a:lstStyle>
            <a:lvl1pPr>
              <a:defRPr/>
            </a:lvl1pPr>
          </a:lstStyle>
          <a:p>
            <a:pPr>
              <a:defRPr/>
            </a:pPr>
            <a:fld id="{483334D1-B6EB-44F5-8AD7-0867A016CB28}" type="slidenum">
              <a:rPr lang="en-US" altLang="en-US"/>
              <a:pPr>
                <a:defRPr/>
              </a:pPr>
              <a:t>‹#›</a:t>
            </a:fld>
            <a:endParaRPr lang="en-US" altLang="en-US"/>
          </a:p>
        </p:txBody>
      </p:sp>
    </p:spTree>
    <p:extLst>
      <p:ext uri="{BB962C8B-B14F-4D97-AF65-F5344CB8AC3E}">
        <p14:creationId xmlns:p14="http://schemas.microsoft.com/office/powerpoint/2010/main" val="267985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0D748753-F811-4AC9-B7F5-6E1392CA60C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BD16F389-F380-4211-8134-FE14F41FF4BA}"/>
              </a:ext>
            </a:extLst>
          </p:cNvPr>
          <p:cNvSpPr>
            <a:spLocks noGrp="1" noChangeArrowheads="1"/>
          </p:cNvSpPr>
          <p:nvPr>
            <p:ph type="sldNum" sz="quarter" idx="11"/>
          </p:nvPr>
        </p:nvSpPr>
        <p:spPr>
          <a:ln/>
        </p:spPr>
        <p:txBody>
          <a:bodyPr/>
          <a:lstStyle>
            <a:lvl1pPr>
              <a:defRPr/>
            </a:lvl1pPr>
          </a:lstStyle>
          <a:p>
            <a:pPr>
              <a:defRPr/>
            </a:pPr>
            <a:fld id="{BD7C929B-F871-4F0D-A17D-8D06C2F142AC}" type="slidenum">
              <a:rPr lang="en-US" altLang="en-US"/>
              <a:pPr>
                <a:defRPr/>
              </a:pPr>
              <a:t>‹#›</a:t>
            </a:fld>
            <a:endParaRPr lang="en-US" altLang="en-US"/>
          </a:p>
        </p:txBody>
      </p:sp>
    </p:spTree>
    <p:extLst>
      <p:ext uri="{BB962C8B-B14F-4D97-AF65-F5344CB8AC3E}">
        <p14:creationId xmlns:p14="http://schemas.microsoft.com/office/powerpoint/2010/main" val="263427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238AAFA-A211-4885-8FA6-BFC8D5DF0C9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34C0444B-832B-43E7-B9C2-A40C723406AF}"/>
              </a:ext>
            </a:extLst>
          </p:cNvPr>
          <p:cNvSpPr>
            <a:spLocks noGrp="1" noChangeArrowheads="1"/>
          </p:cNvSpPr>
          <p:nvPr>
            <p:ph type="sldNum" sz="quarter" idx="11"/>
          </p:nvPr>
        </p:nvSpPr>
        <p:spPr>
          <a:ln/>
        </p:spPr>
        <p:txBody>
          <a:bodyPr/>
          <a:lstStyle>
            <a:lvl1pPr>
              <a:defRPr/>
            </a:lvl1pPr>
          </a:lstStyle>
          <a:p>
            <a:pPr>
              <a:defRPr/>
            </a:pPr>
            <a:fld id="{B6AAC477-E6CE-4606-AD23-0D0732393B53}" type="slidenum">
              <a:rPr lang="en-US" altLang="en-US"/>
              <a:pPr>
                <a:defRPr/>
              </a:pPr>
              <a:t>‹#›</a:t>
            </a:fld>
            <a:endParaRPr lang="en-US" altLang="en-US"/>
          </a:p>
        </p:txBody>
      </p:sp>
    </p:spTree>
    <p:extLst>
      <p:ext uri="{BB962C8B-B14F-4D97-AF65-F5344CB8AC3E}">
        <p14:creationId xmlns:p14="http://schemas.microsoft.com/office/powerpoint/2010/main" val="177048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E4EDF8D5-DB5D-4AF5-88C9-EE5E5A42844A}"/>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5FCF6999-3E33-4271-A410-5E899F794297}"/>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33" name="Group 28">
              <a:extLst>
                <a:ext uri="{FF2B5EF4-FFF2-40B4-BE49-F238E27FC236}">
                  <a16:creationId xmlns:a16="http://schemas.microsoft.com/office/drawing/2014/main" id="{B1AC9242-794B-4574-91DB-7DDFD2859F49}"/>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2B137722-6D71-4478-B22E-D66C0299CA5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F7C02CC6-56CC-4C60-84F1-CE3E79F5AD35}"/>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B229C973-0098-4C71-BA5A-FCA2F3033E0D}"/>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EE845BFE-735D-4941-8A45-A1724EC6B205}"/>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02D676FC-360A-4191-8110-33A4E47C4331}"/>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32B317B6-C054-4F7B-B56B-43BE6C7BEE6C}"/>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40" name="Group 27">
                <a:extLst>
                  <a:ext uri="{FF2B5EF4-FFF2-40B4-BE49-F238E27FC236}">
                    <a16:creationId xmlns:a16="http://schemas.microsoft.com/office/drawing/2014/main" id="{B62A6E06-7CC1-4DE9-A9C3-54718EB22A55}"/>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DE6B3E44-4219-475F-8819-DB21259C48E9}"/>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F6EFD244-183A-44D6-B175-3F2C35CF0BDA}"/>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7823BAB9-0CDB-4AEE-97F5-48B3B6EC6EE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F1D21818-3BA6-4CD6-BF3A-066EB3261AD3}"/>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5DB68C95-907F-4011-956A-694390451AD8}"/>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C4732D27-59C2-4C7A-A106-2B7524BA7B8E}"/>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0DB0758-D821-4C51-A90A-298F9911E1B3}"/>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FF8EDBFF-36BD-4A8C-9EDD-E604498DCF64}"/>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9EF0D133-7880-49F3-B445-BEF8261EE343}"/>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9C4F59FB-10DC-426B-AAF3-8E7FB257ED6B}"/>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3664C77D-4D76-4461-9301-ED86E9588173}"/>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95CDFA1B-7CE3-45F7-AE5A-B3141AC68D23}"/>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23E0335A-B6F1-4716-B78B-71F91EE415B0}"/>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22D770DA-5742-4733-92A3-CB77BD6A3C5E}"/>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B0C22331-70DA-40A2-A47E-4509DE70E99E}"/>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6C603FE7-C51D-4779-A771-E4B822B20CE8}"/>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33A18806-7ADE-4DCA-94DF-A8E5739C4E56}"/>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D924A47C-0AA5-4815-A991-53707397F091}"/>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4583A9EC-2655-4D90-9CE0-C4A3A27D3790}"/>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4EEF55FB-FFB4-46EF-BF46-9D7078D72901}"/>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E9400D62-D918-4D73-918A-E8B0EB5288AB}"/>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ltLang="en-US"/>
          </a:p>
        </p:txBody>
      </p:sp>
      <p:sp>
        <p:nvSpPr>
          <p:cNvPr id="1058" name="Rectangle 34">
            <a:extLst>
              <a:ext uri="{FF2B5EF4-FFF2-40B4-BE49-F238E27FC236}">
                <a16:creationId xmlns:a16="http://schemas.microsoft.com/office/drawing/2014/main" id="{31068F8F-69F2-4D7B-8D32-A85A3E8B9B67}"/>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7E1A840E-CD27-4998-B922-41674D7DCBB1}" type="slidenum">
              <a:rPr lang="en-US" altLang="en-US"/>
              <a:pPr>
                <a:defRPr/>
              </a:pPr>
              <a:t>‹#›</a:t>
            </a:fld>
            <a:endParaRPr lang="en-US" altLang="en-US"/>
          </a:p>
        </p:txBody>
      </p:sp>
      <p:sp>
        <p:nvSpPr>
          <p:cNvPr id="1031" name="Rectangle 35">
            <a:extLst>
              <a:ext uri="{FF2B5EF4-FFF2-40B4-BE49-F238E27FC236}">
                <a16:creationId xmlns:a16="http://schemas.microsoft.com/office/drawing/2014/main" id="{6A507FCC-B572-4C10-ADB2-D0049BA8AB67}"/>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000">
                <a:latin typeface="Arial" panose="020B0604020202020204" pitchFamily="34" charset="0"/>
              </a:rPr>
              <a:t>Liang, Introduction to Java Programming, Ninth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SRM-AP, Amravati</a:t>
            </a:r>
            <a:endParaRPr lang="en-US" sz="300" b="1" dirty="0"/>
          </a:p>
        </p:txBody>
      </p:sp>
      <p:sp>
        <p:nvSpPr>
          <p:cNvPr id="6147" name="Rectangle 3"/>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60" name="Rectangle 16"/>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8F1321A2-6BE5-4DCE-B3E9-158EA0E43490}" type="datetime2">
              <a:rPr lang="en-US" smtClean="0"/>
              <a:t>Friday, January 17, 2020</a:t>
            </a:fld>
            <a:endParaRPr lang="en-US"/>
          </a:p>
        </p:txBody>
      </p:sp>
      <p:pic>
        <p:nvPicPr>
          <p:cNvPr id="17" name="Picture 16">
            <a:extLst>
              <a:ext uri="{FF2B5EF4-FFF2-40B4-BE49-F238E27FC236}">
                <a16:creationId xmlns:a16="http://schemas.microsoft.com/office/drawing/2014/main" id="{60A8B54F-B830-43C9-BB3E-339638843A9F}"/>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18800597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189" algn="l" rtl="0" fontAlgn="base">
        <a:spcBef>
          <a:spcPct val="0"/>
        </a:spcBef>
        <a:spcAft>
          <a:spcPct val="0"/>
        </a:spcAft>
        <a:defRPr sz="4400">
          <a:solidFill>
            <a:schemeClr val="tx1"/>
          </a:solidFill>
          <a:latin typeface="Arial" charset="0"/>
        </a:defRPr>
      </a:lvl6pPr>
      <a:lvl7pPr marL="914377" algn="l" rtl="0" fontAlgn="base">
        <a:spcBef>
          <a:spcPct val="0"/>
        </a:spcBef>
        <a:spcAft>
          <a:spcPct val="0"/>
        </a:spcAft>
        <a:defRPr sz="4400">
          <a:solidFill>
            <a:schemeClr val="tx1"/>
          </a:solidFill>
          <a:latin typeface="Arial" charset="0"/>
        </a:defRPr>
      </a:lvl7pPr>
      <a:lvl8pPr marL="1371566" algn="l" rtl="0" fontAlgn="base">
        <a:spcBef>
          <a:spcPct val="0"/>
        </a:spcBef>
        <a:spcAft>
          <a:spcPct val="0"/>
        </a:spcAft>
        <a:defRPr sz="4400">
          <a:solidFill>
            <a:schemeClr val="tx1"/>
          </a:solidFill>
          <a:latin typeface="Arial" charset="0"/>
        </a:defRPr>
      </a:lvl8pPr>
      <a:lvl9pPr marL="1828754" algn="l" rtl="0" fontAlgn="base">
        <a:spcBef>
          <a:spcPct val="0"/>
        </a:spcBef>
        <a:spcAft>
          <a:spcPct val="0"/>
        </a:spcAft>
        <a:defRPr sz="4400">
          <a:solidFill>
            <a:schemeClr val="tx1"/>
          </a:solidFill>
          <a:latin typeface="Arial" charset="0"/>
        </a:defRPr>
      </a:lvl9pPr>
    </p:titleStyle>
    <p:bodyStyle>
      <a:lvl1pPr marL="342891" indent="-342891"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2971" indent="-228594"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160" indent="-228594"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349" indent="-228594"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537"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726"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8914"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103"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28.wmf"/><Relationship Id="rId4" Type="http://schemas.openxmlformats.org/officeDocument/2006/relationships/oleObject" Target="../embeddings/oleObject35.bin"/></Relationships>
</file>

<file path=ppt/slides/_rels/slide10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ml/InsertionSort.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html/InsertionSort.html" TargetMode="External"/></Relationships>
</file>

<file path=ppt/slides/_rels/slide10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3" Type="http://schemas.openxmlformats.org/officeDocument/2006/relationships/hyperlink" Target="https://liveexample.pearsoncmg.com/codeanimation/AnalyzeNumbers.html?" TargetMode="External"/><Relationship Id="rId2" Type="http://schemas.openxmlformats.org/officeDocument/2006/relationships/hyperlink" Target="html/AnalyzeNumber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1.wmf"/><Relationship Id="rId4"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2.wmf"/><Relationship Id="rId4"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ml/LottoNumber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www.cs.armstrong.edu/liang/intro11e/html/LottoNumbers.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3.wmf"/><Relationship Id="rId4" Type="http://schemas.openxmlformats.org/officeDocument/2006/relationships/oleObject" Target="../embeddings/oleObject20.bin"/></Relationships>
</file>

<file path=ppt/slides/_rels/slide41.xml.rels><?xml version="1.0" encoding="UTF-8" standalone="yes"?>
<Relationships xmlns="http://schemas.openxmlformats.org/package/2006/relationships"><Relationship Id="rId3" Type="http://schemas.openxmlformats.org/officeDocument/2006/relationships/hyperlink" Target="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codeanimation/DeckOfCards.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4.emf"/><Relationship Id="rId4" Type="http://schemas.openxmlformats.org/officeDocument/2006/relationships/oleObject" Target="../embeddings/oleObject21.bin"/></Relationships>
</file>

<file path=ppt/slides/_rels/slide4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23.bin"/><Relationship Id="rId5" Type="http://schemas.openxmlformats.org/officeDocument/2006/relationships/image" Target="../media/image15.wmf"/><Relationship Id="rId4" Type="http://schemas.openxmlformats.org/officeDocument/2006/relationships/oleObject" Target="../embeddings/oleObject22.bin"/></Relationships>
</file>

<file path=ppt/slides/_rels/slide44.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17.wmf"/><Relationship Id="rId4" Type="http://schemas.openxmlformats.org/officeDocument/2006/relationships/oleObject" Target="../embeddings/oleObject24.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8.wmf"/><Relationship Id="rId4" Type="http://schemas.openxmlformats.org/officeDocument/2006/relationships/oleObject" Target="../embeddings/oleObject25.bin"/></Relationships>
</file>

<file path=ppt/slides/_rels/slide52.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19.wmf"/><Relationship Id="rId4" Type="http://schemas.openxmlformats.org/officeDocument/2006/relationships/oleObject" Target="../embeddings/oleObject26.bin"/></Relationships>
</file>

<file path=ppt/slides/_rels/slide5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20.w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3" Type="http://schemas.openxmlformats.org/officeDocument/2006/relationships/hyperlink" Target="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html/TestPassArray.htm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21.w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7" Type="http://schemas.openxmlformats.org/officeDocument/2006/relationships/hyperlink" Target="https://liveexample.pearsoncmg.com/html/CountLettersInArrayWithLineNumber.html?" TargetMode="External"/><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22.wmf"/><Relationship Id="rId5" Type="http://schemas.openxmlformats.org/officeDocument/2006/relationships/oleObject" Target="../embeddings/oleObject29.bin"/><Relationship Id="rId4" Type="http://schemas.openxmlformats.org/officeDocument/2006/relationships/hyperlink" Target="html/CountLettersInArray.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23.wmf"/><Relationship Id="rId4" Type="http://schemas.openxmlformats.org/officeDocument/2006/relationships/oleObject" Target="../embeddings/oleObject30.bin"/></Relationships>
</file>

<file path=ppt/slides/_rels/slide8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24.wmf"/><Relationship Id="rId4" Type="http://schemas.openxmlformats.org/officeDocument/2006/relationships/oleObject" Target="../embeddings/oleObject31.bin"/></Relationships>
</file>

<file path=ppt/slides/_rels/slide88.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25.wmf"/><Relationship Id="rId4" Type="http://schemas.openxmlformats.org/officeDocument/2006/relationships/oleObject" Target="../embeddings/oleObject32.bin"/></Relationships>
</file>

<file path=ppt/slides/_rels/slide8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26.wmf"/><Relationship Id="rId4" Type="http://schemas.openxmlformats.org/officeDocument/2006/relationships/oleObject" Target="../embeddings/oleObject33.bin"/></Relationships>
</file>

<file path=ppt/slides/_rels/slide9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27.wmf"/><Relationship Id="rId4" Type="http://schemas.openxmlformats.org/officeDocument/2006/relationships/oleObject" Target="../embeddings/oleObject3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470245" y="1752600"/>
            <a:ext cx="6340380" cy="2209800"/>
          </a:xfrm>
        </p:spPr>
        <p:txBody>
          <a:bodyPr/>
          <a:lstStyle/>
          <a:p>
            <a:pPr algn="ctr" eaLnBrk="1" hangingPunct="1"/>
            <a:r>
              <a:rPr lang="en-US" altLang="en-US" sz="3200" dirty="0"/>
              <a:t>Arrays</a:t>
            </a:r>
            <a:endParaRPr lang="en-US" altLang="en-US" sz="3400" dirty="0"/>
          </a:p>
        </p:txBody>
      </p:sp>
    </p:spTree>
    <p:extLst>
      <p:ext uri="{BB962C8B-B14F-4D97-AF65-F5344CB8AC3E}">
        <p14:creationId xmlns:p14="http://schemas.microsoft.com/office/powerpoint/2010/main" val="320805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7F1619DF-8BC9-4903-AD0A-E3D265C1D3E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9DDAC1F-8182-41AC-ABD6-674B7BAB9DB4}" type="slidenum">
              <a:rPr lang="en-US" altLang="en-US" sz="1400"/>
              <a:pPr/>
              <a:t>10</a:t>
            </a:fld>
            <a:endParaRPr lang="en-US" altLang="en-US" sz="1400"/>
          </a:p>
        </p:txBody>
      </p:sp>
      <p:sp>
        <p:nvSpPr>
          <p:cNvPr id="17411" name="Rectangle 2">
            <a:extLst>
              <a:ext uri="{FF2B5EF4-FFF2-40B4-BE49-F238E27FC236}">
                <a16:creationId xmlns:a16="http://schemas.microsoft.com/office/drawing/2014/main" id="{31C07680-41AB-469D-B653-E7776EC2F099}"/>
              </a:ext>
            </a:extLst>
          </p:cNvPr>
          <p:cNvSpPr>
            <a:spLocks noGrp="1" noChangeArrowheads="1"/>
          </p:cNvSpPr>
          <p:nvPr>
            <p:ph type="title"/>
          </p:nvPr>
        </p:nvSpPr>
        <p:spPr>
          <a:xfrm>
            <a:off x="685800" y="152400"/>
            <a:ext cx="7772400" cy="609600"/>
          </a:xfrm>
          <a:noFill/>
        </p:spPr>
        <p:txBody>
          <a:bodyPr/>
          <a:lstStyle/>
          <a:p>
            <a:r>
              <a:rPr lang="en-US" altLang="en-US"/>
              <a:t>Using Indexed Variables</a:t>
            </a:r>
          </a:p>
        </p:txBody>
      </p:sp>
      <p:sp>
        <p:nvSpPr>
          <p:cNvPr id="17412" name="Rectangle 3">
            <a:extLst>
              <a:ext uri="{FF2B5EF4-FFF2-40B4-BE49-F238E27FC236}">
                <a16:creationId xmlns:a16="http://schemas.microsoft.com/office/drawing/2014/main" id="{3FB03D5F-C732-40D6-BBAC-39E1B9FDF0A7}"/>
              </a:ext>
            </a:extLst>
          </p:cNvPr>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a:cs typeface="Courier New" panose="02070309020205020404" pitchFamily="49" charset="0"/>
              </a:rPr>
              <a:t>After an array is created, an indexed variable can be used in the same way as a regular variable. For example, the following code adds the value in </a:t>
            </a:r>
            <a:r>
              <a:rPr lang="en-US" altLang="en-US" sz="3400" u="sng">
                <a:cs typeface="Courier New" panose="02070309020205020404" pitchFamily="49" charset="0"/>
              </a:rPr>
              <a:t>myList[0]</a:t>
            </a:r>
            <a:r>
              <a:rPr lang="en-US" altLang="en-US" sz="3400">
                <a:cs typeface="Courier New" panose="02070309020205020404" pitchFamily="49" charset="0"/>
              </a:rPr>
              <a:t> and </a:t>
            </a:r>
            <a:r>
              <a:rPr lang="en-US" altLang="en-US" sz="3400" u="sng">
                <a:cs typeface="Courier New" panose="02070309020205020404" pitchFamily="49" charset="0"/>
              </a:rPr>
              <a:t>myList[1]</a:t>
            </a:r>
            <a:r>
              <a:rPr lang="en-US" altLang="en-US" sz="3400">
                <a:cs typeface="Courier New" panose="02070309020205020404" pitchFamily="49" charset="0"/>
              </a:rPr>
              <a:t> to </a:t>
            </a:r>
            <a:r>
              <a:rPr lang="en-US" altLang="en-US" sz="3400" u="sng">
                <a:cs typeface="Courier New" panose="02070309020205020404" pitchFamily="49" charset="0"/>
              </a:rPr>
              <a:t>myList[2]</a:t>
            </a:r>
            <a:r>
              <a:rPr lang="en-US" altLang="en-US" sz="3400">
                <a:cs typeface="Courier New" panose="02070309020205020404" pitchFamily="49" charset="0"/>
              </a:rPr>
              <a:t>.</a:t>
            </a:r>
          </a:p>
          <a:p>
            <a:pPr marL="0" indent="0" algn="just">
              <a:buFont typeface="Monotype Sorts" pitchFamily="2" charset="2"/>
              <a:buNone/>
            </a:pPr>
            <a:endParaRPr lang="en-US" altLang="en-US" sz="3400">
              <a:cs typeface="Courier New" panose="02070309020205020404" pitchFamily="49" charset="0"/>
            </a:endParaRPr>
          </a:p>
          <a:p>
            <a:pPr lvl="1" algn="just">
              <a:buFontTx/>
              <a:buNone/>
            </a:pPr>
            <a:r>
              <a:rPr lang="en-US" altLang="en-US" sz="2600">
                <a:latin typeface="Courier New" panose="02070309020205020404" pitchFamily="49" charset="0"/>
                <a:cs typeface="Courier New" panose="02070309020205020404" pitchFamily="49" charset="0"/>
              </a:rPr>
              <a:t>myList[2] = myList[0] + myList[1];</a:t>
            </a:r>
            <a:endParaRPr lang="en-US" altLang="en-US" sz="2600">
              <a:cs typeface="Courier New" panose="020703090202050204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a:extLst>
              <a:ext uri="{FF2B5EF4-FFF2-40B4-BE49-F238E27FC236}">
                <a16:creationId xmlns:a16="http://schemas.microsoft.com/office/drawing/2014/main" id="{065A848B-BA8A-476A-A52B-4289B9AFE5B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3E8B7B-60DE-48D2-844A-4E868CD53293}" type="slidenum">
              <a:rPr lang="en-US" altLang="en-US" sz="1400"/>
              <a:pPr/>
              <a:t>100</a:t>
            </a:fld>
            <a:endParaRPr lang="en-US" altLang="en-US" sz="1400"/>
          </a:p>
        </p:txBody>
      </p:sp>
      <p:sp>
        <p:nvSpPr>
          <p:cNvPr id="114691" name="Rectangle 2">
            <a:extLst>
              <a:ext uri="{FF2B5EF4-FFF2-40B4-BE49-F238E27FC236}">
                <a16:creationId xmlns:a16="http://schemas.microsoft.com/office/drawing/2014/main" id="{95E9D124-6DAD-4AA9-ABB4-711D66B0678B}"/>
              </a:ext>
            </a:extLst>
          </p:cNvPr>
          <p:cNvSpPr>
            <a:spLocks noGrp="1" noChangeArrowheads="1"/>
          </p:cNvSpPr>
          <p:nvPr>
            <p:ph type="title"/>
          </p:nvPr>
        </p:nvSpPr>
        <p:spPr/>
        <p:txBody>
          <a:bodyPr/>
          <a:lstStyle/>
          <a:p>
            <a:r>
              <a:rPr lang="en-US" altLang="en-US"/>
              <a:t>Insertion Sort</a:t>
            </a:r>
          </a:p>
        </p:txBody>
      </p:sp>
      <p:graphicFrame>
        <p:nvGraphicFramePr>
          <p:cNvPr id="390323" name="Group 179">
            <a:extLst>
              <a:ext uri="{FF2B5EF4-FFF2-40B4-BE49-F238E27FC236}">
                <a16:creationId xmlns:a16="http://schemas.microsoft.com/office/drawing/2014/main" id="{FD800509-01C4-48F9-A413-7AF084364514}"/>
              </a:ext>
            </a:extLst>
          </p:cNvPr>
          <p:cNvGraphicFramePr>
            <a:graphicFrameLocks noGrp="1"/>
          </p:cNvGraphicFramePr>
          <p:nvPr/>
        </p:nvGraphicFramePr>
        <p:xfrm>
          <a:off x="539750" y="2354263"/>
          <a:ext cx="3733800" cy="51804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24" name="Group 180">
            <a:extLst>
              <a:ext uri="{FF2B5EF4-FFF2-40B4-BE49-F238E27FC236}">
                <a16:creationId xmlns:a16="http://schemas.microsoft.com/office/drawing/2014/main" id="{FC5B5E3D-27A2-486E-B7B0-C07C4FFE0EED}"/>
              </a:ext>
            </a:extLst>
          </p:cNvPr>
          <p:cNvGraphicFramePr>
            <a:graphicFrameLocks noGrp="1"/>
          </p:cNvGraphicFramePr>
          <p:nvPr/>
        </p:nvGraphicFramePr>
        <p:xfrm>
          <a:off x="4724400" y="2743200"/>
          <a:ext cx="3733800" cy="51804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25" name="Group 181">
            <a:extLst>
              <a:ext uri="{FF2B5EF4-FFF2-40B4-BE49-F238E27FC236}">
                <a16:creationId xmlns:a16="http://schemas.microsoft.com/office/drawing/2014/main" id="{8015940E-E162-40DC-ACB5-70BEA09539EF}"/>
              </a:ext>
            </a:extLst>
          </p:cNvPr>
          <p:cNvGraphicFramePr>
            <a:graphicFrameLocks noGrp="1"/>
          </p:cNvGraphicFramePr>
          <p:nvPr/>
        </p:nvGraphicFramePr>
        <p:xfrm>
          <a:off x="501650" y="3352800"/>
          <a:ext cx="3733800" cy="652463"/>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652463">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32" name="Group 188">
            <a:extLst>
              <a:ext uri="{FF2B5EF4-FFF2-40B4-BE49-F238E27FC236}">
                <a16:creationId xmlns:a16="http://schemas.microsoft.com/office/drawing/2014/main" id="{387CD9C4-E8AB-497D-B02D-69474119C612}"/>
              </a:ext>
            </a:extLst>
          </p:cNvPr>
          <p:cNvGraphicFramePr>
            <a:graphicFrameLocks noGrp="1"/>
          </p:cNvGraphicFramePr>
          <p:nvPr/>
        </p:nvGraphicFramePr>
        <p:xfrm>
          <a:off x="539750" y="4351338"/>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31" name="Group 187">
            <a:extLst>
              <a:ext uri="{FF2B5EF4-FFF2-40B4-BE49-F238E27FC236}">
                <a16:creationId xmlns:a16="http://schemas.microsoft.com/office/drawing/2014/main" id="{6C58F608-50B3-428F-8C82-159C34A5FAB5}"/>
              </a:ext>
            </a:extLst>
          </p:cNvPr>
          <p:cNvGraphicFramePr>
            <a:graphicFrameLocks noGrp="1"/>
          </p:cNvGraphicFramePr>
          <p:nvPr/>
        </p:nvGraphicFramePr>
        <p:xfrm>
          <a:off x="4724400" y="4800600"/>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bl>
          </a:graphicData>
        </a:graphic>
      </p:graphicFrame>
      <p:graphicFrame>
        <p:nvGraphicFramePr>
          <p:cNvPr id="390327" name="Group 183">
            <a:extLst>
              <a:ext uri="{FF2B5EF4-FFF2-40B4-BE49-F238E27FC236}">
                <a16:creationId xmlns:a16="http://schemas.microsoft.com/office/drawing/2014/main" id="{3B7F9C42-8911-401F-B3D9-1860E3DC3900}"/>
              </a:ext>
            </a:extLst>
          </p:cNvPr>
          <p:cNvGraphicFramePr>
            <a:graphicFrameLocks noGrp="1"/>
          </p:cNvGraphicFramePr>
          <p:nvPr/>
        </p:nvGraphicFramePr>
        <p:xfrm>
          <a:off x="4724400" y="3810000"/>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30" name="Group 186">
            <a:extLst>
              <a:ext uri="{FF2B5EF4-FFF2-40B4-BE49-F238E27FC236}">
                <a16:creationId xmlns:a16="http://schemas.microsoft.com/office/drawing/2014/main" id="{BBFD6B7C-9DFC-4D20-B8A2-786BB4262085}"/>
              </a:ext>
            </a:extLst>
          </p:cNvPr>
          <p:cNvGraphicFramePr>
            <a:graphicFrameLocks noGrp="1"/>
          </p:cNvGraphicFramePr>
          <p:nvPr/>
        </p:nvGraphicFramePr>
        <p:xfrm>
          <a:off x="539750" y="5349875"/>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114818" name="Rectangle 164">
            <a:extLst>
              <a:ext uri="{FF2B5EF4-FFF2-40B4-BE49-F238E27FC236}">
                <a16:creationId xmlns:a16="http://schemas.microsoft.com/office/drawing/2014/main" id="{353E8ED5-62B9-4AE8-AD39-38BE2FE48F12}"/>
              </a:ext>
            </a:extLst>
          </p:cNvPr>
          <p:cNvSpPr>
            <a:spLocks noGrp="1" noChangeArrowheads="1"/>
          </p:cNvSpPr>
          <p:nvPr>
            <p:ph type="body" idx="1"/>
          </p:nvPr>
        </p:nvSpPr>
        <p:spPr>
          <a:xfrm>
            <a:off x="1230313" y="1470025"/>
            <a:ext cx="5410200" cy="457200"/>
          </a:xfrm>
          <a:noFill/>
        </p:spPr>
        <p:txBody>
          <a:bodyPr/>
          <a:lstStyle/>
          <a:p>
            <a:pPr marL="0" indent="0">
              <a:lnSpc>
                <a:spcPct val="80000"/>
              </a:lnSpc>
              <a:buFont typeface="Monotype Sorts" pitchFamily="2" charset="2"/>
              <a:buNone/>
            </a:pPr>
            <a:r>
              <a:rPr lang="en-US" altLang="en-US" sz="2000"/>
              <a:t>int[] myList = {2, 9, 5, 4, 8, 1, 6}; // Unsorted</a:t>
            </a:r>
          </a:p>
        </p:txBody>
      </p:sp>
      <p:sp>
        <p:nvSpPr>
          <p:cNvPr id="114819" name="Rectangle 189">
            <a:extLst>
              <a:ext uri="{FF2B5EF4-FFF2-40B4-BE49-F238E27FC236}">
                <a16:creationId xmlns:a16="http://schemas.microsoft.com/office/drawing/2014/main" id="{51FAC818-45AD-4CF4-8422-457EA0419850}"/>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03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03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03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03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03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0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a:extLst>
              <a:ext uri="{FF2B5EF4-FFF2-40B4-BE49-F238E27FC236}">
                <a16:creationId xmlns:a16="http://schemas.microsoft.com/office/drawing/2014/main" id="{87FBA389-546C-4255-A43A-0A6DB712594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094BF2-EAFD-47C5-A57B-B4375093892F}" type="slidenum">
              <a:rPr lang="en-US" altLang="en-US" sz="1400"/>
              <a:pPr/>
              <a:t>101</a:t>
            </a:fld>
            <a:endParaRPr lang="en-US" altLang="en-US" sz="1400"/>
          </a:p>
        </p:txBody>
      </p:sp>
      <p:sp>
        <p:nvSpPr>
          <p:cNvPr id="115715" name="Rectangle 2">
            <a:extLst>
              <a:ext uri="{FF2B5EF4-FFF2-40B4-BE49-F238E27FC236}">
                <a16:creationId xmlns:a16="http://schemas.microsoft.com/office/drawing/2014/main" id="{07DA79C3-18E0-4E66-AABC-B877461598B2}"/>
              </a:ext>
            </a:extLst>
          </p:cNvPr>
          <p:cNvSpPr>
            <a:spLocks noGrp="1" noChangeArrowheads="1"/>
          </p:cNvSpPr>
          <p:nvPr>
            <p:ph type="title"/>
          </p:nvPr>
        </p:nvSpPr>
        <p:spPr>
          <a:xfrm>
            <a:off x="609600" y="304800"/>
            <a:ext cx="7772400" cy="609600"/>
          </a:xfrm>
        </p:spPr>
        <p:txBody>
          <a:bodyPr/>
          <a:lstStyle/>
          <a:p>
            <a:r>
              <a:rPr lang="en-US" altLang="en-US"/>
              <a:t>How to Insert?</a:t>
            </a:r>
            <a:endParaRPr lang="en-US" altLang="en-US">
              <a:solidFill>
                <a:schemeClr val="tx1"/>
              </a:solidFill>
              <a:latin typeface="Book Antiqua" panose="02040602050305030304" pitchFamily="18" charset="0"/>
              <a:hlinkClick r:id="rId3" action="ppaction://program"/>
            </a:endParaRPr>
          </a:p>
        </p:txBody>
      </p:sp>
      <p:sp>
        <p:nvSpPr>
          <p:cNvPr id="115716" name="Rectangle 4">
            <a:extLst>
              <a:ext uri="{FF2B5EF4-FFF2-40B4-BE49-F238E27FC236}">
                <a16:creationId xmlns:a16="http://schemas.microsoft.com/office/drawing/2014/main" id="{355D7A36-FDB4-4FB7-BA1F-26FC7438935A}"/>
              </a:ext>
            </a:extLst>
          </p:cNvPr>
          <p:cNvSpPr>
            <a:spLocks noChangeArrowheads="1"/>
          </p:cNvSpPr>
          <p:nvPr/>
        </p:nvSpPr>
        <p:spPr bwMode="auto">
          <a:xfrm>
            <a:off x="117475" y="1739900"/>
            <a:ext cx="24955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200">
                <a:cs typeface="Times New Roman" panose="02020603050405020304" pitchFamily="18" charset="0"/>
              </a:rPr>
              <a:t>The insertion sort algorithm sorts a list of values by repeatedly inserting an unsorted element into a sorted sublist until the whole list is sorted. </a:t>
            </a:r>
          </a:p>
        </p:txBody>
      </p:sp>
      <p:sp>
        <p:nvSpPr>
          <p:cNvPr id="115717" name="Rectangle 8">
            <a:extLst>
              <a:ext uri="{FF2B5EF4-FFF2-40B4-BE49-F238E27FC236}">
                <a16:creationId xmlns:a16="http://schemas.microsoft.com/office/drawing/2014/main" id="{FC23AC13-6E67-4FC9-AD9A-AF6F4CECE64C}"/>
              </a:ext>
            </a:extLst>
          </p:cNvPr>
          <p:cNvSpPr>
            <a:spLocks noChangeArrowheads="1"/>
          </p:cNvSpPr>
          <p:nvPr/>
        </p:nvSpPr>
        <p:spPr bwMode="auto">
          <a:xfrm>
            <a:off x="0" y="2449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15718" name="Object 7">
            <a:extLst>
              <a:ext uri="{FF2B5EF4-FFF2-40B4-BE49-F238E27FC236}">
                <a16:creationId xmlns:a16="http://schemas.microsoft.com/office/drawing/2014/main" id="{7824BE16-C71D-477E-96B0-2848A3CCDDA5}"/>
              </a:ext>
            </a:extLst>
          </p:cNvPr>
          <p:cNvGraphicFramePr>
            <a:graphicFrameLocks noChangeAspect="1"/>
          </p:cNvGraphicFramePr>
          <p:nvPr>
            <p:extLst>
              <p:ext uri="{D42A27DB-BD31-4B8C-83A1-F6EECF244321}">
                <p14:modId xmlns:p14="http://schemas.microsoft.com/office/powerpoint/2010/main" val="396471316"/>
              </p:ext>
            </p:extLst>
          </p:nvPr>
        </p:nvGraphicFramePr>
        <p:xfrm>
          <a:off x="2767013" y="1816100"/>
          <a:ext cx="6221412" cy="2595563"/>
        </p:xfrm>
        <a:graphic>
          <a:graphicData uri="http://schemas.openxmlformats.org/presentationml/2006/ole">
            <mc:AlternateContent xmlns:mc="http://schemas.openxmlformats.org/markup-compatibility/2006">
              <mc:Choice xmlns:v="urn:schemas-microsoft-com:vml" Requires="v">
                <p:oleObj spid="_x0000_s115724" name="Picture" r:id="rId4" imgW="4700016" imgH="1952244" progId="Word.Picture.8">
                  <p:embed/>
                </p:oleObj>
              </mc:Choice>
              <mc:Fallback>
                <p:oleObj name="Picture" r:id="rId4" imgW="4700016" imgH="1952244"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7013" y="1816100"/>
                        <a:ext cx="6221412" cy="2595563"/>
                      </a:xfrm>
                      <a:prstGeom prst="rect">
                        <a:avLst/>
                      </a:prstGeom>
                      <a:noFill/>
                      <a:ln>
                        <a:noFill/>
                      </a:ln>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4">
            <a:extLst>
              <a:ext uri="{FF2B5EF4-FFF2-40B4-BE49-F238E27FC236}">
                <a16:creationId xmlns:a16="http://schemas.microsoft.com/office/drawing/2014/main" id="{CD249F30-B872-460A-955B-DA546AC48FC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BE4A6F-6241-48B0-9820-3956732D5E28}" type="slidenum">
              <a:rPr lang="en-US" altLang="en-US" sz="1400"/>
              <a:pPr/>
              <a:t>102</a:t>
            </a:fld>
            <a:endParaRPr lang="en-US" altLang="en-US" sz="1400"/>
          </a:p>
        </p:txBody>
      </p:sp>
      <p:sp>
        <p:nvSpPr>
          <p:cNvPr id="116739" name="Rectangle 2">
            <a:extLst>
              <a:ext uri="{FF2B5EF4-FFF2-40B4-BE49-F238E27FC236}">
                <a16:creationId xmlns:a16="http://schemas.microsoft.com/office/drawing/2014/main" id="{17522147-A5EF-48EF-9D8F-69B8506D3CEB}"/>
              </a:ext>
            </a:extLst>
          </p:cNvPr>
          <p:cNvSpPr>
            <a:spLocks noGrp="1" noChangeArrowheads="1"/>
          </p:cNvSpPr>
          <p:nvPr>
            <p:ph type="title"/>
          </p:nvPr>
        </p:nvSpPr>
        <p:spPr>
          <a:xfrm>
            <a:off x="609600" y="304800"/>
            <a:ext cx="7772400" cy="609600"/>
          </a:xfrm>
        </p:spPr>
        <p:txBody>
          <a:bodyPr/>
          <a:lstStyle/>
          <a:p>
            <a:r>
              <a:rPr lang="en-US" altLang="en-US"/>
              <a:t>From Idea to Solution</a:t>
            </a:r>
            <a:endParaRPr lang="en-US" altLang="en-US">
              <a:solidFill>
                <a:schemeClr val="tx1"/>
              </a:solidFill>
              <a:latin typeface="Book Antiqua" panose="02040602050305030304" pitchFamily="18" charset="0"/>
              <a:hlinkClick r:id="rId2" action="ppaction://program"/>
            </a:endParaRPr>
          </a:p>
        </p:txBody>
      </p:sp>
      <p:sp>
        <p:nvSpPr>
          <p:cNvPr id="116740" name="Rectangle 3">
            <a:extLst>
              <a:ext uri="{FF2B5EF4-FFF2-40B4-BE49-F238E27FC236}">
                <a16:creationId xmlns:a16="http://schemas.microsoft.com/office/drawing/2014/main" id="{593A6692-E471-4672-870F-8C6178FC14AF}"/>
              </a:ext>
            </a:extLst>
          </p:cNvPr>
          <p:cNvSpPr>
            <a:spLocks noChangeArrowheads="1"/>
          </p:cNvSpPr>
          <p:nvPr/>
        </p:nvSpPr>
        <p:spPr bwMode="auto">
          <a:xfrm>
            <a:off x="0" y="1047750"/>
            <a:ext cx="9144000" cy="1466850"/>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for (int i = 1; i &lt; list.length; i++) {</a:t>
            </a:r>
            <a:endParaRPr lang="en-US" altLang="en-US" sz="1700">
              <a:latin typeface="Courier New"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  insert list[i] into a sorted sublist list[0..i-1] so that   </a:t>
            </a:r>
          </a:p>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  list[0..i] is sorted</a:t>
            </a:r>
          </a:p>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a:t>
            </a:r>
          </a:p>
        </p:txBody>
      </p:sp>
      <p:sp>
        <p:nvSpPr>
          <p:cNvPr id="116741" name="Rectangle 4">
            <a:extLst>
              <a:ext uri="{FF2B5EF4-FFF2-40B4-BE49-F238E27FC236}">
                <a16:creationId xmlns:a16="http://schemas.microsoft.com/office/drawing/2014/main" id="{7EFA28BE-A64F-4A81-8431-E12321BF9A16}"/>
              </a:ext>
            </a:extLst>
          </p:cNvPr>
          <p:cNvSpPr>
            <a:spLocks noChangeArrowheads="1"/>
          </p:cNvSpPr>
          <p:nvPr/>
        </p:nvSpPr>
        <p:spPr bwMode="auto">
          <a:xfrm>
            <a:off x="1076325" y="2584450"/>
            <a:ext cx="7797800" cy="500063"/>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list[0]</a:t>
            </a:r>
          </a:p>
        </p:txBody>
      </p:sp>
      <p:sp>
        <p:nvSpPr>
          <p:cNvPr id="116742" name="Rectangle 5">
            <a:extLst>
              <a:ext uri="{FF2B5EF4-FFF2-40B4-BE49-F238E27FC236}">
                <a16:creationId xmlns:a16="http://schemas.microsoft.com/office/drawing/2014/main" id="{2C356118-40DB-401B-A5B0-62E3DCD17EF5}"/>
              </a:ext>
            </a:extLst>
          </p:cNvPr>
          <p:cNvSpPr>
            <a:spLocks noChangeArrowheads="1"/>
          </p:cNvSpPr>
          <p:nvPr/>
        </p:nvSpPr>
        <p:spPr bwMode="auto">
          <a:xfrm>
            <a:off x="1076325" y="3276600"/>
            <a:ext cx="7758113" cy="500063"/>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list[0] list[1]</a:t>
            </a:r>
          </a:p>
        </p:txBody>
      </p:sp>
      <p:sp>
        <p:nvSpPr>
          <p:cNvPr id="116743" name="Rectangle 6">
            <a:extLst>
              <a:ext uri="{FF2B5EF4-FFF2-40B4-BE49-F238E27FC236}">
                <a16:creationId xmlns:a16="http://schemas.microsoft.com/office/drawing/2014/main" id="{1056D91A-55FE-40C3-A06F-37C7869296D6}"/>
              </a:ext>
            </a:extLst>
          </p:cNvPr>
          <p:cNvSpPr>
            <a:spLocks noChangeArrowheads="1"/>
          </p:cNvSpPr>
          <p:nvPr/>
        </p:nvSpPr>
        <p:spPr bwMode="auto">
          <a:xfrm>
            <a:off x="1076325" y="3967163"/>
            <a:ext cx="7335838" cy="500062"/>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list[0] list[1] list[2]</a:t>
            </a:r>
          </a:p>
        </p:txBody>
      </p:sp>
      <p:sp>
        <p:nvSpPr>
          <p:cNvPr id="116744" name="Rectangle 7">
            <a:extLst>
              <a:ext uri="{FF2B5EF4-FFF2-40B4-BE49-F238E27FC236}">
                <a16:creationId xmlns:a16="http://schemas.microsoft.com/office/drawing/2014/main" id="{3B99983D-B896-474A-90F2-91943338E77E}"/>
              </a:ext>
            </a:extLst>
          </p:cNvPr>
          <p:cNvSpPr>
            <a:spLocks noChangeArrowheads="1"/>
          </p:cNvSpPr>
          <p:nvPr/>
        </p:nvSpPr>
        <p:spPr bwMode="auto">
          <a:xfrm>
            <a:off x="1076325" y="4657725"/>
            <a:ext cx="6799263" cy="500063"/>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list[0] list[1] list[2] list[3]</a:t>
            </a:r>
            <a:endParaRPr lang="en-US" altLang="en-US" sz="1700">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latin typeface="Courier New" panose="02070309020205020404" pitchFamily="49" charset="0"/>
              <a:cs typeface="Courier New" panose="02070309020205020404" pitchFamily="49" charset="0"/>
            </a:endParaRPr>
          </a:p>
        </p:txBody>
      </p:sp>
      <p:sp>
        <p:nvSpPr>
          <p:cNvPr id="116745" name="Rectangle 10">
            <a:extLst>
              <a:ext uri="{FF2B5EF4-FFF2-40B4-BE49-F238E27FC236}">
                <a16:creationId xmlns:a16="http://schemas.microsoft.com/office/drawing/2014/main" id="{792D07F0-B1C7-4F56-BE7F-C271331DF168}"/>
              </a:ext>
            </a:extLst>
          </p:cNvPr>
          <p:cNvSpPr>
            <a:spLocks noChangeArrowheads="1"/>
          </p:cNvSpPr>
          <p:nvPr/>
        </p:nvSpPr>
        <p:spPr bwMode="auto">
          <a:xfrm>
            <a:off x="1116013" y="5272088"/>
            <a:ext cx="6799262" cy="500062"/>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list[0] list[1] list[2] list[3] ...</a:t>
            </a:r>
            <a:endParaRPr lang="en-US" altLang="en-US" sz="1700">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latin typeface="Courier New" panose="02070309020205020404" pitchFamily="49" charset="0"/>
              <a:cs typeface="Courier New" panose="02070309020205020404" pitchFamily="49"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4">
            <a:extLst>
              <a:ext uri="{FF2B5EF4-FFF2-40B4-BE49-F238E27FC236}">
                <a16:creationId xmlns:a16="http://schemas.microsoft.com/office/drawing/2014/main" id="{91D35CEA-3C7A-498F-923B-3E65AE77C3D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2E6A82-080B-410B-9507-B38F7524C944}" type="slidenum">
              <a:rPr lang="en-US" altLang="en-US" sz="1400"/>
              <a:pPr/>
              <a:t>103</a:t>
            </a:fld>
            <a:endParaRPr lang="en-US" altLang="en-US" sz="1400"/>
          </a:p>
        </p:txBody>
      </p:sp>
      <p:sp>
        <p:nvSpPr>
          <p:cNvPr id="117763" name="Rectangle 2">
            <a:extLst>
              <a:ext uri="{FF2B5EF4-FFF2-40B4-BE49-F238E27FC236}">
                <a16:creationId xmlns:a16="http://schemas.microsoft.com/office/drawing/2014/main" id="{CCE6F692-E58D-4212-B10F-86DFBD245550}"/>
              </a:ext>
            </a:extLst>
          </p:cNvPr>
          <p:cNvSpPr>
            <a:spLocks noGrp="1" noChangeArrowheads="1"/>
          </p:cNvSpPr>
          <p:nvPr>
            <p:ph type="title"/>
          </p:nvPr>
        </p:nvSpPr>
        <p:spPr>
          <a:xfrm>
            <a:off x="609600" y="304800"/>
            <a:ext cx="7772400" cy="609600"/>
          </a:xfrm>
        </p:spPr>
        <p:txBody>
          <a:bodyPr/>
          <a:lstStyle/>
          <a:p>
            <a:r>
              <a:rPr lang="en-US" altLang="en-US"/>
              <a:t>From Idea to Solution</a:t>
            </a:r>
            <a:endParaRPr lang="en-US" altLang="en-US">
              <a:solidFill>
                <a:schemeClr val="tx1"/>
              </a:solidFill>
              <a:latin typeface="Book Antiqua" panose="02040602050305030304" pitchFamily="18" charset="0"/>
              <a:hlinkClick r:id="rId2" action="ppaction://program"/>
            </a:endParaRPr>
          </a:p>
        </p:txBody>
      </p:sp>
      <p:sp>
        <p:nvSpPr>
          <p:cNvPr id="117764" name="Rectangle 3">
            <a:extLst>
              <a:ext uri="{FF2B5EF4-FFF2-40B4-BE49-F238E27FC236}">
                <a16:creationId xmlns:a16="http://schemas.microsoft.com/office/drawing/2014/main" id="{E4AC929A-8E80-4FC2-83CD-AE92F394012C}"/>
              </a:ext>
            </a:extLst>
          </p:cNvPr>
          <p:cNvSpPr>
            <a:spLocks noChangeArrowheads="1"/>
          </p:cNvSpPr>
          <p:nvPr/>
        </p:nvSpPr>
        <p:spPr bwMode="auto">
          <a:xfrm>
            <a:off x="0" y="1047750"/>
            <a:ext cx="9144000" cy="1466850"/>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for (int i = 1; i &lt; list.length; i++) {</a:t>
            </a:r>
            <a:endParaRPr lang="en-US" altLang="en-US" sz="1700">
              <a:latin typeface="Courier New"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  insert list[i] into a sorted sublist list[0..i-1] so that   </a:t>
            </a:r>
          </a:p>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  list[0..i] is sorted</a:t>
            </a:r>
          </a:p>
          <a:p>
            <a:pPr>
              <a:lnSpc>
                <a:spcPct val="90000"/>
              </a:lnSpc>
              <a:buFont typeface="Monotype Sorts" pitchFamily="2" charset="2"/>
              <a:buNone/>
            </a:pPr>
            <a:r>
              <a:rPr lang="en-US" altLang="en-US" sz="1700">
                <a:latin typeface="Courier New" panose="02070309020205020404" pitchFamily="49" charset="0"/>
                <a:cs typeface="Courier New" panose="02070309020205020404" pitchFamily="49" charset="0"/>
              </a:rPr>
              <a:t>}</a:t>
            </a:r>
          </a:p>
        </p:txBody>
      </p:sp>
      <p:sp>
        <p:nvSpPr>
          <p:cNvPr id="460809" name="AutoShape 9">
            <a:hlinkClick r:id="" action="ppaction://noaction" highlightClick="1"/>
            <a:extLst>
              <a:ext uri="{FF2B5EF4-FFF2-40B4-BE49-F238E27FC236}">
                <a16:creationId xmlns:a16="http://schemas.microsoft.com/office/drawing/2014/main" id="{E41417A5-E023-4232-8ABF-9E42BFEAD5EB}"/>
              </a:ext>
            </a:extLst>
          </p:cNvPr>
          <p:cNvSpPr>
            <a:spLocks noChangeArrowheads="1"/>
          </p:cNvSpPr>
          <p:nvPr/>
        </p:nvSpPr>
        <p:spPr bwMode="auto">
          <a:xfrm>
            <a:off x="1538005" y="5922963"/>
            <a:ext cx="247015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altLang="en-US" dirty="0" err="1">
                <a:solidFill>
                  <a:schemeClr val="accent1"/>
                </a:solidFill>
                <a:latin typeface="Book Antiqua" panose="02040602050305030304" pitchFamily="18" charset="0"/>
                <a:hlinkClick r:id="rId3" action="ppaction://hlinkfile"/>
              </a:rPr>
              <a:t>InsertSort</a:t>
            </a:r>
            <a:endParaRPr lang="en-US" altLang="en-US" dirty="0">
              <a:solidFill>
                <a:schemeClr val="accent1"/>
              </a:solidFill>
            </a:endParaRPr>
          </a:p>
        </p:txBody>
      </p:sp>
      <p:sp>
        <p:nvSpPr>
          <p:cNvPr id="460810" name="Rectangle 10">
            <a:extLst>
              <a:ext uri="{FF2B5EF4-FFF2-40B4-BE49-F238E27FC236}">
                <a16:creationId xmlns:a16="http://schemas.microsoft.com/office/drawing/2014/main" id="{11F4EB3D-C8B1-420A-84BA-152E724B3E7A}"/>
              </a:ext>
            </a:extLst>
          </p:cNvPr>
          <p:cNvSpPr>
            <a:spLocks noChangeArrowheads="1"/>
          </p:cNvSpPr>
          <p:nvPr/>
        </p:nvSpPr>
        <p:spPr bwMode="auto">
          <a:xfrm>
            <a:off x="962025" y="2622550"/>
            <a:ext cx="221932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a:solidFill>
                  <a:schemeClr val="tx2"/>
                </a:solidFill>
              </a:rPr>
              <a:t>Expand</a:t>
            </a:r>
            <a:endParaRPr lang="en-US" altLang="en-US" sz="4400">
              <a:latin typeface="Book Antiqua" panose="02040602050305030304" pitchFamily="18" charset="0"/>
              <a:hlinkClick r:id="rId2" action="ppaction://program"/>
            </a:endParaRPr>
          </a:p>
        </p:txBody>
      </p:sp>
      <p:sp>
        <p:nvSpPr>
          <p:cNvPr id="460811" name="Rectangle 11">
            <a:extLst>
              <a:ext uri="{FF2B5EF4-FFF2-40B4-BE49-F238E27FC236}">
                <a16:creationId xmlns:a16="http://schemas.microsoft.com/office/drawing/2014/main" id="{C7706DDD-F05D-40CE-93EB-BBA2A4F0CAA7}"/>
              </a:ext>
            </a:extLst>
          </p:cNvPr>
          <p:cNvSpPr>
            <a:spLocks noChangeArrowheads="1"/>
          </p:cNvSpPr>
          <p:nvPr/>
        </p:nvSpPr>
        <p:spPr bwMode="auto">
          <a:xfrm>
            <a:off x="0" y="3160713"/>
            <a:ext cx="9144000" cy="2227262"/>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700">
                <a:latin typeface="Courier New" panose="02070309020205020404" pitchFamily="49" charset="0"/>
                <a:cs typeface="Courier New" panose="02070309020205020404" pitchFamily="49" charset="0"/>
              </a:rPr>
              <a:t>    </a:t>
            </a:r>
          </a:p>
          <a:p>
            <a:pPr>
              <a:spcBef>
                <a:spcPct val="0"/>
              </a:spcBef>
              <a:buClrTx/>
              <a:buSzTx/>
              <a:buFontTx/>
              <a:buNone/>
            </a:pPr>
            <a:r>
              <a:rPr lang="en-US" altLang="en-US" sz="1700">
                <a:latin typeface="Courier New" panose="02070309020205020404" pitchFamily="49" charset="0"/>
                <a:cs typeface="Courier New" panose="02070309020205020404" pitchFamily="49" charset="0"/>
              </a:rPr>
              <a:t> double currentElement = list[i];</a:t>
            </a:r>
          </a:p>
          <a:p>
            <a:pPr>
              <a:spcBef>
                <a:spcPct val="0"/>
              </a:spcBef>
              <a:buClrTx/>
              <a:buSzTx/>
              <a:buFontTx/>
              <a:buNone/>
            </a:pPr>
            <a:r>
              <a:rPr lang="en-US" altLang="en-US" sz="1700">
                <a:latin typeface="Courier New" panose="02070309020205020404" pitchFamily="49" charset="0"/>
                <a:cs typeface="Courier New" panose="02070309020205020404" pitchFamily="49" charset="0"/>
              </a:rPr>
              <a:t> int k;</a:t>
            </a:r>
          </a:p>
          <a:p>
            <a:pPr>
              <a:spcBef>
                <a:spcPct val="0"/>
              </a:spcBef>
              <a:buClrTx/>
              <a:buSzTx/>
              <a:buFontTx/>
              <a:buNone/>
            </a:pPr>
            <a:r>
              <a:rPr lang="en-US" altLang="en-US" sz="1700">
                <a:latin typeface="Courier New" panose="02070309020205020404" pitchFamily="49" charset="0"/>
                <a:cs typeface="Courier New" panose="02070309020205020404" pitchFamily="49" charset="0"/>
              </a:rPr>
              <a:t> for (k = i - 1; k &gt;= 0 &amp;&amp; list[k] &gt; currentElement; k--) {</a:t>
            </a:r>
          </a:p>
          <a:p>
            <a:pPr>
              <a:spcBef>
                <a:spcPct val="0"/>
              </a:spcBef>
              <a:buClrTx/>
              <a:buSzTx/>
              <a:buFontTx/>
              <a:buNone/>
            </a:pPr>
            <a:r>
              <a:rPr lang="en-US" altLang="en-US" sz="1700">
                <a:latin typeface="Courier New" panose="02070309020205020404" pitchFamily="49" charset="0"/>
                <a:cs typeface="Courier New" panose="02070309020205020404" pitchFamily="49" charset="0"/>
              </a:rPr>
              <a:t>   list[k + 1] = list[k];</a:t>
            </a:r>
          </a:p>
          <a:p>
            <a:pPr>
              <a:spcBef>
                <a:spcPct val="0"/>
              </a:spcBef>
              <a:buClrTx/>
              <a:buSzTx/>
              <a:buFontTx/>
              <a:buNone/>
            </a:pPr>
            <a:r>
              <a:rPr lang="en-US" altLang="en-US" sz="1700">
                <a:latin typeface="Courier New" panose="02070309020205020404" pitchFamily="49" charset="0"/>
                <a:cs typeface="Courier New" panose="02070309020205020404" pitchFamily="49" charset="0"/>
              </a:rPr>
              <a:t> }</a:t>
            </a:r>
          </a:p>
          <a:p>
            <a:pPr>
              <a:spcBef>
                <a:spcPct val="0"/>
              </a:spcBef>
              <a:buClrTx/>
              <a:buSzTx/>
              <a:buFontTx/>
              <a:buNone/>
            </a:pPr>
            <a:r>
              <a:rPr lang="en-US" altLang="en-US" sz="1700">
                <a:latin typeface="Courier New" panose="02070309020205020404" pitchFamily="49" charset="0"/>
                <a:cs typeface="Courier New" panose="02070309020205020404" pitchFamily="49" charset="0"/>
              </a:rPr>
              <a:t> // Insert the current element into list[k + 1]</a:t>
            </a:r>
          </a:p>
          <a:p>
            <a:pPr>
              <a:spcBef>
                <a:spcPct val="0"/>
              </a:spcBef>
              <a:buClrTx/>
              <a:buSzTx/>
              <a:buFontTx/>
              <a:buNone/>
            </a:pPr>
            <a:r>
              <a:rPr lang="en-US" altLang="en-US" sz="1700">
                <a:latin typeface="Courier New" panose="02070309020205020404" pitchFamily="49" charset="0"/>
                <a:cs typeface="Courier New" panose="02070309020205020404" pitchFamily="49" charset="0"/>
              </a:rPr>
              <a:t> list[k + 1] = currentElement;</a:t>
            </a:r>
          </a:p>
        </p:txBody>
      </p:sp>
      <p:sp>
        <p:nvSpPr>
          <p:cNvPr id="460812" name="Line 12">
            <a:extLst>
              <a:ext uri="{FF2B5EF4-FFF2-40B4-BE49-F238E27FC236}">
                <a16:creationId xmlns:a16="http://schemas.microsoft.com/office/drawing/2014/main" id="{5403DA14-7A01-4C31-89C4-A6891B401F1F}"/>
              </a:ext>
            </a:extLst>
          </p:cNvPr>
          <p:cNvSpPr>
            <a:spLocks noChangeShapeType="1"/>
          </p:cNvSpPr>
          <p:nvPr/>
        </p:nvSpPr>
        <p:spPr bwMode="auto">
          <a:xfrm>
            <a:off x="769938" y="1624013"/>
            <a:ext cx="1587" cy="15176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9" name="AutoShape 13">
            <a:hlinkClick r:id="rId4" highlightClick="1"/>
            <a:extLst>
              <a:ext uri="{FF2B5EF4-FFF2-40B4-BE49-F238E27FC236}">
                <a16:creationId xmlns:a16="http://schemas.microsoft.com/office/drawing/2014/main" id="{7B170CDF-5083-4BEE-95E0-68A8BC02804D}"/>
              </a:ext>
            </a:extLst>
          </p:cNvPr>
          <p:cNvSpPr>
            <a:spLocks noChangeArrowheads="1"/>
          </p:cNvSpPr>
          <p:nvPr/>
        </p:nvSpPr>
        <p:spPr bwMode="auto">
          <a:xfrm>
            <a:off x="769938" y="5901532"/>
            <a:ext cx="468313"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460812"/>
                                        </p:tgtEl>
                                        <p:attrNameLst>
                                          <p:attrName>style.visibility</p:attrName>
                                        </p:attrNameLst>
                                      </p:cBhvr>
                                      <p:to>
                                        <p:strVal val="visible"/>
                                      </p:to>
                                    </p:set>
                                    <p:anim calcmode="lin" valueType="num">
                                      <p:cBhvr additive="base">
                                        <p:cTn id="7" dur="500" fill="hold"/>
                                        <p:tgtEl>
                                          <p:spTgt spid="460812"/>
                                        </p:tgtEl>
                                        <p:attrNameLst>
                                          <p:attrName>ppt_x</p:attrName>
                                        </p:attrNameLst>
                                      </p:cBhvr>
                                      <p:tavLst>
                                        <p:tav tm="0">
                                          <p:val>
                                            <p:strVal val="0-#ppt_w/2"/>
                                          </p:val>
                                        </p:tav>
                                        <p:tav tm="100000">
                                          <p:val>
                                            <p:strVal val="#ppt_x"/>
                                          </p:val>
                                        </p:tav>
                                      </p:tavLst>
                                    </p:anim>
                                    <p:anim calcmode="lin" valueType="num">
                                      <p:cBhvr additive="base">
                                        <p:cTn id="8" dur="500" fill="hold"/>
                                        <p:tgtEl>
                                          <p:spTgt spid="4608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60810"/>
                                        </p:tgtEl>
                                        <p:attrNameLst>
                                          <p:attrName>style.visibility</p:attrName>
                                        </p:attrNameLst>
                                      </p:cBhvr>
                                      <p:to>
                                        <p:strVal val="visible"/>
                                      </p:to>
                                    </p:set>
                                    <p:anim calcmode="lin" valueType="num">
                                      <p:cBhvr additive="base">
                                        <p:cTn id="11" dur="500" fill="hold"/>
                                        <p:tgtEl>
                                          <p:spTgt spid="460810"/>
                                        </p:tgtEl>
                                        <p:attrNameLst>
                                          <p:attrName>ppt_x</p:attrName>
                                        </p:attrNameLst>
                                      </p:cBhvr>
                                      <p:tavLst>
                                        <p:tav tm="0">
                                          <p:val>
                                            <p:strVal val="0-#ppt_w/2"/>
                                          </p:val>
                                        </p:tav>
                                        <p:tav tm="100000">
                                          <p:val>
                                            <p:strVal val="#ppt_x"/>
                                          </p:val>
                                        </p:tav>
                                      </p:tavLst>
                                    </p:anim>
                                    <p:anim calcmode="lin" valueType="num">
                                      <p:cBhvr additive="base">
                                        <p:cTn id="12" dur="500" fill="hold"/>
                                        <p:tgtEl>
                                          <p:spTgt spid="4608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60811"/>
                                        </p:tgtEl>
                                        <p:attrNameLst>
                                          <p:attrName>style.visibility</p:attrName>
                                        </p:attrNameLst>
                                      </p:cBhvr>
                                      <p:to>
                                        <p:strVal val="visible"/>
                                      </p:to>
                                    </p:set>
                                    <p:anim calcmode="lin" valueType="num">
                                      <p:cBhvr additive="base">
                                        <p:cTn id="15" dur="500" fill="hold"/>
                                        <p:tgtEl>
                                          <p:spTgt spid="460811"/>
                                        </p:tgtEl>
                                        <p:attrNameLst>
                                          <p:attrName>ppt_x</p:attrName>
                                        </p:attrNameLst>
                                      </p:cBhvr>
                                      <p:tavLst>
                                        <p:tav tm="0">
                                          <p:val>
                                            <p:strVal val="0-#ppt_w/2"/>
                                          </p:val>
                                        </p:tav>
                                        <p:tav tm="100000">
                                          <p:val>
                                            <p:strVal val="#ppt_x"/>
                                          </p:val>
                                        </p:tav>
                                      </p:tavLst>
                                    </p:anim>
                                    <p:anim calcmode="lin" valueType="num">
                                      <p:cBhvr additive="base">
                                        <p:cTn id="16" dur="500" fill="hold"/>
                                        <p:tgtEl>
                                          <p:spTgt spid="4608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0" grpId="0"/>
      <p:bldP spid="46081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4">
            <a:extLst>
              <a:ext uri="{FF2B5EF4-FFF2-40B4-BE49-F238E27FC236}">
                <a16:creationId xmlns:a16="http://schemas.microsoft.com/office/drawing/2014/main" id="{56B2469E-2E7B-4874-9A90-2F9664415A3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0524E6-9941-408F-9A59-B3D4DE77856A}" type="slidenum">
              <a:rPr lang="en-US" altLang="en-US" sz="1400"/>
              <a:pPr/>
              <a:t>104</a:t>
            </a:fld>
            <a:endParaRPr lang="en-US" altLang="en-US" sz="1400"/>
          </a:p>
        </p:txBody>
      </p:sp>
      <p:sp>
        <p:nvSpPr>
          <p:cNvPr id="118787" name="Rectangle 2">
            <a:extLst>
              <a:ext uri="{FF2B5EF4-FFF2-40B4-BE49-F238E27FC236}">
                <a16:creationId xmlns:a16="http://schemas.microsoft.com/office/drawing/2014/main" id="{FC10A780-FD98-4033-BEDC-8A5907A51DB2}"/>
              </a:ext>
            </a:extLst>
          </p:cNvPr>
          <p:cNvSpPr>
            <a:spLocks noGrp="1" noChangeArrowheads="1"/>
          </p:cNvSpPr>
          <p:nvPr>
            <p:ph type="title"/>
          </p:nvPr>
        </p:nvSpPr>
        <p:spPr>
          <a:xfrm>
            <a:off x="609600" y="304800"/>
            <a:ext cx="7772400" cy="609600"/>
          </a:xfrm>
        </p:spPr>
        <p:txBody>
          <a:bodyPr/>
          <a:lstStyle/>
          <a:p>
            <a:r>
              <a:rPr lang="en-US" altLang="en-US"/>
              <a:t>The Arrays.sort Method</a:t>
            </a:r>
            <a:endParaRPr lang="en-US" altLang="en-US">
              <a:solidFill>
                <a:schemeClr val="tx1"/>
              </a:solidFill>
              <a:latin typeface="Book Antiqua" panose="02040602050305030304" pitchFamily="18" charset="0"/>
              <a:hlinkClick r:id="rId2" action="ppaction://program"/>
            </a:endParaRPr>
          </a:p>
        </p:txBody>
      </p:sp>
      <p:sp>
        <p:nvSpPr>
          <p:cNvPr id="118788" name="Rectangle 4">
            <a:extLst>
              <a:ext uri="{FF2B5EF4-FFF2-40B4-BE49-F238E27FC236}">
                <a16:creationId xmlns:a16="http://schemas.microsoft.com/office/drawing/2014/main" id="{66F1CC07-D934-4801-BBB6-3DBE45017490}"/>
              </a:ext>
            </a:extLst>
          </p:cNvPr>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200">
                <a:cs typeface="Courier New" panose="02070309020205020404" pitchFamily="49" charset="0"/>
              </a:rPr>
              <a:t>Since sorting is frequently used in programming, Java provides several overloaded sort methods for sorting an array of int, double, char, short, long, and float in the java.util.Arrays class. For example, the following code sorts an array of numbers and an array of characters.</a:t>
            </a:r>
          </a:p>
          <a:p>
            <a:pPr>
              <a:lnSpc>
                <a:spcPct val="90000"/>
              </a:lnSpc>
              <a:buFont typeface="Monotype Sorts" pitchFamily="2" charset="2"/>
              <a:buNone/>
            </a:pPr>
            <a:endParaRPr lang="en-US" altLang="en-US" sz="2200">
              <a:cs typeface="Times New Roman" panose="02020603050405020304" pitchFamily="18" charset="0"/>
            </a:endParaRPr>
          </a:p>
          <a:p>
            <a:pPr lvl="1">
              <a:lnSpc>
                <a:spcPct val="90000"/>
              </a:lnSpc>
              <a:buClr>
                <a:schemeClr val="tx2"/>
              </a:buClr>
              <a:buSzPct val="75000"/>
              <a:buFont typeface="Monotype Sorts" pitchFamily="2" charset="2"/>
              <a:buNone/>
            </a:pPr>
            <a:r>
              <a:rPr lang="en-US" altLang="en-US" sz="2200">
                <a:cs typeface="Courier New" panose="02070309020205020404" pitchFamily="49" charset="0"/>
              </a:rPr>
              <a:t>double[] numbers = {6.0, 4.4, 1.9, 2.9, 3.4, 3.5};</a:t>
            </a:r>
            <a:endParaRPr lang="en-US" altLang="en-US" sz="2200">
              <a:cs typeface="Times New Roman" panose="02020603050405020304" pitchFamily="18" charset="0"/>
            </a:endParaRPr>
          </a:p>
          <a:p>
            <a:pPr lvl="1">
              <a:lnSpc>
                <a:spcPct val="90000"/>
              </a:lnSpc>
              <a:buClr>
                <a:schemeClr val="tx2"/>
              </a:buClr>
              <a:buSzPct val="75000"/>
              <a:buFont typeface="Monotype Sorts" pitchFamily="2" charset="2"/>
              <a:buNone/>
            </a:pPr>
            <a:r>
              <a:rPr lang="en-US" altLang="en-US" sz="2200">
                <a:cs typeface="Courier New" panose="02070309020205020404" pitchFamily="49" charset="0"/>
              </a:rPr>
              <a:t>java.util.Arrays.sort(numbers);</a:t>
            </a:r>
            <a:endParaRPr lang="en-US" altLang="en-US" sz="2200">
              <a:cs typeface="Times New Roman" panose="02020603050405020304" pitchFamily="18" charset="0"/>
            </a:endParaRPr>
          </a:p>
          <a:p>
            <a:pPr>
              <a:lnSpc>
                <a:spcPct val="90000"/>
              </a:lnSpc>
              <a:buFont typeface="Monotype Sorts" pitchFamily="2" charset="2"/>
              <a:buNone/>
            </a:pPr>
            <a:r>
              <a:rPr lang="en-US" altLang="en-US" sz="2200">
                <a:cs typeface="Courier New" panose="02070309020205020404" pitchFamily="49" charset="0"/>
              </a:rPr>
              <a:t> </a:t>
            </a:r>
            <a:endParaRPr lang="en-US" altLang="en-US" sz="2200">
              <a:cs typeface="Times New Roman" panose="02020603050405020304" pitchFamily="18" charset="0"/>
            </a:endParaRPr>
          </a:p>
          <a:p>
            <a:pPr lvl="1">
              <a:lnSpc>
                <a:spcPct val="90000"/>
              </a:lnSpc>
              <a:buClr>
                <a:schemeClr val="tx2"/>
              </a:buClr>
              <a:buSzPct val="75000"/>
              <a:buFont typeface="Monotype Sorts" pitchFamily="2" charset="2"/>
              <a:buNone/>
            </a:pPr>
            <a:r>
              <a:rPr lang="en-US" altLang="en-US" sz="2200">
                <a:cs typeface="Courier New" panose="02070309020205020404" pitchFamily="49" charset="0"/>
              </a:rPr>
              <a:t>char[] chars = {'a', 'A', '4', 'F', 'D', 'P'};</a:t>
            </a:r>
            <a:endParaRPr lang="en-US" altLang="en-US" sz="2200">
              <a:cs typeface="Times New Roman" panose="02020603050405020304" pitchFamily="18" charset="0"/>
            </a:endParaRPr>
          </a:p>
          <a:p>
            <a:pPr lvl="1">
              <a:lnSpc>
                <a:spcPct val="90000"/>
              </a:lnSpc>
              <a:buClr>
                <a:schemeClr val="tx2"/>
              </a:buClr>
              <a:buSzPct val="75000"/>
              <a:buFont typeface="Monotype Sorts" pitchFamily="2" charset="2"/>
              <a:buNone/>
            </a:pPr>
            <a:r>
              <a:rPr lang="en-US" altLang="en-US" sz="2200">
                <a:cs typeface="Courier New" panose="02070309020205020404" pitchFamily="49" charset="0"/>
              </a:rPr>
              <a:t>java.util.Arrays.sort(chars);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3F8229E5-9959-4D07-A6BE-11F89D2BEA1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4F7CDB-7290-457B-8546-BCE214E2A1F3}" type="slidenum">
              <a:rPr lang="en-US" altLang="en-US" sz="1400"/>
              <a:pPr/>
              <a:t>11</a:t>
            </a:fld>
            <a:endParaRPr lang="en-US" altLang="en-US" sz="1400"/>
          </a:p>
        </p:txBody>
      </p:sp>
      <p:sp>
        <p:nvSpPr>
          <p:cNvPr id="18435" name="Rectangle 2">
            <a:extLst>
              <a:ext uri="{FF2B5EF4-FFF2-40B4-BE49-F238E27FC236}">
                <a16:creationId xmlns:a16="http://schemas.microsoft.com/office/drawing/2014/main" id="{5E43FB40-8C58-4AAA-AEE0-48798AAE85E1}"/>
              </a:ext>
            </a:extLst>
          </p:cNvPr>
          <p:cNvSpPr>
            <a:spLocks noGrp="1" noChangeArrowheads="1"/>
          </p:cNvSpPr>
          <p:nvPr>
            <p:ph type="title"/>
          </p:nvPr>
        </p:nvSpPr>
        <p:spPr>
          <a:xfrm>
            <a:off x="685800" y="304800"/>
            <a:ext cx="7772400" cy="666750"/>
          </a:xfrm>
          <a:noFill/>
        </p:spPr>
        <p:txBody>
          <a:bodyPr/>
          <a:lstStyle/>
          <a:p>
            <a:r>
              <a:rPr lang="en-US" altLang="en-US"/>
              <a:t>Array Initializers</a:t>
            </a:r>
          </a:p>
        </p:txBody>
      </p:sp>
      <p:sp>
        <p:nvSpPr>
          <p:cNvPr id="18436" name="Rectangle 3">
            <a:extLst>
              <a:ext uri="{FF2B5EF4-FFF2-40B4-BE49-F238E27FC236}">
                <a16:creationId xmlns:a16="http://schemas.microsoft.com/office/drawing/2014/main" id="{2A0E294A-2552-49DC-8CE0-4533C7DF33B9}"/>
              </a:ext>
            </a:extLst>
          </p:cNvPr>
          <p:cNvSpPr>
            <a:spLocks noGrp="1" noChangeArrowheads="1"/>
          </p:cNvSpPr>
          <p:nvPr>
            <p:ph type="body" idx="1"/>
          </p:nvPr>
        </p:nvSpPr>
        <p:spPr>
          <a:xfrm>
            <a:off x="228600" y="1447800"/>
            <a:ext cx="8915400" cy="4114800"/>
          </a:xfrm>
          <a:noFill/>
        </p:spPr>
        <p:txBody>
          <a:bodyPr/>
          <a:lstStyle/>
          <a:p>
            <a:pPr>
              <a:spcBef>
                <a:spcPct val="100000"/>
              </a:spcBef>
            </a:pPr>
            <a:r>
              <a:rPr lang="en-US" altLang="en-US" sz="3400"/>
              <a:t>Declaring, creating, initializing in one step:</a:t>
            </a:r>
            <a:endParaRPr lang="en-US" altLang="en-US" sz="3600"/>
          </a:p>
          <a:p>
            <a:pPr>
              <a:spcBef>
                <a:spcPct val="50000"/>
              </a:spcBef>
              <a:buFont typeface="Monotype Sorts" pitchFamily="2" charset="2"/>
              <a:buNone/>
            </a:pPr>
            <a:r>
              <a:rPr lang="en-US" altLang="en-US" sz="2800">
                <a:latin typeface="Courier New" panose="02070309020205020404" pitchFamily="49" charset="0"/>
              </a:rPr>
              <a:t>	double[] myList = {1.9, 2.9, 3.4, 3.5};</a:t>
            </a:r>
          </a:p>
          <a:p>
            <a:pPr>
              <a:spcBef>
                <a:spcPct val="50000"/>
              </a:spcBef>
              <a:buFont typeface="Monotype Sorts" pitchFamily="2" charset="2"/>
              <a:buNone/>
            </a:pPr>
            <a:r>
              <a:rPr lang="en-US" altLang="en-US" sz="3600"/>
              <a:t>This shorthand syntax must be in one statement.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A39B07EA-A220-4227-85A7-3D1358E336E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FAA1FC-FB64-45E0-818A-B7FA56C7B326}" type="slidenum">
              <a:rPr lang="en-US" altLang="en-US" sz="1400"/>
              <a:pPr/>
              <a:t>12</a:t>
            </a:fld>
            <a:endParaRPr lang="en-US" altLang="en-US" sz="1400"/>
          </a:p>
        </p:txBody>
      </p:sp>
      <p:sp>
        <p:nvSpPr>
          <p:cNvPr id="19459" name="Rectangle 2">
            <a:extLst>
              <a:ext uri="{FF2B5EF4-FFF2-40B4-BE49-F238E27FC236}">
                <a16:creationId xmlns:a16="http://schemas.microsoft.com/office/drawing/2014/main" id="{64D279A7-C70A-4346-80BF-E74158629122}"/>
              </a:ext>
            </a:extLst>
          </p:cNvPr>
          <p:cNvSpPr>
            <a:spLocks noGrp="1" noChangeArrowheads="1"/>
          </p:cNvSpPr>
          <p:nvPr>
            <p:ph type="title"/>
          </p:nvPr>
        </p:nvSpPr>
        <p:spPr>
          <a:xfrm>
            <a:off x="685800" y="228600"/>
            <a:ext cx="7772400" cy="990600"/>
          </a:xfrm>
          <a:noFill/>
        </p:spPr>
        <p:txBody>
          <a:bodyPr/>
          <a:lstStyle/>
          <a:p>
            <a:r>
              <a:rPr lang="en-US" altLang="en-US" sz="4000"/>
              <a:t>Declaring, creating, initializing Using the Shorthand Notation</a:t>
            </a:r>
          </a:p>
        </p:txBody>
      </p:sp>
      <p:sp>
        <p:nvSpPr>
          <p:cNvPr id="19460" name="Rectangle 3">
            <a:extLst>
              <a:ext uri="{FF2B5EF4-FFF2-40B4-BE49-F238E27FC236}">
                <a16:creationId xmlns:a16="http://schemas.microsoft.com/office/drawing/2014/main" id="{68FA3399-B716-4216-B180-E32618CF2C7F}"/>
              </a:ext>
            </a:extLst>
          </p:cNvPr>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a:latin typeface="Courier New" panose="02070309020205020404" pitchFamily="49" charset="0"/>
              </a:rPr>
              <a:t>double[] myList = {1.9, 2.9, 3.4, 3.5};</a:t>
            </a:r>
          </a:p>
          <a:p>
            <a:pPr marL="0" indent="0">
              <a:spcBef>
                <a:spcPct val="50000"/>
              </a:spcBef>
              <a:buFont typeface="Monotype Sorts" pitchFamily="2" charset="2"/>
              <a:buNone/>
            </a:pPr>
            <a:r>
              <a:rPr lang="en-US" altLang="en-US">
                <a:cs typeface="Times New Roman" panose="02020603050405020304" pitchFamily="18" charset="0"/>
              </a:rPr>
              <a:t>This shorthand notation is equivalent to the following statements:</a:t>
            </a:r>
          </a:p>
          <a:p>
            <a:pPr marL="0" indent="0">
              <a:spcBef>
                <a:spcPct val="50000"/>
              </a:spcBef>
              <a:buFont typeface="Monotype Sorts" pitchFamily="2" charset="2"/>
              <a:buNone/>
            </a:pPr>
            <a:r>
              <a:rPr lang="en-US" altLang="en-US" sz="2400">
                <a:latin typeface="Courier New" panose="02070309020205020404" pitchFamily="49" charset="0"/>
              </a:rPr>
              <a:t>double[] myList = new double[4];</a:t>
            </a:r>
          </a:p>
          <a:p>
            <a:pPr marL="0" indent="0">
              <a:spcBef>
                <a:spcPct val="50000"/>
              </a:spcBef>
              <a:buFont typeface="Monotype Sorts" pitchFamily="2" charset="2"/>
              <a:buNone/>
            </a:pPr>
            <a:r>
              <a:rPr lang="en-US" altLang="en-US" sz="2400">
                <a:latin typeface="Courier New" panose="02070309020205020404" pitchFamily="49" charset="0"/>
              </a:rPr>
              <a:t>myList[0] = 1.9;</a:t>
            </a:r>
          </a:p>
          <a:p>
            <a:pPr marL="0" indent="0">
              <a:spcBef>
                <a:spcPct val="50000"/>
              </a:spcBef>
              <a:buFont typeface="Monotype Sorts" pitchFamily="2" charset="2"/>
              <a:buNone/>
            </a:pPr>
            <a:r>
              <a:rPr lang="en-US" altLang="en-US" sz="2400">
                <a:latin typeface="Courier New" panose="02070309020205020404" pitchFamily="49" charset="0"/>
              </a:rPr>
              <a:t>myList[1] = 2.9;</a:t>
            </a:r>
          </a:p>
          <a:p>
            <a:pPr marL="0" indent="0">
              <a:spcBef>
                <a:spcPct val="50000"/>
              </a:spcBef>
              <a:buFont typeface="Monotype Sorts" pitchFamily="2" charset="2"/>
              <a:buNone/>
            </a:pPr>
            <a:r>
              <a:rPr lang="en-US" altLang="en-US" sz="2400">
                <a:latin typeface="Courier New" panose="02070309020205020404" pitchFamily="49" charset="0"/>
              </a:rPr>
              <a:t>myList[2] = 3.4;</a:t>
            </a:r>
          </a:p>
          <a:p>
            <a:pPr marL="0" indent="0">
              <a:spcBef>
                <a:spcPct val="50000"/>
              </a:spcBef>
              <a:buFont typeface="Monotype Sorts" pitchFamily="2" charset="2"/>
              <a:buNone/>
            </a:pPr>
            <a:r>
              <a:rPr lang="en-US" altLang="en-US" sz="2400">
                <a:latin typeface="Courier New" panose="02070309020205020404" pitchFamily="49" charset="0"/>
              </a:rPr>
              <a:t>myList[3] = 3.5;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873899D0-F00B-4393-8DA0-6192F6AAFED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35DABC-9B32-41F0-A388-FC26913D02B9}" type="slidenum">
              <a:rPr lang="en-US" altLang="en-US" sz="1400"/>
              <a:pPr/>
              <a:t>13</a:t>
            </a:fld>
            <a:endParaRPr lang="en-US" altLang="en-US" sz="1400"/>
          </a:p>
        </p:txBody>
      </p:sp>
      <p:sp>
        <p:nvSpPr>
          <p:cNvPr id="20483" name="Rectangle 2">
            <a:extLst>
              <a:ext uri="{FF2B5EF4-FFF2-40B4-BE49-F238E27FC236}">
                <a16:creationId xmlns:a16="http://schemas.microsoft.com/office/drawing/2014/main" id="{B06E6943-E9A9-43B2-8763-E2A3CA332003}"/>
              </a:ext>
            </a:extLst>
          </p:cNvPr>
          <p:cNvSpPr>
            <a:spLocks noGrp="1" noChangeArrowheads="1"/>
          </p:cNvSpPr>
          <p:nvPr>
            <p:ph type="title"/>
          </p:nvPr>
        </p:nvSpPr>
        <p:spPr>
          <a:xfrm>
            <a:off x="685800" y="228600"/>
            <a:ext cx="7772400" cy="990600"/>
          </a:xfrm>
          <a:noFill/>
        </p:spPr>
        <p:txBody>
          <a:bodyPr/>
          <a:lstStyle/>
          <a:p>
            <a:r>
              <a:rPr lang="en-US" altLang="en-US" sz="4800">
                <a:cs typeface="Times New Roman" panose="02020603050405020304" pitchFamily="18" charset="0"/>
              </a:rPr>
              <a:t>CAUTION</a:t>
            </a:r>
            <a:endParaRPr lang="en-US" altLang="en-US" sz="4000"/>
          </a:p>
        </p:txBody>
      </p:sp>
      <p:sp>
        <p:nvSpPr>
          <p:cNvPr id="20484" name="Rectangle 3">
            <a:extLst>
              <a:ext uri="{FF2B5EF4-FFF2-40B4-BE49-F238E27FC236}">
                <a16:creationId xmlns:a16="http://schemas.microsoft.com/office/drawing/2014/main" id="{020DFD10-DA6D-428F-9FA1-1D0BA63B0BD7}"/>
              </a:ext>
            </a:extLst>
          </p:cNvPr>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a:cs typeface="Times New Roman" panose="02020603050405020304"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a:t>double[] myList;</a:t>
            </a:r>
          </a:p>
          <a:p>
            <a:pPr lvl="1">
              <a:lnSpc>
                <a:spcPct val="90000"/>
              </a:lnSpc>
              <a:spcBef>
                <a:spcPct val="50000"/>
              </a:spcBef>
              <a:buFontTx/>
              <a:buNone/>
            </a:pPr>
            <a:r>
              <a:rPr lang="en-US" altLang="en-US"/>
              <a:t>myList = {1.9, 2.9, 3.4, 3.5};</a:t>
            </a:r>
            <a:r>
              <a:rPr lang="en-US" altLang="en-US" sz="400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264CB678-82CA-4D9D-BE6E-89945AF195B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FB0079-B6E2-48EA-8BDA-1997D561C5F4}" type="slidenum">
              <a:rPr lang="en-US" altLang="en-US" sz="1400"/>
              <a:pPr/>
              <a:t>14</a:t>
            </a:fld>
            <a:endParaRPr lang="en-US" altLang="en-US" sz="1400"/>
          </a:p>
        </p:txBody>
      </p:sp>
      <p:sp>
        <p:nvSpPr>
          <p:cNvPr id="21507" name="Rectangle 2">
            <a:extLst>
              <a:ext uri="{FF2B5EF4-FFF2-40B4-BE49-F238E27FC236}">
                <a16:creationId xmlns:a16="http://schemas.microsoft.com/office/drawing/2014/main" id="{C8B6186F-C5D4-4B26-99FF-F7DD4A34588D}"/>
              </a:ext>
            </a:extLst>
          </p:cNvPr>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1508" name="Rectangle 3">
            <a:extLst>
              <a:ext uri="{FF2B5EF4-FFF2-40B4-BE49-F238E27FC236}">
                <a16:creationId xmlns:a16="http://schemas.microsoft.com/office/drawing/2014/main" id="{55599388-A571-460D-A301-D6CE73554B40}"/>
              </a:ext>
            </a:extLst>
          </p:cNvPr>
          <p:cNvSpPr>
            <a:spLocks noGrp="1" noChangeArrowheads="1"/>
          </p:cNvSpPr>
          <p:nvPr>
            <p:ph type="body" idx="1"/>
          </p:nvPr>
        </p:nvSpPr>
        <p:spPr>
          <a:xfrm>
            <a:off x="231775" y="1970088"/>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31781" name="AutoShape 5">
            <a:extLst>
              <a:ext uri="{FF2B5EF4-FFF2-40B4-BE49-F238E27FC236}">
                <a16:creationId xmlns:a16="http://schemas.microsoft.com/office/drawing/2014/main" id="{4E358656-0514-43C1-98C2-A37A8E6F0BEB}"/>
              </a:ext>
            </a:extLst>
          </p:cNvPr>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Declare array variable values, create an array, and assign its reference to values</a:t>
            </a:r>
          </a:p>
        </p:txBody>
      </p:sp>
      <p:sp>
        <p:nvSpPr>
          <p:cNvPr id="21510" name="Rectangle 6">
            <a:extLst>
              <a:ext uri="{FF2B5EF4-FFF2-40B4-BE49-F238E27FC236}">
                <a16:creationId xmlns:a16="http://schemas.microsoft.com/office/drawing/2014/main" id="{EB49E12D-2561-43F9-8712-BEB46033AF15}"/>
              </a:ext>
            </a:extLst>
          </p:cNvPr>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1" name="Rectangle 8">
            <a:extLst>
              <a:ext uri="{FF2B5EF4-FFF2-40B4-BE49-F238E27FC236}">
                <a16:creationId xmlns:a16="http://schemas.microsoft.com/office/drawing/2014/main" id="{B682B766-B332-4E83-B18F-5EC82C02C50E}"/>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1512" name="Object 7">
            <a:extLst>
              <a:ext uri="{FF2B5EF4-FFF2-40B4-BE49-F238E27FC236}">
                <a16:creationId xmlns:a16="http://schemas.microsoft.com/office/drawing/2014/main" id="{2A28E021-E888-43EE-BB82-9A3AE801BA35}"/>
              </a:ext>
            </a:extLst>
          </p:cNvPr>
          <p:cNvGraphicFramePr>
            <a:graphicFrameLocks noChangeAspect="1"/>
          </p:cNvGraphicFramePr>
          <p:nvPr>
            <p:extLst>
              <p:ext uri="{D42A27DB-BD31-4B8C-83A1-F6EECF244321}">
                <p14:modId xmlns:p14="http://schemas.microsoft.com/office/powerpoint/2010/main" val="1225240982"/>
              </p:ext>
            </p:extLst>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21520"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p:spPr>
                  </p:pic>
                </p:oleObj>
              </mc:Fallback>
            </mc:AlternateContent>
          </a:graphicData>
        </a:graphic>
      </p:graphicFrame>
      <p:sp>
        <p:nvSpPr>
          <p:cNvPr id="21513" name="Rectangle 9">
            <a:extLst>
              <a:ext uri="{FF2B5EF4-FFF2-40B4-BE49-F238E27FC236}">
                <a16:creationId xmlns:a16="http://schemas.microsoft.com/office/drawing/2014/main" id="{8B108832-5C29-4F13-9F6A-D01F1AFBB3BA}"/>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1514" name="Line 10">
            <a:extLst>
              <a:ext uri="{FF2B5EF4-FFF2-40B4-BE49-F238E27FC236}">
                <a16:creationId xmlns:a16="http://schemas.microsoft.com/office/drawing/2014/main" id="{6671D5C3-B570-4386-8565-5AB5581063CF}"/>
              </a:ext>
            </a:extLst>
          </p:cNvPr>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186F39A4-8C8E-403A-8DF3-97A786873F2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C5041A-CB60-46B5-BCBC-B1FBD122B684}" type="slidenum">
              <a:rPr lang="en-US" altLang="en-US" sz="1400"/>
              <a:pPr/>
              <a:t>15</a:t>
            </a:fld>
            <a:endParaRPr lang="en-US" altLang="en-US" sz="1400"/>
          </a:p>
        </p:txBody>
      </p:sp>
      <p:sp>
        <p:nvSpPr>
          <p:cNvPr id="22531" name="Rectangle 2">
            <a:extLst>
              <a:ext uri="{FF2B5EF4-FFF2-40B4-BE49-F238E27FC236}">
                <a16:creationId xmlns:a16="http://schemas.microsoft.com/office/drawing/2014/main" id="{474E8028-E67A-4E5E-B539-0BBD683E682F}"/>
              </a:ext>
            </a:extLst>
          </p:cNvPr>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2532" name="Rectangle 3">
            <a:extLst>
              <a:ext uri="{FF2B5EF4-FFF2-40B4-BE49-F238E27FC236}">
                <a16:creationId xmlns:a16="http://schemas.microsoft.com/office/drawing/2014/main" id="{E2532706-D71C-49BE-8439-1370B24A486C}"/>
              </a:ext>
            </a:extLst>
          </p:cNvPr>
          <p:cNvSpPr>
            <a:spLocks noGrp="1" noChangeArrowheads="1"/>
          </p:cNvSpPr>
          <p:nvPr>
            <p:ph type="body" idx="1"/>
          </p:nvPr>
        </p:nvSpPr>
        <p:spPr>
          <a:xfrm>
            <a:off x="228600" y="1981200"/>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49188" name="AutoShape 4">
            <a:extLst>
              <a:ext uri="{FF2B5EF4-FFF2-40B4-BE49-F238E27FC236}">
                <a16:creationId xmlns:a16="http://schemas.microsoft.com/office/drawing/2014/main" id="{85BD197D-C55C-4AB1-AB19-0E5E7354538A}"/>
              </a:ext>
            </a:extLst>
          </p:cNvPr>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becomes 1</a:t>
            </a:r>
          </a:p>
        </p:txBody>
      </p:sp>
      <p:sp>
        <p:nvSpPr>
          <p:cNvPr id="22534" name="Rectangle 5">
            <a:extLst>
              <a:ext uri="{FF2B5EF4-FFF2-40B4-BE49-F238E27FC236}">
                <a16:creationId xmlns:a16="http://schemas.microsoft.com/office/drawing/2014/main" id="{D976F144-3893-4D60-8243-D56442A4489A}"/>
              </a:ext>
            </a:extLst>
          </p:cNvPr>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5" name="Rectangle 6">
            <a:extLst>
              <a:ext uri="{FF2B5EF4-FFF2-40B4-BE49-F238E27FC236}">
                <a16:creationId xmlns:a16="http://schemas.microsoft.com/office/drawing/2014/main" id="{E5988BF7-79EF-4087-A419-7600E761AC73}"/>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2536" name="Object 7">
            <a:extLst>
              <a:ext uri="{FF2B5EF4-FFF2-40B4-BE49-F238E27FC236}">
                <a16:creationId xmlns:a16="http://schemas.microsoft.com/office/drawing/2014/main" id="{8CD81139-1DDF-4A3F-9CE8-84B0A246615B}"/>
              </a:ext>
            </a:extLst>
          </p:cNvPr>
          <p:cNvGraphicFramePr>
            <a:graphicFrameLocks noChangeAspect="1"/>
          </p:cNvGraphicFramePr>
          <p:nvPr>
            <p:extLst>
              <p:ext uri="{D42A27DB-BD31-4B8C-83A1-F6EECF244321}">
                <p14:modId xmlns:p14="http://schemas.microsoft.com/office/powerpoint/2010/main" val="1507504020"/>
              </p:ext>
            </p:extLst>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22543"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p:spPr>
                  </p:pic>
                </p:oleObj>
              </mc:Fallback>
            </mc:AlternateContent>
          </a:graphicData>
        </a:graphic>
      </p:graphicFrame>
      <p:sp>
        <p:nvSpPr>
          <p:cNvPr id="22537" name="Rectangle 8">
            <a:extLst>
              <a:ext uri="{FF2B5EF4-FFF2-40B4-BE49-F238E27FC236}">
                <a16:creationId xmlns:a16="http://schemas.microsoft.com/office/drawing/2014/main" id="{547AF55F-E62D-4939-A5E1-AE3661CCC1E4}"/>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18136BB5-C31F-47B5-A70A-4231C5E18B9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FCDA99-30BD-4E27-86D2-515F1CF8BC02}" type="slidenum">
              <a:rPr lang="en-US" altLang="en-US" sz="1400"/>
              <a:pPr/>
              <a:t>16</a:t>
            </a:fld>
            <a:endParaRPr lang="en-US" altLang="en-US" sz="1400"/>
          </a:p>
        </p:txBody>
      </p:sp>
      <p:sp>
        <p:nvSpPr>
          <p:cNvPr id="23555" name="Rectangle 2">
            <a:extLst>
              <a:ext uri="{FF2B5EF4-FFF2-40B4-BE49-F238E27FC236}">
                <a16:creationId xmlns:a16="http://schemas.microsoft.com/office/drawing/2014/main" id="{8C28C176-0362-4AF3-B84D-9997053002E7}"/>
              </a:ext>
            </a:extLst>
          </p:cNvPr>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3556" name="Rectangle 3">
            <a:extLst>
              <a:ext uri="{FF2B5EF4-FFF2-40B4-BE49-F238E27FC236}">
                <a16:creationId xmlns:a16="http://schemas.microsoft.com/office/drawing/2014/main" id="{D6D1D258-A098-4D18-983E-909E9BA75D9F}"/>
              </a:ext>
            </a:extLst>
          </p:cNvPr>
          <p:cNvSpPr>
            <a:spLocks noGrp="1" noChangeArrowheads="1"/>
          </p:cNvSpPr>
          <p:nvPr>
            <p:ph type="body" idx="1"/>
          </p:nvPr>
        </p:nvSpPr>
        <p:spPr>
          <a:xfrm>
            <a:off x="228600" y="1981200"/>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50212" name="AutoShape 4">
            <a:extLst>
              <a:ext uri="{FF2B5EF4-FFF2-40B4-BE49-F238E27FC236}">
                <a16:creationId xmlns:a16="http://schemas.microsoft.com/office/drawing/2014/main" id="{CC844730-0E0C-41FE-8386-D0ECAF9DA997}"/>
              </a:ext>
            </a:extLst>
          </p:cNvPr>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(=1) is less than 5</a:t>
            </a:r>
          </a:p>
        </p:txBody>
      </p:sp>
      <p:sp>
        <p:nvSpPr>
          <p:cNvPr id="23558" name="Rectangle 5">
            <a:extLst>
              <a:ext uri="{FF2B5EF4-FFF2-40B4-BE49-F238E27FC236}">
                <a16:creationId xmlns:a16="http://schemas.microsoft.com/office/drawing/2014/main" id="{8C1BA019-274E-4701-8338-0E9EDB845505}"/>
              </a:ext>
            </a:extLst>
          </p:cNvPr>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9" name="Rectangle 6">
            <a:extLst>
              <a:ext uri="{FF2B5EF4-FFF2-40B4-BE49-F238E27FC236}">
                <a16:creationId xmlns:a16="http://schemas.microsoft.com/office/drawing/2014/main" id="{737CE3E1-F3B6-45A4-AE2B-8D3584413C36}"/>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3560" name="Object 7">
            <a:extLst>
              <a:ext uri="{FF2B5EF4-FFF2-40B4-BE49-F238E27FC236}">
                <a16:creationId xmlns:a16="http://schemas.microsoft.com/office/drawing/2014/main" id="{FA0F6254-1199-4B41-B660-8F79DA5684F9}"/>
              </a:ext>
            </a:extLst>
          </p:cNvPr>
          <p:cNvGraphicFramePr>
            <a:graphicFrameLocks noChangeAspect="1"/>
          </p:cNvGraphicFramePr>
          <p:nvPr>
            <p:extLst>
              <p:ext uri="{D42A27DB-BD31-4B8C-83A1-F6EECF244321}">
                <p14:modId xmlns:p14="http://schemas.microsoft.com/office/powerpoint/2010/main" val="1520682491"/>
              </p:ext>
            </p:extLst>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23567"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p:spPr>
                  </p:pic>
                </p:oleObj>
              </mc:Fallback>
            </mc:AlternateContent>
          </a:graphicData>
        </a:graphic>
      </p:graphicFrame>
      <p:sp>
        <p:nvSpPr>
          <p:cNvPr id="23561" name="Rectangle 8">
            <a:extLst>
              <a:ext uri="{FF2B5EF4-FFF2-40B4-BE49-F238E27FC236}">
                <a16:creationId xmlns:a16="http://schemas.microsoft.com/office/drawing/2014/main" id="{375604A4-F4E4-4808-A618-25F5E33824F6}"/>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1EBF0D02-108B-44EF-89DF-E3CF09CD39D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E15C36-370D-4D5B-A466-96A7017E37FE}" type="slidenum">
              <a:rPr lang="en-US" altLang="en-US" sz="1400"/>
              <a:pPr/>
              <a:t>17</a:t>
            </a:fld>
            <a:endParaRPr lang="en-US" altLang="en-US" sz="1400"/>
          </a:p>
        </p:txBody>
      </p:sp>
      <p:sp>
        <p:nvSpPr>
          <p:cNvPr id="24579" name="Rectangle 2">
            <a:extLst>
              <a:ext uri="{FF2B5EF4-FFF2-40B4-BE49-F238E27FC236}">
                <a16:creationId xmlns:a16="http://schemas.microsoft.com/office/drawing/2014/main" id="{30FA8F6B-85E8-44FD-927B-5CF9F885189A}"/>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4580" name="Rectangle 3">
            <a:extLst>
              <a:ext uri="{FF2B5EF4-FFF2-40B4-BE49-F238E27FC236}">
                <a16:creationId xmlns:a16="http://schemas.microsoft.com/office/drawing/2014/main" id="{170DE004-0B3E-4EC1-920D-6949BBAA89E9}"/>
              </a:ext>
            </a:extLst>
          </p:cNvPr>
          <p:cNvSpPr>
            <a:spLocks noGrp="1" noChangeArrowheads="1"/>
          </p:cNvSpPr>
          <p:nvPr>
            <p:ph type="body" idx="1"/>
          </p:nvPr>
        </p:nvSpPr>
        <p:spPr>
          <a:xfrm>
            <a:off x="228600" y="1981200"/>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32804" name="AutoShape 4">
            <a:extLst>
              <a:ext uri="{FF2B5EF4-FFF2-40B4-BE49-F238E27FC236}">
                <a16:creationId xmlns:a16="http://schemas.microsoft.com/office/drawing/2014/main" id="{8DCC6093-40D8-4B3B-9F5F-9412DD0E0D6C}"/>
              </a:ext>
            </a:extLst>
          </p:cNvPr>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is executed, value[1] is 1</a:t>
            </a:r>
          </a:p>
          <a:p>
            <a:pPr algn="ctr"/>
            <a:endParaRPr lang="en-US" altLang="en-US" sz="1800"/>
          </a:p>
        </p:txBody>
      </p:sp>
      <p:sp>
        <p:nvSpPr>
          <p:cNvPr id="24582" name="Rectangle 5">
            <a:extLst>
              <a:ext uri="{FF2B5EF4-FFF2-40B4-BE49-F238E27FC236}">
                <a16:creationId xmlns:a16="http://schemas.microsoft.com/office/drawing/2014/main" id="{F1674B24-B844-46D4-8494-7EDCA8A1E545}"/>
              </a:ext>
            </a:extLst>
          </p:cNvPr>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3" name="Rectangle 6">
            <a:extLst>
              <a:ext uri="{FF2B5EF4-FFF2-40B4-BE49-F238E27FC236}">
                <a16:creationId xmlns:a16="http://schemas.microsoft.com/office/drawing/2014/main" id="{E2A7374F-F46D-479A-8823-732D1BE14F54}"/>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4584" name="Object 7">
            <a:extLst>
              <a:ext uri="{FF2B5EF4-FFF2-40B4-BE49-F238E27FC236}">
                <a16:creationId xmlns:a16="http://schemas.microsoft.com/office/drawing/2014/main" id="{26C2BA89-C2FD-42B7-B3A9-6DC75347DD32}"/>
              </a:ext>
            </a:extLst>
          </p:cNvPr>
          <p:cNvGraphicFramePr>
            <a:graphicFrameLocks noChangeAspect="1"/>
          </p:cNvGraphicFramePr>
          <p:nvPr>
            <p:extLst>
              <p:ext uri="{D42A27DB-BD31-4B8C-83A1-F6EECF244321}">
                <p14:modId xmlns:p14="http://schemas.microsoft.com/office/powerpoint/2010/main" val="1554093771"/>
              </p:ext>
            </p:extLst>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4593"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p:spPr>
                  </p:pic>
                </p:oleObj>
              </mc:Fallback>
            </mc:AlternateContent>
          </a:graphicData>
        </a:graphic>
      </p:graphicFrame>
      <p:sp>
        <p:nvSpPr>
          <p:cNvPr id="24585" name="Rectangle 8">
            <a:extLst>
              <a:ext uri="{FF2B5EF4-FFF2-40B4-BE49-F238E27FC236}">
                <a16:creationId xmlns:a16="http://schemas.microsoft.com/office/drawing/2014/main" id="{355B4ECC-0C57-47EC-8FA6-456149058BBC}"/>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4586" name="Rectangle 9">
            <a:extLst>
              <a:ext uri="{FF2B5EF4-FFF2-40B4-BE49-F238E27FC236}">
                <a16:creationId xmlns:a16="http://schemas.microsoft.com/office/drawing/2014/main" id="{92A1C92D-2A1F-432C-9821-F07322B89673}"/>
              </a:ext>
            </a:extLst>
          </p:cNvPr>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7" name="Line 10">
            <a:extLst>
              <a:ext uri="{FF2B5EF4-FFF2-40B4-BE49-F238E27FC236}">
                <a16:creationId xmlns:a16="http://schemas.microsoft.com/office/drawing/2014/main" id="{0F3BD31E-2FF8-48D3-A97C-916468CD4A39}"/>
              </a:ext>
            </a:extLst>
          </p:cNvPr>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6DAFCDF6-3EFE-4DF8-B246-BD5709494F5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4A2979-3745-4FBE-85F9-9D800CC81900}" type="slidenum">
              <a:rPr lang="en-US" altLang="en-US" sz="1400"/>
              <a:pPr/>
              <a:t>18</a:t>
            </a:fld>
            <a:endParaRPr lang="en-US" altLang="en-US" sz="1400"/>
          </a:p>
        </p:txBody>
      </p:sp>
      <p:sp>
        <p:nvSpPr>
          <p:cNvPr id="25603" name="Rectangle 2">
            <a:extLst>
              <a:ext uri="{FF2B5EF4-FFF2-40B4-BE49-F238E27FC236}">
                <a16:creationId xmlns:a16="http://schemas.microsoft.com/office/drawing/2014/main" id="{D276FC4F-DE65-4DA7-A30A-8F906D72609A}"/>
              </a:ext>
            </a:extLst>
          </p:cNvPr>
          <p:cNvSpPr>
            <a:spLocks noGrp="1" noChangeArrowheads="1"/>
          </p:cNvSpPr>
          <p:nvPr>
            <p:ph type="title"/>
          </p:nvPr>
        </p:nvSpPr>
        <p:spPr>
          <a:xfrm>
            <a:off x="685800" y="285750"/>
            <a:ext cx="7772400" cy="569913"/>
          </a:xfrm>
          <a:noFill/>
        </p:spPr>
        <p:txBody>
          <a:bodyPr/>
          <a:lstStyle/>
          <a:p>
            <a:r>
              <a:rPr lang="en-US" altLang="en-US" sz="4000"/>
              <a:t>Trace Program with Arrays</a:t>
            </a:r>
          </a:p>
        </p:txBody>
      </p:sp>
      <p:sp>
        <p:nvSpPr>
          <p:cNvPr id="25604" name="Rectangle 3">
            <a:extLst>
              <a:ext uri="{FF2B5EF4-FFF2-40B4-BE49-F238E27FC236}">
                <a16:creationId xmlns:a16="http://schemas.microsoft.com/office/drawing/2014/main" id="{86E75517-6CFD-4001-8952-5CBCD1DC8BB5}"/>
              </a:ext>
            </a:extLst>
          </p:cNvPr>
          <p:cNvSpPr>
            <a:spLocks noGrp="1" noChangeArrowheads="1"/>
          </p:cNvSpPr>
          <p:nvPr>
            <p:ph type="body" sz="half" idx="1"/>
          </p:nvPr>
        </p:nvSpPr>
        <p:spPr>
          <a:xfrm>
            <a:off x="693738" y="1892300"/>
            <a:ext cx="4462462" cy="3571875"/>
          </a:xfrm>
          <a:noFill/>
        </p:spPr>
        <p:txBody>
          <a:bodyPr/>
          <a:lstStyle/>
          <a:p>
            <a:pPr marL="609600" indent="-609600">
              <a:lnSpc>
                <a:spcPct val="90000"/>
              </a:lnSpc>
              <a:buFont typeface="Monotype Sorts" pitchFamily="2" charset="2"/>
              <a:buNone/>
            </a:pPr>
            <a:r>
              <a:rPr lang="en-US" altLang="en-US" sz="2000" dirty="0"/>
              <a:t>public class Test {</a:t>
            </a:r>
          </a:p>
          <a:p>
            <a:pPr marL="609600" indent="-609600">
              <a:lnSpc>
                <a:spcPct val="9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90000"/>
              </a:lnSpc>
              <a:buFont typeface="Monotype Sorts" pitchFamily="2" charset="2"/>
              <a:buNone/>
            </a:pPr>
            <a:r>
              <a:rPr lang="en-US" altLang="en-US" sz="2000" dirty="0"/>
              <a:t>    int[] values = new int[5];</a:t>
            </a:r>
          </a:p>
          <a:p>
            <a:pPr marL="609600" indent="-609600">
              <a:lnSpc>
                <a:spcPct val="9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9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90000"/>
              </a:lnSpc>
              <a:buFont typeface="Monotype Sorts" pitchFamily="2" charset="2"/>
              <a:buNone/>
            </a:pPr>
            <a:r>
              <a:rPr lang="en-US" altLang="en-US" sz="2000" dirty="0"/>
              <a:t>    }</a:t>
            </a:r>
          </a:p>
          <a:p>
            <a:pPr marL="609600" indent="-609600">
              <a:lnSpc>
                <a:spcPct val="90000"/>
              </a:lnSpc>
              <a:buFont typeface="Monotype Sorts" pitchFamily="2" charset="2"/>
              <a:buNone/>
            </a:pPr>
            <a:r>
              <a:rPr lang="en-US" altLang="en-US" sz="2000" dirty="0"/>
              <a:t>    values[0] = values[1] + values[4];</a:t>
            </a:r>
          </a:p>
          <a:p>
            <a:pPr marL="609600" indent="-609600">
              <a:lnSpc>
                <a:spcPct val="90000"/>
              </a:lnSpc>
              <a:buFont typeface="Monotype Sorts" pitchFamily="2" charset="2"/>
              <a:buNone/>
            </a:pPr>
            <a:r>
              <a:rPr lang="en-US" altLang="en-US" sz="2000" dirty="0"/>
              <a:t>  }</a:t>
            </a:r>
          </a:p>
          <a:p>
            <a:pPr marL="609600" indent="-609600">
              <a:lnSpc>
                <a:spcPct val="90000"/>
              </a:lnSpc>
              <a:buFont typeface="Monotype Sorts" pitchFamily="2" charset="2"/>
              <a:buNone/>
            </a:pPr>
            <a:r>
              <a:rPr lang="en-US" altLang="en-US" sz="2000" dirty="0"/>
              <a:t>}</a:t>
            </a:r>
          </a:p>
        </p:txBody>
      </p:sp>
      <p:sp>
        <p:nvSpPr>
          <p:cNvPr id="351236" name="AutoShape 4">
            <a:extLst>
              <a:ext uri="{FF2B5EF4-FFF2-40B4-BE49-F238E27FC236}">
                <a16:creationId xmlns:a16="http://schemas.microsoft.com/office/drawing/2014/main" id="{C8250042-953F-4637-ADC3-765AF2C5A18B}"/>
              </a:ext>
            </a:extLst>
          </p:cNvPr>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i++, i becomes 2</a:t>
            </a:r>
          </a:p>
        </p:txBody>
      </p:sp>
      <p:sp>
        <p:nvSpPr>
          <p:cNvPr id="25606" name="Rectangle 5">
            <a:extLst>
              <a:ext uri="{FF2B5EF4-FFF2-40B4-BE49-F238E27FC236}">
                <a16:creationId xmlns:a16="http://schemas.microsoft.com/office/drawing/2014/main" id="{A347BA69-A21B-4B09-AF0E-295D234B8554}"/>
              </a:ext>
            </a:extLst>
          </p:cNvPr>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7" name="Rectangle 6">
            <a:extLst>
              <a:ext uri="{FF2B5EF4-FFF2-40B4-BE49-F238E27FC236}">
                <a16:creationId xmlns:a16="http://schemas.microsoft.com/office/drawing/2014/main" id="{C04DA26E-69B5-449C-88A7-047842263243}"/>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8" name="Rectangle 8">
            <a:extLst>
              <a:ext uri="{FF2B5EF4-FFF2-40B4-BE49-F238E27FC236}">
                <a16:creationId xmlns:a16="http://schemas.microsoft.com/office/drawing/2014/main" id="{D9DC9464-8D43-441D-A9D0-1F6CB45C37E1}"/>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graphicFrame>
        <p:nvGraphicFramePr>
          <p:cNvPr id="25609" name="Object 9">
            <a:extLst>
              <a:ext uri="{FF2B5EF4-FFF2-40B4-BE49-F238E27FC236}">
                <a16:creationId xmlns:a16="http://schemas.microsoft.com/office/drawing/2014/main" id="{4465582E-8F99-42B0-A51F-1DC56F62FD2E}"/>
              </a:ext>
            </a:extLst>
          </p:cNvPr>
          <p:cNvGraphicFramePr>
            <a:graphicFrameLocks noGrp="1" noChangeAspect="1"/>
          </p:cNvGraphicFramePr>
          <p:nvPr>
            <p:ph sz="half" idx="2"/>
            <p:extLst>
              <p:ext uri="{D42A27DB-BD31-4B8C-83A1-F6EECF244321}">
                <p14:modId xmlns:p14="http://schemas.microsoft.com/office/powerpoint/2010/main" val="2231113567"/>
              </p:ext>
            </p:extLst>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25615"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9D35A672-C50C-4A2D-AD9C-82990E4ED75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E16688-1E60-4626-B3C1-638C7D0B698A}" type="slidenum">
              <a:rPr lang="en-US" altLang="en-US" sz="1400"/>
              <a:pPr/>
              <a:t>19</a:t>
            </a:fld>
            <a:endParaRPr lang="en-US" altLang="en-US" sz="1400"/>
          </a:p>
        </p:txBody>
      </p:sp>
      <p:sp>
        <p:nvSpPr>
          <p:cNvPr id="26627" name="Rectangle 2">
            <a:extLst>
              <a:ext uri="{FF2B5EF4-FFF2-40B4-BE49-F238E27FC236}">
                <a16:creationId xmlns:a16="http://schemas.microsoft.com/office/drawing/2014/main" id="{0B5C4B1C-DD7B-4233-A9C1-98EC291A67DD}"/>
              </a:ext>
            </a:extLst>
          </p:cNvPr>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26628" name="Rectangle 3">
            <a:extLst>
              <a:ext uri="{FF2B5EF4-FFF2-40B4-BE49-F238E27FC236}">
                <a16:creationId xmlns:a16="http://schemas.microsoft.com/office/drawing/2014/main" id="{C17DD35F-E914-4D4A-BBA3-3D6DA5AC5905}"/>
              </a:ext>
            </a:extLst>
          </p:cNvPr>
          <p:cNvSpPr>
            <a:spLocks noGrp="1" noChangeArrowheads="1"/>
          </p:cNvSpPr>
          <p:nvPr>
            <p:ph type="body" sz="half" idx="1"/>
          </p:nvPr>
        </p:nvSpPr>
        <p:spPr>
          <a:xfrm>
            <a:off x="685800" y="1657350"/>
            <a:ext cx="4346575" cy="4114800"/>
          </a:xfrm>
          <a:noFill/>
        </p:spPr>
        <p:txBody>
          <a:bodyPr/>
          <a:lstStyle/>
          <a:p>
            <a:pPr marL="609600" indent="-609600">
              <a:lnSpc>
                <a:spcPct val="80000"/>
              </a:lnSpc>
              <a:buFont typeface="Monotype Sorts" pitchFamily="2" charset="2"/>
              <a:buNone/>
            </a:pPr>
            <a:r>
              <a:rPr lang="en-US" altLang="en-US" sz="2400" dirty="0"/>
              <a:t>public class Test {</a:t>
            </a:r>
          </a:p>
          <a:p>
            <a:pPr marL="609600" indent="-609600">
              <a:lnSpc>
                <a:spcPct val="80000"/>
              </a:lnSpc>
              <a:buFont typeface="Monotype Sorts" pitchFamily="2" charset="2"/>
              <a:buNone/>
            </a:pPr>
            <a:r>
              <a:rPr lang="en-US" altLang="en-US" sz="2400" dirty="0"/>
              <a:t>  public static void main(String[] </a:t>
            </a:r>
            <a:r>
              <a:rPr lang="en-US" altLang="en-US" sz="2400" dirty="0" err="1"/>
              <a:t>args</a:t>
            </a:r>
            <a:r>
              <a:rPr lang="en-US" altLang="en-US" sz="2400" dirty="0"/>
              <a:t>) {</a:t>
            </a:r>
          </a:p>
          <a:p>
            <a:pPr marL="609600" indent="-609600">
              <a:lnSpc>
                <a:spcPct val="80000"/>
              </a:lnSpc>
              <a:buFont typeface="Monotype Sorts" pitchFamily="2" charset="2"/>
              <a:buNone/>
            </a:pPr>
            <a:r>
              <a:rPr lang="en-US" altLang="en-US" sz="2400" dirty="0"/>
              <a:t>    int[] values = new int[5];</a:t>
            </a:r>
          </a:p>
          <a:p>
            <a:pPr marL="609600" indent="-609600">
              <a:lnSpc>
                <a:spcPct val="80000"/>
              </a:lnSpc>
              <a:buFont typeface="Monotype Sorts" pitchFamily="2" charset="2"/>
              <a:buNone/>
            </a:pPr>
            <a:r>
              <a:rPr lang="en-US" altLang="en-US" sz="2400" dirty="0"/>
              <a:t>    for (int </a:t>
            </a:r>
            <a:r>
              <a:rPr lang="en-US" altLang="en-US" sz="2400" dirty="0" err="1"/>
              <a:t>i</a:t>
            </a:r>
            <a:r>
              <a:rPr lang="en-US" altLang="en-US" sz="2400" dirty="0"/>
              <a:t> = 1; </a:t>
            </a:r>
            <a:r>
              <a:rPr lang="en-US" altLang="en-US" sz="2400" dirty="0" err="1"/>
              <a:t>i</a:t>
            </a:r>
            <a:r>
              <a:rPr lang="en-US" altLang="en-US" sz="2400" dirty="0"/>
              <a:t> &lt; 5; </a:t>
            </a:r>
            <a:r>
              <a:rPr lang="en-US" altLang="en-US" sz="2400" dirty="0" err="1"/>
              <a:t>i</a:t>
            </a:r>
            <a:r>
              <a:rPr lang="en-US" altLang="en-US" sz="2400" dirty="0"/>
              <a:t>++) {</a:t>
            </a:r>
          </a:p>
          <a:p>
            <a:pPr marL="609600" indent="-609600">
              <a:lnSpc>
                <a:spcPct val="80000"/>
              </a:lnSpc>
              <a:buFont typeface="Monotype Sorts" pitchFamily="2" charset="2"/>
              <a:buNone/>
            </a:pPr>
            <a:r>
              <a:rPr lang="en-US" altLang="en-US" sz="2400" dirty="0"/>
              <a:t>      values[</a:t>
            </a:r>
            <a:r>
              <a:rPr lang="en-US" altLang="en-US" sz="2400" dirty="0" err="1"/>
              <a:t>i</a:t>
            </a:r>
            <a:r>
              <a:rPr lang="en-US" altLang="en-US" sz="2400" dirty="0"/>
              <a:t>] = </a:t>
            </a:r>
            <a:r>
              <a:rPr lang="en-US" altLang="en-US" sz="2400" dirty="0" err="1"/>
              <a:t>i</a:t>
            </a:r>
            <a:r>
              <a:rPr lang="en-US" altLang="en-US" sz="2400" dirty="0"/>
              <a:t> + values[i-1];</a:t>
            </a:r>
          </a:p>
          <a:p>
            <a:pPr marL="609600" indent="-609600">
              <a:lnSpc>
                <a:spcPct val="80000"/>
              </a:lnSpc>
              <a:buFont typeface="Monotype Sorts" pitchFamily="2" charset="2"/>
              <a:buNone/>
            </a:pPr>
            <a:r>
              <a:rPr lang="en-US" altLang="en-US" sz="2400" dirty="0"/>
              <a:t>    }</a:t>
            </a:r>
          </a:p>
          <a:p>
            <a:pPr marL="609600" indent="-609600">
              <a:lnSpc>
                <a:spcPct val="80000"/>
              </a:lnSpc>
              <a:buFont typeface="Monotype Sorts" pitchFamily="2" charset="2"/>
              <a:buNone/>
            </a:pPr>
            <a:r>
              <a:rPr lang="en-US" altLang="en-US" sz="2400" dirty="0"/>
              <a:t>    values[0] = values[1] + values[4];</a:t>
            </a:r>
          </a:p>
          <a:p>
            <a:pPr marL="609600" indent="-609600">
              <a:lnSpc>
                <a:spcPct val="80000"/>
              </a:lnSpc>
              <a:buFont typeface="Monotype Sorts" pitchFamily="2" charset="2"/>
              <a:buNone/>
            </a:pPr>
            <a:r>
              <a:rPr lang="en-US" altLang="en-US" sz="2400" dirty="0"/>
              <a:t>  }</a:t>
            </a:r>
          </a:p>
          <a:p>
            <a:pPr marL="609600" indent="-609600">
              <a:lnSpc>
                <a:spcPct val="80000"/>
              </a:lnSpc>
              <a:buFont typeface="Monotype Sorts" pitchFamily="2" charset="2"/>
              <a:buNone/>
            </a:pPr>
            <a:r>
              <a:rPr lang="en-US" altLang="en-US" sz="2400" dirty="0"/>
              <a:t>}</a:t>
            </a:r>
          </a:p>
        </p:txBody>
      </p:sp>
      <p:sp>
        <p:nvSpPr>
          <p:cNvPr id="353284" name="AutoShape 4">
            <a:extLst>
              <a:ext uri="{FF2B5EF4-FFF2-40B4-BE49-F238E27FC236}">
                <a16:creationId xmlns:a16="http://schemas.microsoft.com/office/drawing/2014/main" id="{948E8D98-2D92-4118-9F31-28BD5C353D1B}"/>
              </a:ext>
            </a:extLst>
          </p:cNvPr>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2) is less than 5</a:t>
            </a:r>
          </a:p>
        </p:txBody>
      </p:sp>
      <p:sp>
        <p:nvSpPr>
          <p:cNvPr id="26630" name="Rectangle 5">
            <a:extLst>
              <a:ext uri="{FF2B5EF4-FFF2-40B4-BE49-F238E27FC236}">
                <a16:creationId xmlns:a16="http://schemas.microsoft.com/office/drawing/2014/main" id="{6BDC29B1-D1E4-4F78-985E-97521A6D7689}"/>
              </a:ext>
            </a:extLst>
          </p:cNvPr>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31" name="Rectangle 6">
            <a:extLst>
              <a:ext uri="{FF2B5EF4-FFF2-40B4-BE49-F238E27FC236}">
                <a16:creationId xmlns:a16="http://schemas.microsoft.com/office/drawing/2014/main" id="{8F929080-27C1-473F-836F-45DBEB4F8BC7}"/>
              </a:ext>
            </a:extLst>
          </p:cNvPr>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32" name="Rectangle 8">
            <a:extLst>
              <a:ext uri="{FF2B5EF4-FFF2-40B4-BE49-F238E27FC236}">
                <a16:creationId xmlns:a16="http://schemas.microsoft.com/office/drawing/2014/main" id="{09C029AE-3538-4A69-806B-CB56728275B1}"/>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graphicFrame>
        <p:nvGraphicFramePr>
          <p:cNvPr id="26633" name="Object 9">
            <a:extLst>
              <a:ext uri="{FF2B5EF4-FFF2-40B4-BE49-F238E27FC236}">
                <a16:creationId xmlns:a16="http://schemas.microsoft.com/office/drawing/2014/main" id="{0AEB580C-9570-4319-89F8-A10BCE49F6E1}"/>
              </a:ext>
            </a:extLst>
          </p:cNvPr>
          <p:cNvGraphicFramePr>
            <a:graphicFrameLocks noGrp="1" noChangeAspect="1"/>
          </p:cNvGraphicFramePr>
          <p:nvPr>
            <p:ph sz="half" idx="2"/>
            <p:extLst>
              <p:ext uri="{D42A27DB-BD31-4B8C-83A1-F6EECF244321}">
                <p14:modId xmlns:p14="http://schemas.microsoft.com/office/powerpoint/2010/main" val="180484960"/>
              </p:ext>
            </p:extLst>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26639"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17D0729C-DC0C-4ADE-A79D-7595B201F85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4AA25D-DC28-4EE0-ACD5-7BAC510966FC}" type="slidenum">
              <a:rPr lang="en-US" altLang="en-US" sz="1400"/>
              <a:pPr/>
              <a:t>2</a:t>
            </a:fld>
            <a:endParaRPr lang="en-US" altLang="en-US" sz="1400"/>
          </a:p>
        </p:txBody>
      </p:sp>
      <p:sp>
        <p:nvSpPr>
          <p:cNvPr id="5123" name="Rectangle 2">
            <a:extLst>
              <a:ext uri="{FF2B5EF4-FFF2-40B4-BE49-F238E27FC236}">
                <a16:creationId xmlns:a16="http://schemas.microsoft.com/office/drawing/2014/main" id="{600B0CA4-A92C-4A00-A202-E5089BC39A33}"/>
              </a:ext>
            </a:extLst>
          </p:cNvPr>
          <p:cNvSpPr>
            <a:spLocks noGrp="1" noChangeArrowheads="1"/>
          </p:cNvSpPr>
          <p:nvPr>
            <p:ph type="title"/>
          </p:nvPr>
        </p:nvSpPr>
        <p:spPr>
          <a:xfrm>
            <a:off x="152400" y="228600"/>
            <a:ext cx="8763000" cy="473075"/>
          </a:xfrm>
          <a:noFill/>
        </p:spPr>
        <p:txBody>
          <a:bodyPr/>
          <a:lstStyle/>
          <a:p>
            <a:r>
              <a:rPr lang="en-US" altLang="en-US" sz="4000"/>
              <a:t>Opening Problem</a:t>
            </a:r>
          </a:p>
        </p:txBody>
      </p:sp>
      <p:sp>
        <p:nvSpPr>
          <p:cNvPr id="5124" name="Rectangle 3">
            <a:extLst>
              <a:ext uri="{FF2B5EF4-FFF2-40B4-BE49-F238E27FC236}">
                <a16:creationId xmlns:a16="http://schemas.microsoft.com/office/drawing/2014/main" id="{4E170891-8583-41EB-A607-76D1889FEF8D}"/>
              </a:ext>
            </a:extLst>
          </p:cNvPr>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a:t>Read one hundred numbers, compute their average, and find out how many numbers are above the average. </a:t>
            </a:r>
          </a:p>
        </p:txBody>
      </p:sp>
      <p:sp>
        <p:nvSpPr>
          <p:cNvPr id="5" name="AutoShape 3">
            <a:hlinkClick r:id="" action="ppaction://noaction" highlightClick="1"/>
            <a:extLst>
              <a:ext uri="{FF2B5EF4-FFF2-40B4-BE49-F238E27FC236}">
                <a16:creationId xmlns:a16="http://schemas.microsoft.com/office/drawing/2014/main" id="{CFF81484-DBFA-4F31-B384-B7B95A1D27E1}"/>
              </a:ext>
            </a:extLst>
          </p:cNvPr>
          <p:cNvSpPr>
            <a:spLocks noChangeArrowheads="1"/>
          </p:cNvSpPr>
          <p:nvPr/>
        </p:nvSpPr>
        <p:spPr bwMode="auto">
          <a:xfrm>
            <a:off x="3189420" y="3429000"/>
            <a:ext cx="3611562" cy="485775"/>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altLang="en-US" dirty="0" err="1">
                <a:solidFill>
                  <a:schemeClr val="accent1"/>
                </a:solidFill>
                <a:latin typeface="Book Antiqua" panose="02040602050305030304" pitchFamily="18" charset="0"/>
                <a:hlinkClick r:id="rId2" action="ppaction://program"/>
              </a:rPr>
              <a:t>AnalyzeNumbers</a:t>
            </a:r>
            <a:endParaRPr lang="en-US" altLang="en-US" dirty="0">
              <a:solidFill>
                <a:schemeClr val="accent1"/>
              </a:solidFill>
            </a:endParaRPr>
          </a:p>
        </p:txBody>
      </p:sp>
      <p:sp>
        <p:nvSpPr>
          <p:cNvPr id="6" name="AutoShape 6">
            <a:hlinkClick r:id="rId3" highlightClick="1"/>
            <a:extLst>
              <a:ext uri="{FF2B5EF4-FFF2-40B4-BE49-F238E27FC236}">
                <a16:creationId xmlns:a16="http://schemas.microsoft.com/office/drawing/2014/main" id="{A5B9F3C2-44CF-4341-BACC-30E11FD65D36}"/>
              </a:ext>
            </a:extLst>
          </p:cNvPr>
          <p:cNvSpPr>
            <a:spLocks noChangeArrowheads="1"/>
          </p:cNvSpPr>
          <p:nvPr/>
        </p:nvSpPr>
        <p:spPr bwMode="auto">
          <a:xfrm>
            <a:off x="2575057" y="3352800"/>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 name="Rectangle 1">
            <a:extLst>
              <a:ext uri="{FF2B5EF4-FFF2-40B4-BE49-F238E27FC236}">
                <a16:creationId xmlns:a16="http://schemas.microsoft.com/office/drawing/2014/main" id="{4813E370-DA7D-4C23-B8C2-68ED1B352BFB}"/>
              </a:ext>
            </a:extLst>
          </p:cNvPr>
          <p:cNvSpPr/>
          <p:nvPr/>
        </p:nvSpPr>
        <p:spPr>
          <a:xfrm>
            <a:off x="502968" y="3352800"/>
            <a:ext cx="1226618" cy="461665"/>
          </a:xfrm>
          <a:prstGeom prst="rect">
            <a:avLst/>
          </a:prstGeom>
        </p:spPr>
        <p:txBody>
          <a:bodyPr wrap="none">
            <a:spAutoFit/>
          </a:bodyPr>
          <a:lstStyle/>
          <a:p>
            <a:r>
              <a:rPr lang="en-US" altLang="en-US" dirty="0">
                <a:solidFill>
                  <a:schemeClr val="accent1"/>
                </a:solidFill>
              </a:rPr>
              <a:t>Solution</a:t>
            </a:r>
            <a:endParaRPr lang="en-US"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8AEE97B8-1EC0-40A7-841D-FC666FFCA0C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D0A93F-2EFA-415D-AFC6-588A4B7AB833}" type="slidenum">
              <a:rPr lang="en-US" altLang="en-US" sz="1400"/>
              <a:pPr/>
              <a:t>20</a:t>
            </a:fld>
            <a:endParaRPr lang="en-US" altLang="en-US" sz="1400"/>
          </a:p>
        </p:txBody>
      </p:sp>
      <p:sp>
        <p:nvSpPr>
          <p:cNvPr id="27651" name="Rectangle 2">
            <a:extLst>
              <a:ext uri="{FF2B5EF4-FFF2-40B4-BE49-F238E27FC236}">
                <a16:creationId xmlns:a16="http://schemas.microsoft.com/office/drawing/2014/main" id="{82300C51-F9E4-4CB7-9895-5D9B0B2A1544}"/>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7652" name="Rectangle 3">
            <a:extLst>
              <a:ext uri="{FF2B5EF4-FFF2-40B4-BE49-F238E27FC236}">
                <a16:creationId xmlns:a16="http://schemas.microsoft.com/office/drawing/2014/main" id="{C3F2FA9F-5738-4653-AD87-D369A24BB7B1}"/>
              </a:ext>
            </a:extLst>
          </p:cNvPr>
          <p:cNvSpPr>
            <a:spLocks noGrp="1" noChangeArrowheads="1"/>
          </p:cNvSpPr>
          <p:nvPr>
            <p:ph type="body" idx="1"/>
          </p:nvPr>
        </p:nvSpPr>
        <p:spPr>
          <a:xfrm>
            <a:off x="228600" y="1981200"/>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52260" name="AutoShape 4">
            <a:extLst>
              <a:ext uri="{FF2B5EF4-FFF2-40B4-BE49-F238E27FC236}">
                <a16:creationId xmlns:a16="http://schemas.microsoft.com/office/drawing/2014/main" id="{1EC77AEF-3610-4251-A2D6-DB50FBEB0452}"/>
              </a:ext>
            </a:extLst>
          </p:cNvPr>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is executed, </a:t>
            </a:r>
          </a:p>
          <a:p>
            <a:pPr algn="ctr"/>
            <a:r>
              <a:rPr lang="en-US" altLang="en-US" sz="1800"/>
              <a:t>values[2] is 3 (2 + 1)</a:t>
            </a:r>
          </a:p>
        </p:txBody>
      </p:sp>
      <p:sp>
        <p:nvSpPr>
          <p:cNvPr id="27654" name="Rectangle 5">
            <a:extLst>
              <a:ext uri="{FF2B5EF4-FFF2-40B4-BE49-F238E27FC236}">
                <a16:creationId xmlns:a16="http://schemas.microsoft.com/office/drawing/2014/main" id="{8231716E-3EA6-4A83-B239-AB60D7218665}"/>
              </a:ext>
            </a:extLst>
          </p:cNvPr>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55" name="Rectangle 6">
            <a:extLst>
              <a:ext uri="{FF2B5EF4-FFF2-40B4-BE49-F238E27FC236}">
                <a16:creationId xmlns:a16="http://schemas.microsoft.com/office/drawing/2014/main" id="{FA61208F-2BBF-40BD-828A-80B74AFBA79B}"/>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7656" name="Object 7">
            <a:extLst>
              <a:ext uri="{FF2B5EF4-FFF2-40B4-BE49-F238E27FC236}">
                <a16:creationId xmlns:a16="http://schemas.microsoft.com/office/drawing/2014/main" id="{B1FD9BD7-4752-401D-8DF5-EA96DE4B22A4}"/>
              </a:ext>
            </a:extLst>
          </p:cNvPr>
          <p:cNvGraphicFramePr>
            <a:graphicFrameLocks noChangeAspect="1"/>
          </p:cNvGraphicFramePr>
          <p:nvPr>
            <p:extLst>
              <p:ext uri="{D42A27DB-BD31-4B8C-83A1-F6EECF244321}">
                <p14:modId xmlns:p14="http://schemas.microsoft.com/office/powerpoint/2010/main" val="1345616106"/>
              </p:ext>
            </p:extLst>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7665"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p:spPr>
                  </p:pic>
                </p:oleObj>
              </mc:Fallback>
            </mc:AlternateContent>
          </a:graphicData>
        </a:graphic>
      </p:graphicFrame>
      <p:sp>
        <p:nvSpPr>
          <p:cNvPr id="27657" name="Rectangle 8">
            <a:extLst>
              <a:ext uri="{FF2B5EF4-FFF2-40B4-BE49-F238E27FC236}">
                <a16:creationId xmlns:a16="http://schemas.microsoft.com/office/drawing/2014/main" id="{3DC5D320-CD3A-481E-937B-9C0D2D0A6CB0}"/>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7658" name="Rectangle 9">
            <a:extLst>
              <a:ext uri="{FF2B5EF4-FFF2-40B4-BE49-F238E27FC236}">
                <a16:creationId xmlns:a16="http://schemas.microsoft.com/office/drawing/2014/main" id="{4E0A7836-CA4E-4A97-88E7-4852ED6E56BE}"/>
              </a:ext>
            </a:extLst>
          </p:cNvPr>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59" name="Line 10">
            <a:extLst>
              <a:ext uri="{FF2B5EF4-FFF2-40B4-BE49-F238E27FC236}">
                <a16:creationId xmlns:a16="http://schemas.microsoft.com/office/drawing/2014/main" id="{F131CB77-1E21-4724-A2B6-E90123FD1D83}"/>
              </a:ext>
            </a:extLst>
          </p:cNvPr>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52E551F5-E240-4B76-8900-D8A8FA4431C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05FE14-C1DF-486F-B795-BC015DEC847E}" type="slidenum">
              <a:rPr lang="en-US" altLang="en-US" sz="1400"/>
              <a:pPr/>
              <a:t>21</a:t>
            </a:fld>
            <a:endParaRPr lang="en-US" altLang="en-US" sz="1400"/>
          </a:p>
        </p:txBody>
      </p:sp>
      <p:sp>
        <p:nvSpPr>
          <p:cNvPr id="28675" name="Rectangle 2">
            <a:extLst>
              <a:ext uri="{FF2B5EF4-FFF2-40B4-BE49-F238E27FC236}">
                <a16:creationId xmlns:a16="http://schemas.microsoft.com/office/drawing/2014/main" id="{C36573B4-008C-41BA-9B12-EE4E3B611A53}"/>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8676" name="Rectangle 3">
            <a:extLst>
              <a:ext uri="{FF2B5EF4-FFF2-40B4-BE49-F238E27FC236}">
                <a16:creationId xmlns:a16="http://schemas.microsoft.com/office/drawing/2014/main" id="{255B25EB-9956-402A-9A66-C5B25D05D269}"/>
              </a:ext>
            </a:extLst>
          </p:cNvPr>
          <p:cNvSpPr>
            <a:spLocks noGrp="1" noChangeArrowheads="1"/>
          </p:cNvSpPr>
          <p:nvPr>
            <p:ph type="body" idx="1"/>
          </p:nvPr>
        </p:nvSpPr>
        <p:spPr>
          <a:xfrm>
            <a:off x="228600" y="1981200"/>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54308" name="AutoShape 4">
            <a:extLst>
              <a:ext uri="{FF2B5EF4-FFF2-40B4-BE49-F238E27FC236}">
                <a16:creationId xmlns:a16="http://schemas.microsoft.com/office/drawing/2014/main" id="{D09E2D4F-CCAB-48BB-9A20-D398B7FFC910}"/>
              </a:ext>
            </a:extLst>
          </p:cNvPr>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3.</a:t>
            </a:r>
          </a:p>
        </p:txBody>
      </p:sp>
      <p:sp>
        <p:nvSpPr>
          <p:cNvPr id="28678" name="Rectangle 5">
            <a:extLst>
              <a:ext uri="{FF2B5EF4-FFF2-40B4-BE49-F238E27FC236}">
                <a16:creationId xmlns:a16="http://schemas.microsoft.com/office/drawing/2014/main" id="{FFEE4E31-F38C-41D5-86D0-DFAD00B24008}"/>
              </a:ext>
            </a:extLst>
          </p:cNvPr>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9" name="Rectangle 6">
            <a:extLst>
              <a:ext uri="{FF2B5EF4-FFF2-40B4-BE49-F238E27FC236}">
                <a16:creationId xmlns:a16="http://schemas.microsoft.com/office/drawing/2014/main" id="{5875A70A-11F4-40E4-889A-A48830E95495}"/>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8680" name="Object 7">
            <a:extLst>
              <a:ext uri="{FF2B5EF4-FFF2-40B4-BE49-F238E27FC236}">
                <a16:creationId xmlns:a16="http://schemas.microsoft.com/office/drawing/2014/main" id="{DA1C967F-6962-488C-A5B5-4DE6FF8FE4E7}"/>
              </a:ext>
            </a:extLst>
          </p:cNvPr>
          <p:cNvGraphicFramePr>
            <a:graphicFrameLocks noChangeAspect="1"/>
          </p:cNvGraphicFramePr>
          <p:nvPr>
            <p:extLst>
              <p:ext uri="{D42A27DB-BD31-4B8C-83A1-F6EECF244321}">
                <p14:modId xmlns:p14="http://schemas.microsoft.com/office/powerpoint/2010/main" val="806193363"/>
              </p:ext>
            </p:extLst>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8687"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p:spPr>
                  </p:pic>
                </p:oleObj>
              </mc:Fallback>
            </mc:AlternateContent>
          </a:graphicData>
        </a:graphic>
      </p:graphicFrame>
      <p:sp>
        <p:nvSpPr>
          <p:cNvPr id="28681" name="Rectangle 8">
            <a:extLst>
              <a:ext uri="{FF2B5EF4-FFF2-40B4-BE49-F238E27FC236}">
                <a16:creationId xmlns:a16="http://schemas.microsoft.com/office/drawing/2014/main" id="{ABF71DE3-3EE1-4D46-BB85-454BFA06C5AC}"/>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EB19E280-DFB6-4472-BEC4-FA516880929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0D220E-F8B5-45E1-86D0-4CA6D543CC20}" type="slidenum">
              <a:rPr lang="en-US" altLang="en-US" sz="1400"/>
              <a:pPr/>
              <a:t>22</a:t>
            </a:fld>
            <a:endParaRPr lang="en-US" altLang="en-US" sz="1400"/>
          </a:p>
        </p:txBody>
      </p:sp>
      <p:sp>
        <p:nvSpPr>
          <p:cNvPr id="29699" name="Rectangle 2">
            <a:extLst>
              <a:ext uri="{FF2B5EF4-FFF2-40B4-BE49-F238E27FC236}">
                <a16:creationId xmlns:a16="http://schemas.microsoft.com/office/drawing/2014/main" id="{EF8628BD-5980-4043-AF1B-9F23D3FA4A7D}"/>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9700" name="Rectangle 3">
            <a:extLst>
              <a:ext uri="{FF2B5EF4-FFF2-40B4-BE49-F238E27FC236}">
                <a16:creationId xmlns:a16="http://schemas.microsoft.com/office/drawing/2014/main" id="{173F3FC4-6B55-4DBF-92D6-4D4354E61023}"/>
              </a:ext>
            </a:extLst>
          </p:cNvPr>
          <p:cNvSpPr>
            <a:spLocks noGrp="1" noChangeArrowheads="1"/>
          </p:cNvSpPr>
          <p:nvPr>
            <p:ph type="body" idx="1"/>
          </p:nvPr>
        </p:nvSpPr>
        <p:spPr>
          <a:xfrm>
            <a:off x="228600" y="1981200"/>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63524" name="AutoShape 4">
            <a:extLst>
              <a:ext uri="{FF2B5EF4-FFF2-40B4-BE49-F238E27FC236}">
                <a16:creationId xmlns:a16="http://schemas.microsoft.com/office/drawing/2014/main" id="{19C29A9A-89C4-4345-B3C3-888C0C299180}"/>
              </a:ext>
            </a:extLst>
          </p:cNvPr>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(=3) is still less than 5.</a:t>
            </a:r>
          </a:p>
        </p:txBody>
      </p:sp>
      <p:sp>
        <p:nvSpPr>
          <p:cNvPr id="29702" name="Rectangle 5">
            <a:extLst>
              <a:ext uri="{FF2B5EF4-FFF2-40B4-BE49-F238E27FC236}">
                <a16:creationId xmlns:a16="http://schemas.microsoft.com/office/drawing/2014/main" id="{CDC745C6-C837-401C-8F62-55C795D6FA36}"/>
              </a:ext>
            </a:extLst>
          </p:cNvPr>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3" name="Rectangle 6">
            <a:extLst>
              <a:ext uri="{FF2B5EF4-FFF2-40B4-BE49-F238E27FC236}">
                <a16:creationId xmlns:a16="http://schemas.microsoft.com/office/drawing/2014/main" id="{D80D598D-9EEC-4268-8094-B492D700977E}"/>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9704" name="Object 7">
            <a:extLst>
              <a:ext uri="{FF2B5EF4-FFF2-40B4-BE49-F238E27FC236}">
                <a16:creationId xmlns:a16="http://schemas.microsoft.com/office/drawing/2014/main" id="{A17EB1B1-1DC6-43F5-B7F5-32C8671616D7}"/>
              </a:ext>
            </a:extLst>
          </p:cNvPr>
          <p:cNvGraphicFramePr>
            <a:graphicFrameLocks noChangeAspect="1"/>
          </p:cNvGraphicFramePr>
          <p:nvPr>
            <p:extLst>
              <p:ext uri="{D42A27DB-BD31-4B8C-83A1-F6EECF244321}">
                <p14:modId xmlns:p14="http://schemas.microsoft.com/office/powerpoint/2010/main" val="2882454195"/>
              </p:ext>
            </p:extLst>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9711"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p:spPr>
                  </p:pic>
                </p:oleObj>
              </mc:Fallback>
            </mc:AlternateContent>
          </a:graphicData>
        </a:graphic>
      </p:graphicFrame>
      <p:sp>
        <p:nvSpPr>
          <p:cNvPr id="29705" name="Rectangle 8">
            <a:extLst>
              <a:ext uri="{FF2B5EF4-FFF2-40B4-BE49-F238E27FC236}">
                <a16:creationId xmlns:a16="http://schemas.microsoft.com/office/drawing/2014/main" id="{B4216262-E091-41DD-8F6A-49C6DD99484E}"/>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8B750514-5A52-4A42-A0FF-1F9E7462270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D595DD-9A3A-45A4-8826-85C966F83611}" type="slidenum">
              <a:rPr lang="en-US" altLang="en-US" sz="1400"/>
              <a:pPr/>
              <a:t>23</a:t>
            </a:fld>
            <a:endParaRPr lang="en-US" altLang="en-US" sz="1400"/>
          </a:p>
        </p:txBody>
      </p:sp>
      <p:sp>
        <p:nvSpPr>
          <p:cNvPr id="30723" name="Rectangle 2">
            <a:extLst>
              <a:ext uri="{FF2B5EF4-FFF2-40B4-BE49-F238E27FC236}">
                <a16:creationId xmlns:a16="http://schemas.microsoft.com/office/drawing/2014/main" id="{57D31BAA-F8F3-459A-A119-35CA4476D317}"/>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0724" name="Rectangle 3">
            <a:extLst>
              <a:ext uri="{FF2B5EF4-FFF2-40B4-BE49-F238E27FC236}">
                <a16:creationId xmlns:a16="http://schemas.microsoft.com/office/drawing/2014/main" id="{F1B1368E-1392-4DA1-AE8D-344149FDA89F}"/>
              </a:ext>
            </a:extLst>
          </p:cNvPr>
          <p:cNvSpPr>
            <a:spLocks noGrp="1" noChangeArrowheads="1"/>
          </p:cNvSpPr>
          <p:nvPr>
            <p:ph type="body" idx="1"/>
          </p:nvPr>
        </p:nvSpPr>
        <p:spPr>
          <a:xfrm>
            <a:off x="228600" y="1981200"/>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55332" name="AutoShape 4">
            <a:extLst>
              <a:ext uri="{FF2B5EF4-FFF2-40B4-BE49-F238E27FC236}">
                <a16:creationId xmlns:a16="http://schemas.microsoft.com/office/drawing/2014/main" id="{AF478ACC-FE7C-4783-8A87-D79C7D011AD0}"/>
              </a:ext>
            </a:extLst>
          </p:cNvPr>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values[3] becomes 6 (3 + 3)</a:t>
            </a:r>
          </a:p>
        </p:txBody>
      </p:sp>
      <p:sp>
        <p:nvSpPr>
          <p:cNvPr id="30726" name="Rectangle 5">
            <a:extLst>
              <a:ext uri="{FF2B5EF4-FFF2-40B4-BE49-F238E27FC236}">
                <a16:creationId xmlns:a16="http://schemas.microsoft.com/office/drawing/2014/main" id="{59D10906-D335-48CE-8578-CB6D92E1DCAA}"/>
              </a:ext>
            </a:extLst>
          </p:cNvPr>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27" name="Rectangle 6">
            <a:extLst>
              <a:ext uri="{FF2B5EF4-FFF2-40B4-BE49-F238E27FC236}">
                <a16:creationId xmlns:a16="http://schemas.microsoft.com/office/drawing/2014/main" id="{F1796983-492F-49F3-B350-A7E477A548E8}"/>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0728" name="Object 7">
            <a:extLst>
              <a:ext uri="{FF2B5EF4-FFF2-40B4-BE49-F238E27FC236}">
                <a16:creationId xmlns:a16="http://schemas.microsoft.com/office/drawing/2014/main" id="{453962D3-084A-4E3F-9D04-032C00CF57CA}"/>
              </a:ext>
            </a:extLst>
          </p:cNvPr>
          <p:cNvGraphicFramePr>
            <a:graphicFrameLocks noChangeAspect="1"/>
          </p:cNvGraphicFramePr>
          <p:nvPr>
            <p:extLst>
              <p:ext uri="{D42A27DB-BD31-4B8C-83A1-F6EECF244321}">
                <p14:modId xmlns:p14="http://schemas.microsoft.com/office/powerpoint/2010/main" val="263743675"/>
              </p:ext>
            </p:extLst>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30737"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p:spPr>
                  </p:pic>
                </p:oleObj>
              </mc:Fallback>
            </mc:AlternateContent>
          </a:graphicData>
        </a:graphic>
      </p:graphicFrame>
      <p:sp>
        <p:nvSpPr>
          <p:cNvPr id="30729" name="Rectangle 8">
            <a:extLst>
              <a:ext uri="{FF2B5EF4-FFF2-40B4-BE49-F238E27FC236}">
                <a16:creationId xmlns:a16="http://schemas.microsoft.com/office/drawing/2014/main" id="{E1D53F91-C90E-4E7D-B36A-FF7D6C5AF3D2}"/>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30730" name="Line 9">
            <a:extLst>
              <a:ext uri="{FF2B5EF4-FFF2-40B4-BE49-F238E27FC236}">
                <a16:creationId xmlns:a16="http://schemas.microsoft.com/office/drawing/2014/main" id="{B0AAD8C9-8708-4C5B-B62C-1411D43130D1}"/>
              </a:ext>
            </a:extLst>
          </p:cNvPr>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Rectangle 10">
            <a:extLst>
              <a:ext uri="{FF2B5EF4-FFF2-40B4-BE49-F238E27FC236}">
                <a16:creationId xmlns:a16="http://schemas.microsoft.com/office/drawing/2014/main" id="{703F8C8B-D510-47AF-ABB0-71EC45FDD7D6}"/>
              </a:ext>
            </a:extLst>
          </p:cNvPr>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594430AD-D5DA-42D8-B71B-61800CB421D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6D00BD-D993-4807-9196-7F95C7D6C9AE}" type="slidenum">
              <a:rPr lang="en-US" altLang="en-US" sz="1400"/>
              <a:pPr/>
              <a:t>24</a:t>
            </a:fld>
            <a:endParaRPr lang="en-US" altLang="en-US" sz="1400"/>
          </a:p>
        </p:txBody>
      </p:sp>
      <p:sp>
        <p:nvSpPr>
          <p:cNvPr id="31747" name="Rectangle 2">
            <a:extLst>
              <a:ext uri="{FF2B5EF4-FFF2-40B4-BE49-F238E27FC236}">
                <a16:creationId xmlns:a16="http://schemas.microsoft.com/office/drawing/2014/main" id="{88A810CF-D8B0-4BBC-B663-E0A7649F039A}"/>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1748" name="Rectangle 3">
            <a:extLst>
              <a:ext uri="{FF2B5EF4-FFF2-40B4-BE49-F238E27FC236}">
                <a16:creationId xmlns:a16="http://schemas.microsoft.com/office/drawing/2014/main" id="{421EF167-4CB4-4FB5-BE14-88AC61ACEBBB}"/>
              </a:ext>
            </a:extLst>
          </p:cNvPr>
          <p:cNvSpPr>
            <a:spLocks noGrp="1" noChangeArrowheads="1"/>
          </p:cNvSpPr>
          <p:nvPr>
            <p:ph type="body" idx="1"/>
          </p:nvPr>
        </p:nvSpPr>
        <p:spPr>
          <a:xfrm>
            <a:off x="228600" y="1981200"/>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56356" name="AutoShape 4">
            <a:extLst>
              <a:ext uri="{FF2B5EF4-FFF2-40B4-BE49-F238E27FC236}">
                <a16:creationId xmlns:a16="http://schemas.microsoft.com/office/drawing/2014/main" id="{BA950DF6-A1C3-4B0F-8F5E-CAA8BE3F0BB3}"/>
              </a:ext>
            </a:extLst>
          </p:cNvPr>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4</a:t>
            </a:r>
          </a:p>
        </p:txBody>
      </p:sp>
      <p:sp>
        <p:nvSpPr>
          <p:cNvPr id="31750" name="Rectangle 5">
            <a:extLst>
              <a:ext uri="{FF2B5EF4-FFF2-40B4-BE49-F238E27FC236}">
                <a16:creationId xmlns:a16="http://schemas.microsoft.com/office/drawing/2014/main" id="{08A024C8-19E7-40BE-AFC6-85156A35CEDF}"/>
              </a:ext>
            </a:extLst>
          </p:cNvPr>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1" name="Rectangle 6">
            <a:extLst>
              <a:ext uri="{FF2B5EF4-FFF2-40B4-BE49-F238E27FC236}">
                <a16:creationId xmlns:a16="http://schemas.microsoft.com/office/drawing/2014/main" id="{C1FBC987-6B1F-477C-92D0-2B1E266FF6E0}"/>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1752" name="Object 7">
            <a:extLst>
              <a:ext uri="{FF2B5EF4-FFF2-40B4-BE49-F238E27FC236}">
                <a16:creationId xmlns:a16="http://schemas.microsoft.com/office/drawing/2014/main" id="{E3E704BB-5262-4673-92B5-7731843C58F5}"/>
              </a:ext>
            </a:extLst>
          </p:cNvPr>
          <p:cNvGraphicFramePr>
            <a:graphicFrameLocks noChangeAspect="1"/>
          </p:cNvGraphicFramePr>
          <p:nvPr>
            <p:extLst>
              <p:ext uri="{D42A27DB-BD31-4B8C-83A1-F6EECF244321}">
                <p14:modId xmlns:p14="http://schemas.microsoft.com/office/powerpoint/2010/main" val="920816096"/>
              </p:ext>
            </p:extLst>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31759"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p:spPr>
                  </p:pic>
                </p:oleObj>
              </mc:Fallback>
            </mc:AlternateContent>
          </a:graphicData>
        </a:graphic>
      </p:graphicFrame>
      <p:sp>
        <p:nvSpPr>
          <p:cNvPr id="31753" name="Rectangle 8">
            <a:extLst>
              <a:ext uri="{FF2B5EF4-FFF2-40B4-BE49-F238E27FC236}">
                <a16:creationId xmlns:a16="http://schemas.microsoft.com/office/drawing/2014/main" id="{9B5FC529-4583-4A4E-AB63-43CA59B1DFF8}"/>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64E831A6-6385-4D2F-8008-E42BA2A5361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BABE04-3FEE-4A50-931C-8E20D65EC1E7}" type="slidenum">
              <a:rPr lang="en-US" altLang="en-US" sz="1400"/>
              <a:pPr/>
              <a:t>25</a:t>
            </a:fld>
            <a:endParaRPr lang="en-US" altLang="en-US" sz="1400"/>
          </a:p>
        </p:txBody>
      </p:sp>
      <p:sp>
        <p:nvSpPr>
          <p:cNvPr id="32771" name="Rectangle 2">
            <a:extLst>
              <a:ext uri="{FF2B5EF4-FFF2-40B4-BE49-F238E27FC236}">
                <a16:creationId xmlns:a16="http://schemas.microsoft.com/office/drawing/2014/main" id="{ECDCDBF8-D87C-4DA8-BBE7-C5122696F3AC}"/>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2772" name="Rectangle 3">
            <a:extLst>
              <a:ext uri="{FF2B5EF4-FFF2-40B4-BE49-F238E27FC236}">
                <a16:creationId xmlns:a16="http://schemas.microsoft.com/office/drawing/2014/main" id="{BCEE66E1-A866-4D64-96D2-3D13463BB1B8}"/>
              </a:ext>
            </a:extLst>
          </p:cNvPr>
          <p:cNvSpPr>
            <a:spLocks noGrp="1" noChangeArrowheads="1"/>
          </p:cNvSpPr>
          <p:nvPr>
            <p:ph type="body" idx="1"/>
          </p:nvPr>
        </p:nvSpPr>
        <p:spPr>
          <a:xfrm>
            <a:off x="228600" y="1981200"/>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64548" name="AutoShape 4">
            <a:extLst>
              <a:ext uri="{FF2B5EF4-FFF2-40B4-BE49-F238E27FC236}">
                <a16:creationId xmlns:a16="http://schemas.microsoft.com/office/drawing/2014/main" id="{23657F00-FAFD-4932-95C6-9599141494B0}"/>
              </a:ext>
            </a:extLst>
          </p:cNvPr>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(=4) is still less than 5</a:t>
            </a:r>
          </a:p>
        </p:txBody>
      </p:sp>
      <p:sp>
        <p:nvSpPr>
          <p:cNvPr id="32774" name="Rectangle 5">
            <a:extLst>
              <a:ext uri="{FF2B5EF4-FFF2-40B4-BE49-F238E27FC236}">
                <a16:creationId xmlns:a16="http://schemas.microsoft.com/office/drawing/2014/main" id="{A6046EA9-D500-46D5-B09F-C6BB61FB87C6}"/>
              </a:ext>
            </a:extLst>
          </p:cNvPr>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775" name="Rectangle 6">
            <a:extLst>
              <a:ext uri="{FF2B5EF4-FFF2-40B4-BE49-F238E27FC236}">
                <a16:creationId xmlns:a16="http://schemas.microsoft.com/office/drawing/2014/main" id="{F09FCFD4-805C-4B45-BBB0-56A23BDE25B8}"/>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2776" name="Object 7">
            <a:extLst>
              <a:ext uri="{FF2B5EF4-FFF2-40B4-BE49-F238E27FC236}">
                <a16:creationId xmlns:a16="http://schemas.microsoft.com/office/drawing/2014/main" id="{95CA65BC-F9E1-4C5E-A12C-A3ABC8D300B1}"/>
              </a:ext>
            </a:extLst>
          </p:cNvPr>
          <p:cNvGraphicFramePr>
            <a:graphicFrameLocks noChangeAspect="1"/>
          </p:cNvGraphicFramePr>
          <p:nvPr>
            <p:extLst>
              <p:ext uri="{D42A27DB-BD31-4B8C-83A1-F6EECF244321}">
                <p14:modId xmlns:p14="http://schemas.microsoft.com/office/powerpoint/2010/main" val="2008785628"/>
              </p:ext>
            </p:extLst>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32783"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p:spPr>
                  </p:pic>
                </p:oleObj>
              </mc:Fallback>
            </mc:AlternateContent>
          </a:graphicData>
        </a:graphic>
      </p:graphicFrame>
      <p:sp>
        <p:nvSpPr>
          <p:cNvPr id="32777" name="Rectangle 8">
            <a:extLst>
              <a:ext uri="{FF2B5EF4-FFF2-40B4-BE49-F238E27FC236}">
                <a16:creationId xmlns:a16="http://schemas.microsoft.com/office/drawing/2014/main" id="{C33C05CB-7524-4F28-8F86-3AEE26AC2278}"/>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536C5889-5976-404C-B60E-BC7857633B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B3BDC1-2BE8-4985-8871-D666B70C81AE}" type="slidenum">
              <a:rPr lang="en-US" altLang="en-US" sz="1400"/>
              <a:pPr/>
              <a:t>26</a:t>
            </a:fld>
            <a:endParaRPr lang="en-US" altLang="en-US" sz="1400"/>
          </a:p>
        </p:txBody>
      </p:sp>
      <p:sp>
        <p:nvSpPr>
          <p:cNvPr id="33795" name="Rectangle 2">
            <a:extLst>
              <a:ext uri="{FF2B5EF4-FFF2-40B4-BE49-F238E27FC236}">
                <a16:creationId xmlns:a16="http://schemas.microsoft.com/office/drawing/2014/main" id="{CE650605-76F0-40AD-B3B8-745DF2E04D13}"/>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3796" name="Rectangle 3">
            <a:extLst>
              <a:ext uri="{FF2B5EF4-FFF2-40B4-BE49-F238E27FC236}">
                <a16:creationId xmlns:a16="http://schemas.microsoft.com/office/drawing/2014/main" id="{C6D3B0A2-279B-452C-831E-4F5722E6B7AC}"/>
              </a:ext>
            </a:extLst>
          </p:cNvPr>
          <p:cNvSpPr>
            <a:spLocks noGrp="1" noChangeArrowheads="1"/>
          </p:cNvSpPr>
          <p:nvPr>
            <p:ph type="body" idx="1"/>
          </p:nvPr>
        </p:nvSpPr>
        <p:spPr>
          <a:xfrm>
            <a:off x="228600" y="1981200"/>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57380" name="AutoShape 4">
            <a:extLst>
              <a:ext uri="{FF2B5EF4-FFF2-40B4-BE49-F238E27FC236}">
                <a16:creationId xmlns:a16="http://schemas.microsoft.com/office/drawing/2014/main" id="{3C287011-4B59-4BF2-92B2-80EE458AB6EE}"/>
              </a:ext>
            </a:extLst>
          </p:cNvPr>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values[4] becomes 10 (4 + 6)</a:t>
            </a:r>
          </a:p>
        </p:txBody>
      </p:sp>
      <p:sp>
        <p:nvSpPr>
          <p:cNvPr id="33798" name="Rectangle 5">
            <a:extLst>
              <a:ext uri="{FF2B5EF4-FFF2-40B4-BE49-F238E27FC236}">
                <a16:creationId xmlns:a16="http://schemas.microsoft.com/office/drawing/2014/main" id="{1CE059F3-A0A9-4DCC-91A0-4E19B322CBFC}"/>
              </a:ext>
            </a:extLst>
          </p:cNvPr>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9" name="Rectangle 6">
            <a:extLst>
              <a:ext uri="{FF2B5EF4-FFF2-40B4-BE49-F238E27FC236}">
                <a16:creationId xmlns:a16="http://schemas.microsoft.com/office/drawing/2014/main" id="{93189F5A-7213-422D-8602-E871D97C0444}"/>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3800" name="Object 7">
            <a:extLst>
              <a:ext uri="{FF2B5EF4-FFF2-40B4-BE49-F238E27FC236}">
                <a16:creationId xmlns:a16="http://schemas.microsoft.com/office/drawing/2014/main" id="{E9715EB5-CCB3-4C48-AFAA-4DCEB756A6C9}"/>
              </a:ext>
            </a:extLst>
          </p:cNvPr>
          <p:cNvGraphicFramePr>
            <a:graphicFrameLocks noChangeAspect="1"/>
          </p:cNvGraphicFramePr>
          <p:nvPr>
            <p:extLst>
              <p:ext uri="{D42A27DB-BD31-4B8C-83A1-F6EECF244321}">
                <p14:modId xmlns:p14="http://schemas.microsoft.com/office/powerpoint/2010/main" val="1875363925"/>
              </p:ext>
            </p:extLst>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33809"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p:spPr>
                  </p:pic>
                </p:oleObj>
              </mc:Fallback>
            </mc:AlternateContent>
          </a:graphicData>
        </a:graphic>
      </p:graphicFrame>
      <p:sp>
        <p:nvSpPr>
          <p:cNvPr id="33801" name="Rectangle 8">
            <a:extLst>
              <a:ext uri="{FF2B5EF4-FFF2-40B4-BE49-F238E27FC236}">
                <a16:creationId xmlns:a16="http://schemas.microsoft.com/office/drawing/2014/main" id="{3C056F03-692C-4ECC-A51B-82A7DF8A1371}"/>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33802" name="Line 9">
            <a:extLst>
              <a:ext uri="{FF2B5EF4-FFF2-40B4-BE49-F238E27FC236}">
                <a16:creationId xmlns:a16="http://schemas.microsoft.com/office/drawing/2014/main" id="{2B49C192-3718-48C5-9F96-29A82C2CAEFC}"/>
              </a:ext>
            </a:extLst>
          </p:cNvPr>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Rectangle 10">
            <a:extLst>
              <a:ext uri="{FF2B5EF4-FFF2-40B4-BE49-F238E27FC236}">
                <a16:creationId xmlns:a16="http://schemas.microsoft.com/office/drawing/2014/main" id="{2AF7F226-6C86-430B-8C88-88EA27C5F21B}"/>
              </a:ext>
            </a:extLst>
          </p:cNvPr>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74860732-A5D1-42F3-9B83-40345D90001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280776-6239-4BF6-90D3-91B8043984D0}" type="slidenum">
              <a:rPr lang="en-US" altLang="en-US" sz="1400"/>
              <a:pPr/>
              <a:t>27</a:t>
            </a:fld>
            <a:endParaRPr lang="en-US" altLang="en-US" sz="1400"/>
          </a:p>
        </p:txBody>
      </p:sp>
      <p:sp>
        <p:nvSpPr>
          <p:cNvPr id="34819" name="Rectangle 2">
            <a:extLst>
              <a:ext uri="{FF2B5EF4-FFF2-40B4-BE49-F238E27FC236}">
                <a16:creationId xmlns:a16="http://schemas.microsoft.com/office/drawing/2014/main" id="{FBF9F2D8-F01D-4415-B0E1-1FC3FF01FFE9}"/>
              </a:ext>
            </a:extLst>
          </p:cNvPr>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34820" name="Rectangle 3">
            <a:extLst>
              <a:ext uri="{FF2B5EF4-FFF2-40B4-BE49-F238E27FC236}">
                <a16:creationId xmlns:a16="http://schemas.microsoft.com/office/drawing/2014/main" id="{9D3F24CB-89FB-4279-804C-C96640D6D66A}"/>
              </a:ext>
            </a:extLst>
          </p:cNvPr>
          <p:cNvSpPr>
            <a:spLocks noGrp="1" noChangeArrowheads="1"/>
          </p:cNvSpPr>
          <p:nvPr>
            <p:ph type="body" sz="half" idx="1"/>
          </p:nvPr>
        </p:nvSpPr>
        <p:spPr>
          <a:noFill/>
        </p:spPr>
        <p:txBody>
          <a:bodyPr/>
          <a:lstStyle/>
          <a:p>
            <a:pPr marL="609600" indent="-609600">
              <a:lnSpc>
                <a:spcPct val="80000"/>
              </a:lnSpc>
              <a:buFont typeface="Monotype Sorts" pitchFamily="2" charset="2"/>
              <a:buNone/>
            </a:pPr>
            <a:r>
              <a:rPr lang="en-US" altLang="en-US" sz="1800" dirty="0"/>
              <a:t>public class Test {</a:t>
            </a:r>
          </a:p>
          <a:p>
            <a:pPr marL="609600" indent="-609600">
              <a:lnSpc>
                <a:spcPct val="80000"/>
              </a:lnSpc>
              <a:buFont typeface="Monotype Sorts" pitchFamily="2" charset="2"/>
              <a:buNone/>
            </a:pPr>
            <a:r>
              <a:rPr lang="en-US" altLang="en-US" sz="1800" dirty="0"/>
              <a:t>  public static void main(String[] </a:t>
            </a:r>
            <a:r>
              <a:rPr lang="en-US" altLang="en-US" sz="1800" dirty="0" err="1"/>
              <a:t>args</a:t>
            </a:r>
            <a:r>
              <a:rPr lang="en-US" altLang="en-US" sz="1800" dirty="0"/>
              <a:t>) {</a:t>
            </a:r>
          </a:p>
          <a:p>
            <a:pPr marL="609600" indent="-609600">
              <a:lnSpc>
                <a:spcPct val="80000"/>
              </a:lnSpc>
              <a:buFont typeface="Monotype Sorts" pitchFamily="2" charset="2"/>
              <a:buNone/>
            </a:pPr>
            <a:r>
              <a:rPr lang="en-US" altLang="en-US" sz="1800" dirty="0"/>
              <a:t>    int[] values = new int[5];</a:t>
            </a:r>
          </a:p>
          <a:p>
            <a:pPr marL="609600" indent="-609600">
              <a:lnSpc>
                <a:spcPct val="80000"/>
              </a:lnSpc>
              <a:buFont typeface="Monotype Sorts" pitchFamily="2" charset="2"/>
              <a:buNone/>
            </a:pPr>
            <a:r>
              <a:rPr lang="en-US" altLang="en-US" sz="1800" dirty="0"/>
              <a:t>    for (int </a:t>
            </a:r>
            <a:r>
              <a:rPr lang="en-US" altLang="en-US" sz="1800" dirty="0" err="1"/>
              <a:t>i</a:t>
            </a:r>
            <a:r>
              <a:rPr lang="en-US" altLang="en-US" sz="1800" dirty="0"/>
              <a:t> = 1; </a:t>
            </a:r>
            <a:r>
              <a:rPr lang="en-US" altLang="en-US" sz="1800" dirty="0" err="1"/>
              <a:t>i</a:t>
            </a:r>
            <a:r>
              <a:rPr lang="en-US" altLang="en-US" sz="1800" dirty="0"/>
              <a:t> &lt; 5; </a:t>
            </a:r>
            <a:r>
              <a:rPr lang="en-US" altLang="en-US" sz="1800" dirty="0" err="1"/>
              <a:t>i</a:t>
            </a:r>
            <a:r>
              <a:rPr lang="en-US" altLang="en-US" sz="1800" dirty="0"/>
              <a:t>++) {</a:t>
            </a:r>
          </a:p>
          <a:p>
            <a:pPr marL="609600" indent="-609600">
              <a:lnSpc>
                <a:spcPct val="80000"/>
              </a:lnSpc>
              <a:buFont typeface="Monotype Sorts" pitchFamily="2" charset="2"/>
              <a:buNone/>
            </a:pPr>
            <a:r>
              <a:rPr lang="en-US" altLang="en-US" sz="1800" dirty="0"/>
              <a:t>      values[</a:t>
            </a:r>
            <a:r>
              <a:rPr lang="en-US" altLang="en-US" sz="1800" dirty="0" err="1"/>
              <a:t>i</a:t>
            </a:r>
            <a:r>
              <a:rPr lang="en-US" altLang="en-US" sz="1800" dirty="0"/>
              <a:t>] = </a:t>
            </a:r>
            <a:r>
              <a:rPr lang="en-US" altLang="en-US" sz="1800" dirty="0" err="1"/>
              <a:t>i</a:t>
            </a:r>
            <a:r>
              <a:rPr lang="en-US" altLang="en-US" sz="1800" dirty="0"/>
              <a:t> + values[i-1];</a:t>
            </a:r>
          </a:p>
          <a:p>
            <a:pPr marL="609600" indent="-609600">
              <a:lnSpc>
                <a:spcPct val="80000"/>
              </a:lnSpc>
              <a:buFont typeface="Monotype Sorts" pitchFamily="2" charset="2"/>
              <a:buNone/>
            </a:pPr>
            <a:r>
              <a:rPr lang="en-US" altLang="en-US" sz="1800" dirty="0"/>
              <a:t>    }</a:t>
            </a:r>
          </a:p>
          <a:p>
            <a:pPr marL="609600" indent="-609600">
              <a:lnSpc>
                <a:spcPct val="80000"/>
              </a:lnSpc>
              <a:buFont typeface="Monotype Sorts" pitchFamily="2" charset="2"/>
              <a:buNone/>
            </a:pPr>
            <a:r>
              <a:rPr lang="en-US" altLang="en-US" sz="1800" dirty="0"/>
              <a:t>    values[0] = values[1] + values[4];</a:t>
            </a:r>
          </a:p>
          <a:p>
            <a:pPr marL="609600" indent="-609600">
              <a:lnSpc>
                <a:spcPct val="80000"/>
              </a:lnSpc>
              <a:buFont typeface="Monotype Sorts" pitchFamily="2" charset="2"/>
              <a:buNone/>
            </a:pPr>
            <a:r>
              <a:rPr lang="en-US" altLang="en-US" sz="1800" dirty="0"/>
              <a:t>  }</a:t>
            </a:r>
          </a:p>
          <a:p>
            <a:pPr marL="609600" indent="-609600">
              <a:lnSpc>
                <a:spcPct val="80000"/>
              </a:lnSpc>
              <a:buFont typeface="Monotype Sorts" pitchFamily="2" charset="2"/>
              <a:buNone/>
            </a:pPr>
            <a:r>
              <a:rPr lang="en-US" altLang="en-US" sz="1800" dirty="0"/>
              <a:t>}</a:t>
            </a:r>
          </a:p>
        </p:txBody>
      </p:sp>
      <p:sp>
        <p:nvSpPr>
          <p:cNvPr id="358404" name="AutoShape 4">
            <a:extLst>
              <a:ext uri="{FF2B5EF4-FFF2-40B4-BE49-F238E27FC236}">
                <a16:creationId xmlns:a16="http://schemas.microsoft.com/office/drawing/2014/main" id="{BEADF8D4-79DA-4740-8946-538A4082DAEE}"/>
              </a:ext>
            </a:extLst>
          </p:cNvPr>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i++, i becomes 5</a:t>
            </a:r>
          </a:p>
        </p:txBody>
      </p:sp>
      <p:sp>
        <p:nvSpPr>
          <p:cNvPr id="34822" name="Rectangle 5">
            <a:extLst>
              <a:ext uri="{FF2B5EF4-FFF2-40B4-BE49-F238E27FC236}">
                <a16:creationId xmlns:a16="http://schemas.microsoft.com/office/drawing/2014/main" id="{6A8D2127-0071-4643-B092-3647538DD96A}"/>
              </a:ext>
            </a:extLst>
          </p:cNvPr>
          <p:cNvSpPr>
            <a:spLocks noChangeArrowheads="1"/>
          </p:cNvSpPr>
          <p:nvPr/>
        </p:nvSpPr>
        <p:spPr bwMode="auto">
          <a:xfrm>
            <a:off x="2728913" y="2738438"/>
            <a:ext cx="384175" cy="2301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3" name="Rectangle 6">
            <a:extLst>
              <a:ext uri="{FF2B5EF4-FFF2-40B4-BE49-F238E27FC236}">
                <a16:creationId xmlns:a16="http://schemas.microsoft.com/office/drawing/2014/main" id="{CD530E51-986D-4BB8-8421-6C36E9E2378E}"/>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4" name="Rectangle 8">
            <a:extLst>
              <a:ext uri="{FF2B5EF4-FFF2-40B4-BE49-F238E27FC236}">
                <a16:creationId xmlns:a16="http://schemas.microsoft.com/office/drawing/2014/main" id="{4A7A65AB-B1D2-4288-BFAC-9DAE31F28028}"/>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graphicFrame>
        <p:nvGraphicFramePr>
          <p:cNvPr id="34825" name="Object 11">
            <a:extLst>
              <a:ext uri="{FF2B5EF4-FFF2-40B4-BE49-F238E27FC236}">
                <a16:creationId xmlns:a16="http://schemas.microsoft.com/office/drawing/2014/main" id="{3F29DAAD-6EBD-4290-9916-09992EC67DFD}"/>
              </a:ext>
            </a:extLst>
          </p:cNvPr>
          <p:cNvGraphicFramePr>
            <a:graphicFrameLocks noGrp="1" noChangeAspect="1"/>
          </p:cNvGraphicFramePr>
          <p:nvPr>
            <p:ph sz="half" idx="2"/>
            <p:extLst>
              <p:ext uri="{D42A27DB-BD31-4B8C-83A1-F6EECF244321}">
                <p14:modId xmlns:p14="http://schemas.microsoft.com/office/powerpoint/2010/main" val="206216624"/>
              </p:ext>
            </p:extLst>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34831" name="Picture" r:id="rId3" imgW="1601724" imgH="1712976" progId="Word.Picture.8">
                  <p:embed/>
                </p:oleObj>
              </mc:Choice>
              <mc:Fallback>
                <p:oleObj name="Picture" r:id="rId3" imgW="1601724" imgH="171297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35E4FBB0-7FE0-4B15-8E67-9E7EBDAAF3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253606-78C3-4158-ADCF-3149A98DEACA}" type="slidenum">
              <a:rPr lang="en-US" altLang="en-US" sz="1400"/>
              <a:pPr/>
              <a:t>28</a:t>
            </a:fld>
            <a:endParaRPr lang="en-US" altLang="en-US" sz="1400"/>
          </a:p>
        </p:txBody>
      </p:sp>
      <p:sp>
        <p:nvSpPr>
          <p:cNvPr id="35843" name="Rectangle 2">
            <a:extLst>
              <a:ext uri="{FF2B5EF4-FFF2-40B4-BE49-F238E27FC236}">
                <a16:creationId xmlns:a16="http://schemas.microsoft.com/office/drawing/2014/main" id="{1B63FAEE-1847-4EF1-8240-CBEA458ED3E8}"/>
              </a:ext>
            </a:extLst>
          </p:cNvPr>
          <p:cNvSpPr>
            <a:spLocks noGrp="1" noChangeArrowheads="1"/>
          </p:cNvSpPr>
          <p:nvPr>
            <p:ph type="title"/>
          </p:nvPr>
        </p:nvSpPr>
        <p:spPr>
          <a:xfrm>
            <a:off x="685800" y="285750"/>
            <a:ext cx="7772400" cy="685800"/>
          </a:xfrm>
          <a:noFill/>
        </p:spPr>
        <p:txBody>
          <a:bodyPr/>
          <a:lstStyle/>
          <a:p>
            <a:r>
              <a:rPr lang="en-US" altLang="en-US" sz="4000"/>
              <a:t>Trace Program with Arrays</a:t>
            </a:r>
          </a:p>
        </p:txBody>
      </p:sp>
      <p:sp>
        <p:nvSpPr>
          <p:cNvPr id="35844" name="Rectangle 3">
            <a:extLst>
              <a:ext uri="{FF2B5EF4-FFF2-40B4-BE49-F238E27FC236}">
                <a16:creationId xmlns:a16="http://schemas.microsoft.com/office/drawing/2014/main" id="{C3FACD2A-0692-4A34-A650-659D825381A3}"/>
              </a:ext>
            </a:extLst>
          </p:cNvPr>
          <p:cNvSpPr>
            <a:spLocks noGrp="1" noChangeArrowheads="1"/>
          </p:cNvSpPr>
          <p:nvPr>
            <p:ph type="body" sz="half" idx="1"/>
          </p:nvPr>
        </p:nvSpPr>
        <p:spPr>
          <a:xfrm>
            <a:off x="423863" y="2084388"/>
            <a:ext cx="4378325" cy="2651125"/>
          </a:xfrm>
          <a:noFill/>
        </p:spPr>
        <p:txBody>
          <a:bodyPr/>
          <a:lstStyle/>
          <a:p>
            <a:pPr marL="609600" indent="-609600">
              <a:lnSpc>
                <a:spcPct val="80000"/>
              </a:lnSpc>
              <a:buFont typeface="Monotype Sorts" pitchFamily="2" charset="2"/>
              <a:buNone/>
            </a:pPr>
            <a:r>
              <a:rPr lang="en-US" altLang="en-US" sz="1800" dirty="0"/>
              <a:t>public class Test {</a:t>
            </a:r>
          </a:p>
          <a:p>
            <a:pPr marL="609600" indent="-609600">
              <a:lnSpc>
                <a:spcPct val="80000"/>
              </a:lnSpc>
              <a:buFont typeface="Monotype Sorts" pitchFamily="2" charset="2"/>
              <a:buNone/>
            </a:pPr>
            <a:r>
              <a:rPr lang="en-US" altLang="en-US" sz="1800" dirty="0"/>
              <a:t>  public static void main(String[] </a:t>
            </a:r>
            <a:r>
              <a:rPr lang="en-US" altLang="en-US" sz="1800" dirty="0" err="1"/>
              <a:t>args</a:t>
            </a:r>
            <a:r>
              <a:rPr lang="en-US" altLang="en-US" sz="1800" dirty="0"/>
              <a:t>) {</a:t>
            </a:r>
          </a:p>
          <a:p>
            <a:pPr marL="609600" indent="-609600">
              <a:lnSpc>
                <a:spcPct val="80000"/>
              </a:lnSpc>
              <a:buFont typeface="Monotype Sorts" pitchFamily="2" charset="2"/>
              <a:buNone/>
            </a:pPr>
            <a:r>
              <a:rPr lang="en-US" altLang="en-US" sz="1800" dirty="0"/>
              <a:t>    int[] values = new int[5];</a:t>
            </a:r>
          </a:p>
          <a:p>
            <a:pPr marL="609600" indent="-609600">
              <a:lnSpc>
                <a:spcPct val="80000"/>
              </a:lnSpc>
              <a:buFont typeface="Monotype Sorts" pitchFamily="2" charset="2"/>
              <a:buNone/>
            </a:pPr>
            <a:r>
              <a:rPr lang="en-US" altLang="en-US" sz="1800" dirty="0"/>
              <a:t>    for (int </a:t>
            </a:r>
            <a:r>
              <a:rPr lang="en-US" altLang="en-US" sz="1800" dirty="0" err="1"/>
              <a:t>i</a:t>
            </a:r>
            <a:r>
              <a:rPr lang="en-US" altLang="en-US" sz="1800" dirty="0"/>
              <a:t> = 1; </a:t>
            </a:r>
            <a:r>
              <a:rPr lang="en-US" altLang="en-US" sz="1800" dirty="0" err="1"/>
              <a:t>i</a:t>
            </a:r>
            <a:r>
              <a:rPr lang="en-US" altLang="en-US" sz="1800" dirty="0"/>
              <a:t> &lt; 5; </a:t>
            </a:r>
            <a:r>
              <a:rPr lang="en-US" altLang="en-US" sz="1800" dirty="0" err="1"/>
              <a:t>i</a:t>
            </a:r>
            <a:r>
              <a:rPr lang="en-US" altLang="en-US" sz="1800" dirty="0"/>
              <a:t>++) {</a:t>
            </a:r>
          </a:p>
          <a:p>
            <a:pPr marL="609600" indent="-609600">
              <a:lnSpc>
                <a:spcPct val="80000"/>
              </a:lnSpc>
              <a:buFont typeface="Monotype Sorts" pitchFamily="2" charset="2"/>
              <a:buNone/>
            </a:pPr>
            <a:r>
              <a:rPr lang="en-US" altLang="en-US" sz="1800" dirty="0"/>
              <a:t>      values[</a:t>
            </a:r>
            <a:r>
              <a:rPr lang="en-US" altLang="en-US" sz="1800" dirty="0" err="1"/>
              <a:t>i</a:t>
            </a:r>
            <a:r>
              <a:rPr lang="en-US" altLang="en-US" sz="1800" dirty="0"/>
              <a:t>] = </a:t>
            </a:r>
            <a:r>
              <a:rPr lang="en-US" altLang="en-US" sz="1800" dirty="0" err="1"/>
              <a:t>i</a:t>
            </a:r>
            <a:r>
              <a:rPr lang="en-US" altLang="en-US" sz="1800" dirty="0"/>
              <a:t> + values[i-1];</a:t>
            </a:r>
          </a:p>
          <a:p>
            <a:pPr marL="609600" indent="-609600">
              <a:lnSpc>
                <a:spcPct val="80000"/>
              </a:lnSpc>
              <a:buFont typeface="Monotype Sorts" pitchFamily="2" charset="2"/>
              <a:buNone/>
            </a:pPr>
            <a:r>
              <a:rPr lang="en-US" altLang="en-US" sz="1800" dirty="0"/>
              <a:t>    }</a:t>
            </a:r>
          </a:p>
          <a:p>
            <a:pPr marL="609600" indent="-609600">
              <a:lnSpc>
                <a:spcPct val="80000"/>
              </a:lnSpc>
              <a:buFont typeface="Monotype Sorts" pitchFamily="2" charset="2"/>
              <a:buNone/>
            </a:pPr>
            <a:r>
              <a:rPr lang="en-US" altLang="en-US" sz="1800" dirty="0"/>
              <a:t>    values[0] = values[1] + values[4];</a:t>
            </a:r>
          </a:p>
          <a:p>
            <a:pPr marL="609600" indent="-609600">
              <a:lnSpc>
                <a:spcPct val="80000"/>
              </a:lnSpc>
              <a:buFont typeface="Monotype Sorts" pitchFamily="2" charset="2"/>
              <a:buNone/>
            </a:pPr>
            <a:r>
              <a:rPr lang="en-US" altLang="en-US" sz="1800" dirty="0"/>
              <a:t>  }</a:t>
            </a:r>
          </a:p>
          <a:p>
            <a:pPr marL="609600" indent="-609600">
              <a:lnSpc>
                <a:spcPct val="80000"/>
              </a:lnSpc>
              <a:buFont typeface="Monotype Sorts" pitchFamily="2" charset="2"/>
              <a:buNone/>
            </a:pPr>
            <a:r>
              <a:rPr lang="en-US" altLang="en-US" sz="1800" dirty="0"/>
              <a:t>}</a:t>
            </a:r>
          </a:p>
        </p:txBody>
      </p:sp>
      <p:sp>
        <p:nvSpPr>
          <p:cNvPr id="359428" name="AutoShape 4">
            <a:extLst>
              <a:ext uri="{FF2B5EF4-FFF2-40B4-BE49-F238E27FC236}">
                <a16:creationId xmlns:a16="http://schemas.microsoft.com/office/drawing/2014/main" id="{90E8AE58-FA02-43CC-A650-2E517A0813CE}"/>
              </a:ext>
            </a:extLst>
          </p:cNvPr>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=5) &lt; 5 is false. Exit the loop</a:t>
            </a:r>
          </a:p>
        </p:txBody>
      </p:sp>
      <p:sp>
        <p:nvSpPr>
          <p:cNvPr id="35846" name="Rectangle 5">
            <a:extLst>
              <a:ext uri="{FF2B5EF4-FFF2-40B4-BE49-F238E27FC236}">
                <a16:creationId xmlns:a16="http://schemas.microsoft.com/office/drawing/2014/main" id="{3DE3F393-1A11-4DF5-8A26-270DA45E915C}"/>
              </a:ext>
            </a:extLst>
          </p:cNvPr>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5847" name="Rectangle 6">
            <a:extLst>
              <a:ext uri="{FF2B5EF4-FFF2-40B4-BE49-F238E27FC236}">
                <a16:creationId xmlns:a16="http://schemas.microsoft.com/office/drawing/2014/main" id="{934A1547-ACFF-46C8-B013-20FA89620BD5}"/>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5848" name="Rectangle 8">
            <a:extLst>
              <a:ext uri="{FF2B5EF4-FFF2-40B4-BE49-F238E27FC236}">
                <a16:creationId xmlns:a16="http://schemas.microsoft.com/office/drawing/2014/main" id="{EB72F488-2131-457B-AC47-BDD2CA90835D}"/>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graphicFrame>
        <p:nvGraphicFramePr>
          <p:cNvPr id="35849" name="Object 12">
            <a:extLst>
              <a:ext uri="{FF2B5EF4-FFF2-40B4-BE49-F238E27FC236}">
                <a16:creationId xmlns:a16="http://schemas.microsoft.com/office/drawing/2014/main" id="{2774620D-4610-4A3E-BF0B-07FD80685FB3}"/>
              </a:ext>
            </a:extLst>
          </p:cNvPr>
          <p:cNvGraphicFramePr>
            <a:graphicFrameLocks noGrp="1" noChangeAspect="1"/>
          </p:cNvGraphicFramePr>
          <p:nvPr>
            <p:ph sz="half" idx="2"/>
            <p:extLst>
              <p:ext uri="{D42A27DB-BD31-4B8C-83A1-F6EECF244321}">
                <p14:modId xmlns:p14="http://schemas.microsoft.com/office/powerpoint/2010/main" val="1881750271"/>
              </p:ext>
            </p:extLst>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35855" name="Picture" r:id="rId3" imgW="1601724" imgH="1712976" progId="Word.Picture.8">
                  <p:embed/>
                </p:oleObj>
              </mc:Choice>
              <mc:Fallback>
                <p:oleObj name="Picture" r:id="rId3" imgW="1601724" imgH="17129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27FE8188-E129-4B12-95BC-ADAF659E849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1BE66-286B-466E-AB40-32E387DD2CEF}" type="slidenum">
              <a:rPr lang="en-US" altLang="en-US" sz="1400"/>
              <a:pPr/>
              <a:t>29</a:t>
            </a:fld>
            <a:endParaRPr lang="en-US" altLang="en-US" sz="1400"/>
          </a:p>
        </p:txBody>
      </p:sp>
      <p:sp>
        <p:nvSpPr>
          <p:cNvPr id="36867" name="Rectangle 2">
            <a:extLst>
              <a:ext uri="{FF2B5EF4-FFF2-40B4-BE49-F238E27FC236}">
                <a16:creationId xmlns:a16="http://schemas.microsoft.com/office/drawing/2014/main" id="{496095B2-8FE8-42BE-8399-73A3784E907F}"/>
              </a:ext>
            </a:extLst>
          </p:cNvPr>
          <p:cNvSpPr>
            <a:spLocks noGrp="1" noChangeArrowheads="1"/>
          </p:cNvSpPr>
          <p:nvPr>
            <p:ph type="title"/>
          </p:nvPr>
        </p:nvSpPr>
        <p:spPr>
          <a:xfrm>
            <a:off x="1230313" y="228600"/>
            <a:ext cx="7227887" cy="533400"/>
          </a:xfrm>
          <a:noFill/>
        </p:spPr>
        <p:txBody>
          <a:bodyPr/>
          <a:lstStyle/>
          <a:p>
            <a:r>
              <a:rPr lang="en-US" altLang="en-US"/>
              <a:t>Trace Program with Arrays</a:t>
            </a:r>
          </a:p>
        </p:txBody>
      </p:sp>
      <p:sp>
        <p:nvSpPr>
          <p:cNvPr id="36868" name="Rectangle 3">
            <a:extLst>
              <a:ext uri="{FF2B5EF4-FFF2-40B4-BE49-F238E27FC236}">
                <a16:creationId xmlns:a16="http://schemas.microsoft.com/office/drawing/2014/main" id="{785DF5FF-C49A-415F-8C4C-B8CA76B37912}"/>
              </a:ext>
            </a:extLst>
          </p:cNvPr>
          <p:cNvSpPr>
            <a:spLocks noGrp="1" noChangeArrowheads="1"/>
          </p:cNvSpPr>
          <p:nvPr>
            <p:ph type="body" idx="1"/>
          </p:nvPr>
        </p:nvSpPr>
        <p:spPr>
          <a:xfrm>
            <a:off x="228600" y="1981200"/>
            <a:ext cx="4343400" cy="2819400"/>
          </a:xfrm>
          <a:noFill/>
        </p:spPr>
        <p:txBody>
          <a:bodyPr/>
          <a:lstStyle/>
          <a:p>
            <a:pPr marL="609600" indent="-609600">
              <a:lnSpc>
                <a:spcPct val="80000"/>
              </a:lnSpc>
              <a:buFont typeface="Monotype Sorts" pitchFamily="2" charset="2"/>
              <a:buNone/>
            </a:pPr>
            <a:r>
              <a:rPr lang="en-US" altLang="en-US" sz="2000" dirty="0"/>
              <a:t>public class Test {</a:t>
            </a:r>
          </a:p>
          <a:p>
            <a:pPr marL="609600" indent="-609600">
              <a:lnSpc>
                <a:spcPct val="80000"/>
              </a:lnSpc>
              <a:buFont typeface="Monotype Sorts" pitchFamily="2" charset="2"/>
              <a:buNone/>
            </a:pPr>
            <a:r>
              <a:rPr lang="en-US" altLang="en-US" sz="2000" dirty="0"/>
              <a:t>  public static void main(String[] </a:t>
            </a:r>
            <a:r>
              <a:rPr lang="en-US" altLang="en-US" sz="2000" dirty="0" err="1"/>
              <a:t>args</a:t>
            </a:r>
            <a:r>
              <a:rPr lang="en-US" altLang="en-US" sz="2000" dirty="0"/>
              <a:t>) {</a:t>
            </a:r>
          </a:p>
          <a:p>
            <a:pPr marL="609600" indent="-609600">
              <a:lnSpc>
                <a:spcPct val="80000"/>
              </a:lnSpc>
              <a:buFont typeface="Monotype Sorts" pitchFamily="2" charset="2"/>
              <a:buNone/>
            </a:pPr>
            <a:r>
              <a:rPr lang="en-US" altLang="en-US" sz="2000" dirty="0"/>
              <a:t>    int[] values = new int[5];</a:t>
            </a:r>
          </a:p>
          <a:p>
            <a:pPr marL="609600" indent="-609600">
              <a:lnSpc>
                <a:spcPct val="80000"/>
              </a:lnSpc>
              <a:buFont typeface="Monotype Sorts" pitchFamily="2" charset="2"/>
              <a:buNone/>
            </a:pPr>
            <a:r>
              <a:rPr lang="en-US" altLang="en-US" sz="2000" dirty="0"/>
              <a:t>    for (int </a:t>
            </a:r>
            <a:r>
              <a:rPr lang="en-US" altLang="en-US" sz="2000" dirty="0" err="1"/>
              <a:t>i</a:t>
            </a:r>
            <a:r>
              <a:rPr lang="en-US" altLang="en-US" sz="2000" dirty="0"/>
              <a:t> = 1; </a:t>
            </a:r>
            <a:r>
              <a:rPr lang="en-US" altLang="en-US" sz="2000" dirty="0" err="1"/>
              <a:t>i</a:t>
            </a:r>
            <a:r>
              <a:rPr lang="en-US" altLang="en-US" sz="2000" dirty="0"/>
              <a:t> &lt; 5; </a:t>
            </a:r>
            <a:r>
              <a:rPr lang="en-US" altLang="en-US" sz="2000" dirty="0" err="1"/>
              <a:t>i</a:t>
            </a:r>
            <a:r>
              <a:rPr lang="en-US" altLang="en-US" sz="2000" dirty="0"/>
              <a:t>++) {</a:t>
            </a:r>
          </a:p>
          <a:p>
            <a:pPr marL="609600" indent="-609600">
              <a:lnSpc>
                <a:spcPct val="80000"/>
              </a:lnSpc>
              <a:buFont typeface="Monotype Sorts" pitchFamily="2" charset="2"/>
              <a:buNone/>
            </a:pPr>
            <a:r>
              <a:rPr lang="en-US" altLang="en-US" sz="2000" dirty="0"/>
              <a:t>      values[</a:t>
            </a:r>
            <a:r>
              <a:rPr lang="en-US" altLang="en-US" sz="2000" dirty="0" err="1"/>
              <a:t>i</a:t>
            </a:r>
            <a:r>
              <a:rPr lang="en-US" altLang="en-US" sz="2000" dirty="0"/>
              <a:t>] = </a:t>
            </a:r>
            <a:r>
              <a:rPr lang="en-US" altLang="en-US" sz="2000" dirty="0" err="1"/>
              <a:t>i</a:t>
            </a:r>
            <a:r>
              <a:rPr lang="en-US" altLang="en-US" sz="2000" dirty="0"/>
              <a:t> + values[i-1];</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    values[0] = values[1] + values[4];</a:t>
            </a:r>
          </a:p>
          <a:p>
            <a:pPr marL="609600" indent="-609600">
              <a:lnSpc>
                <a:spcPct val="80000"/>
              </a:lnSpc>
              <a:buFont typeface="Monotype Sorts" pitchFamily="2" charset="2"/>
              <a:buNone/>
            </a:pPr>
            <a:r>
              <a:rPr lang="en-US" altLang="en-US" sz="2000" dirty="0"/>
              <a:t>  }</a:t>
            </a:r>
          </a:p>
          <a:p>
            <a:pPr marL="609600" indent="-609600">
              <a:lnSpc>
                <a:spcPct val="80000"/>
              </a:lnSpc>
              <a:buFont typeface="Monotype Sorts" pitchFamily="2" charset="2"/>
              <a:buNone/>
            </a:pPr>
            <a:r>
              <a:rPr lang="en-US" altLang="en-US" sz="2000" dirty="0"/>
              <a:t>}</a:t>
            </a:r>
          </a:p>
        </p:txBody>
      </p:sp>
      <p:sp>
        <p:nvSpPr>
          <p:cNvPr id="360452" name="AutoShape 4">
            <a:extLst>
              <a:ext uri="{FF2B5EF4-FFF2-40B4-BE49-F238E27FC236}">
                <a16:creationId xmlns:a16="http://schemas.microsoft.com/office/drawing/2014/main" id="{FE18128A-46FA-492B-9F1E-1CCB2429C960}"/>
              </a:ext>
            </a:extLst>
          </p:cNvPr>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values[0] is 11 (1 + 10)</a:t>
            </a:r>
          </a:p>
        </p:txBody>
      </p:sp>
      <p:sp>
        <p:nvSpPr>
          <p:cNvPr id="36870" name="Rectangle 5">
            <a:extLst>
              <a:ext uri="{FF2B5EF4-FFF2-40B4-BE49-F238E27FC236}">
                <a16:creationId xmlns:a16="http://schemas.microsoft.com/office/drawing/2014/main" id="{F1E0E0C5-BF23-42FC-BEDB-FE04D849BDDE}"/>
              </a:ext>
            </a:extLst>
          </p:cNvPr>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71" name="Rectangle 6">
            <a:extLst>
              <a:ext uri="{FF2B5EF4-FFF2-40B4-BE49-F238E27FC236}">
                <a16:creationId xmlns:a16="http://schemas.microsoft.com/office/drawing/2014/main" id="{ABE062B8-5E6D-4DDA-BF0F-A5ECDF8A1519}"/>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6872" name="Object 7">
            <a:extLst>
              <a:ext uri="{FF2B5EF4-FFF2-40B4-BE49-F238E27FC236}">
                <a16:creationId xmlns:a16="http://schemas.microsoft.com/office/drawing/2014/main" id="{13C0FFB7-15AD-44A3-91E6-FC578905E7BE}"/>
              </a:ext>
            </a:extLst>
          </p:cNvPr>
          <p:cNvGraphicFramePr>
            <a:graphicFrameLocks noChangeAspect="1"/>
          </p:cNvGraphicFramePr>
          <p:nvPr>
            <p:extLst>
              <p:ext uri="{D42A27DB-BD31-4B8C-83A1-F6EECF244321}">
                <p14:modId xmlns:p14="http://schemas.microsoft.com/office/powerpoint/2010/main" val="386990489"/>
              </p:ext>
            </p:extLst>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36881"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p:spPr>
                  </p:pic>
                </p:oleObj>
              </mc:Fallback>
            </mc:AlternateContent>
          </a:graphicData>
        </a:graphic>
      </p:graphicFrame>
      <p:sp>
        <p:nvSpPr>
          <p:cNvPr id="36873" name="Rectangle 8">
            <a:extLst>
              <a:ext uri="{FF2B5EF4-FFF2-40B4-BE49-F238E27FC236}">
                <a16:creationId xmlns:a16="http://schemas.microsoft.com/office/drawing/2014/main" id="{4834918F-056A-4F3E-93BF-F4C5279DD40C}"/>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36874" name="Line 9">
            <a:extLst>
              <a:ext uri="{FF2B5EF4-FFF2-40B4-BE49-F238E27FC236}">
                <a16:creationId xmlns:a16="http://schemas.microsoft.com/office/drawing/2014/main" id="{F3821A47-1A85-469F-9A9E-867FBDACAB67}"/>
              </a:ext>
            </a:extLst>
          </p:cNvPr>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Rectangle 10">
            <a:extLst>
              <a:ext uri="{FF2B5EF4-FFF2-40B4-BE49-F238E27FC236}">
                <a16:creationId xmlns:a16="http://schemas.microsoft.com/office/drawing/2014/main" id="{04FEB0F6-22D0-42F8-ADE9-206E0531E2E6}"/>
              </a:ext>
            </a:extLst>
          </p:cNvPr>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A17423F7-753F-42E5-9D14-083C2D2C425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DCC8CE-46A1-48B1-83FC-63B054A529A3}" type="slidenum">
              <a:rPr lang="en-US" altLang="en-US" sz="1400"/>
              <a:pPr/>
              <a:t>3</a:t>
            </a:fld>
            <a:endParaRPr lang="en-US" altLang="en-US" sz="1400"/>
          </a:p>
        </p:txBody>
      </p:sp>
      <p:sp>
        <p:nvSpPr>
          <p:cNvPr id="9219" name="Rectangle 1026">
            <a:extLst>
              <a:ext uri="{FF2B5EF4-FFF2-40B4-BE49-F238E27FC236}">
                <a16:creationId xmlns:a16="http://schemas.microsoft.com/office/drawing/2014/main" id="{5E934E90-ED5A-4743-961C-AA874556CA4C}"/>
              </a:ext>
            </a:extLst>
          </p:cNvPr>
          <p:cNvSpPr>
            <a:spLocks noGrp="1" noChangeArrowheads="1"/>
          </p:cNvSpPr>
          <p:nvPr>
            <p:ph type="title"/>
          </p:nvPr>
        </p:nvSpPr>
        <p:spPr>
          <a:xfrm>
            <a:off x="693738" y="203200"/>
            <a:ext cx="7772400" cy="652463"/>
          </a:xfrm>
        </p:spPr>
        <p:txBody>
          <a:bodyPr/>
          <a:lstStyle/>
          <a:p>
            <a:r>
              <a:rPr lang="en-US" altLang="en-US" sz="4000"/>
              <a:t>Introducing Arrays</a:t>
            </a:r>
          </a:p>
        </p:txBody>
      </p:sp>
      <p:sp>
        <p:nvSpPr>
          <p:cNvPr id="9220" name="Text Box 1033">
            <a:extLst>
              <a:ext uri="{FF2B5EF4-FFF2-40B4-BE49-F238E27FC236}">
                <a16:creationId xmlns:a16="http://schemas.microsoft.com/office/drawing/2014/main" id="{8082FAF8-C385-41EB-AB3E-C3495EEF2370}"/>
              </a:ext>
            </a:extLst>
          </p:cNvPr>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9221" name="Rectangle 1035">
            <a:extLst>
              <a:ext uri="{FF2B5EF4-FFF2-40B4-BE49-F238E27FC236}">
                <a16:creationId xmlns:a16="http://schemas.microsoft.com/office/drawing/2014/main" id="{B4617525-1DCA-4619-9148-624989C21B12}"/>
              </a:ext>
            </a:extLst>
          </p:cNvPr>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2" name="Rectangle 1040">
            <a:extLst>
              <a:ext uri="{FF2B5EF4-FFF2-40B4-BE49-F238E27FC236}">
                <a16:creationId xmlns:a16="http://schemas.microsoft.com/office/drawing/2014/main" id="{64EF0702-28E7-4748-8335-FEE80BED098D}"/>
              </a:ext>
            </a:extLst>
          </p:cNvPr>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9223" name="Object 1039">
            <a:extLst>
              <a:ext uri="{FF2B5EF4-FFF2-40B4-BE49-F238E27FC236}">
                <a16:creationId xmlns:a16="http://schemas.microsoft.com/office/drawing/2014/main" id="{B4DF8487-525B-43D1-B80F-B131FC742F22}"/>
              </a:ext>
            </a:extLst>
          </p:cNvPr>
          <p:cNvGraphicFramePr>
            <a:graphicFrameLocks noChangeAspect="1"/>
          </p:cNvGraphicFramePr>
          <p:nvPr>
            <p:extLst>
              <p:ext uri="{D42A27DB-BD31-4B8C-83A1-F6EECF244321}">
                <p14:modId xmlns:p14="http://schemas.microsoft.com/office/powerpoint/2010/main" val="4001525609"/>
              </p:ext>
            </p:extLst>
          </p:nvPr>
        </p:nvGraphicFramePr>
        <p:xfrm>
          <a:off x="1076325" y="1930400"/>
          <a:ext cx="7162800" cy="4524375"/>
        </p:xfrm>
        <a:graphic>
          <a:graphicData uri="http://schemas.openxmlformats.org/presentationml/2006/ole">
            <mc:AlternateContent xmlns:mc="http://schemas.openxmlformats.org/markup-compatibility/2006">
              <mc:Choice xmlns:v="urn:schemas-microsoft-com:vml" Requires="v">
                <p:oleObj spid="_x0000_s9229" r:id="rId3" imgW="4800600" imgH="3029712" progId="Word.Picture.8">
                  <p:embed/>
                </p:oleObj>
              </mc:Choice>
              <mc:Fallback>
                <p:oleObj r:id="rId3" imgW="4800600" imgH="3029712" progId="Word.Picture.8">
                  <p:embed/>
                  <p:pic>
                    <p:nvPicPr>
                      <p:cNvPr id="0" name="Object 1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1930400"/>
                        <a:ext cx="7162800" cy="4524375"/>
                      </a:xfrm>
                      <a:prstGeom prst="rect">
                        <a:avLst/>
                      </a:prstGeom>
                      <a:noFill/>
                      <a:ln>
                        <a:noFill/>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9724D11F-8B38-4BF1-9304-7E0B68FF12E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C043D0-747A-4FE9-B581-C0AD8D942196}" type="slidenum">
              <a:rPr lang="en-US" altLang="en-US" sz="1400"/>
              <a:pPr/>
              <a:t>30</a:t>
            </a:fld>
            <a:endParaRPr lang="en-US" altLang="en-US" sz="1400"/>
          </a:p>
        </p:txBody>
      </p:sp>
      <p:sp>
        <p:nvSpPr>
          <p:cNvPr id="37891" name="Rectangle 2">
            <a:extLst>
              <a:ext uri="{FF2B5EF4-FFF2-40B4-BE49-F238E27FC236}">
                <a16:creationId xmlns:a16="http://schemas.microsoft.com/office/drawing/2014/main" id="{F0BF24D7-5FF6-4868-8376-82299D4F6A07}"/>
              </a:ext>
            </a:extLst>
          </p:cNvPr>
          <p:cNvSpPr>
            <a:spLocks noGrp="1" noChangeArrowheads="1"/>
          </p:cNvSpPr>
          <p:nvPr>
            <p:ph type="title"/>
          </p:nvPr>
        </p:nvSpPr>
        <p:spPr>
          <a:xfrm>
            <a:off x="685800" y="228600"/>
            <a:ext cx="7772400" cy="533400"/>
          </a:xfrm>
          <a:noFill/>
        </p:spPr>
        <p:txBody>
          <a:bodyPr/>
          <a:lstStyle/>
          <a:p>
            <a:r>
              <a:rPr lang="en-US" altLang="en-US" sz="4000"/>
              <a:t>Processing Arrays</a:t>
            </a:r>
          </a:p>
        </p:txBody>
      </p:sp>
      <p:sp>
        <p:nvSpPr>
          <p:cNvPr id="37892" name="Rectangle 3">
            <a:extLst>
              <a:ext uri="{FF2B5EF4-FFF2-40B4-BE49-F238E27FC236}">
                <a16:creationId xmlns:a16="http://schemas.microsoft.com/office/drawing/2014/main" id="{A8E26363-EB7F-49CC-9BD5-F4D60BB8AB0B}"/>
              </a:ext>
            </a:extLst>
          </p:cNvPr>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a:cs typeface="Times New Roman" panose="02020603050405020304"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(Printing arrays)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(Summing all elements)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a:t>(</a:t>
            </a:r>
            <a:r>
              <a:rPr lang="en-US" altLang="en-US" sz="2500" i="1"/>
              <a:t>Random shuffling</a:t>
            </a:r>
            <a:r>
              <a:rPr lang="en-US" altLang="en-US" sz="2500"/>
              <a:t>) </a:t>
            </a:r>
          </a:p>
          <a:p>
            <a:pPr marL="609600" indent="-609600">
              <a:lnSpc>
                <a:spcPct val="90000"/>
              </a:lnSpc>
              <a:spcBef>
                <a:spcPct val="50000"/>
              </a:spcBef>
              <a:buFont typeface="Monotype Sorts" pitchFamily="2" charset="2"/>
              <a:buAutoNum type="arabicPeriod"/>
            </a:pPr>
            <a:r>
              <a:rPr lang="en-US" altLang="en-US" sz="2500"/>
              <a:t>(</a:t>
            </a:r>
            <a:r>
              <a:rPr lang="en-US" altLang="en-US" sz="2500" i="1"/>
              <a:t>Shifting elements</a:t>
            </a:r>
            <a:r>
              <a:rPr lang="en-US" altLang="en-US" sz="2500"/>
              <a:t>)</a:t>
            </a:r>
            <a:r>
              <a:rPr lang="en-US" altLang="en-US" sz="240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93DDF9BE-6F4C-437A-A2E5-85F97456423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C5CD59-503B-4974-9073-13125D94BB04}" type="slidenum">
              <a:rPr lang="en-US" altLang="en-US" sz="1400"/>
              <a:pPr/>
              <a:t>31</a:t>
            </a:fld>
            <a:endParaRPr lang="en-US" altLang="en-US" sz="1400"/>
          </a:p>
        </p:txBody>
      </p:sp>
      <p:sp>
        <p:nvSpPr>
          <p:cNvPr id="38915" name="Rectangle 2">
            <a:extLst>
              <a:ext uri="{FF2B5EF4-FFF2-40B4-BE49-F238E27FC236}">
                <a16:creationId xmlns:a16="http://schemas.microsoft.com/office/drawing/2014/main" id="{A319A0B3-2FC0-46DE-BEA2-F632B0BE3689}"/>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Initializing arrays with input values</a:t>
            </a:r>
            <a:endParaRPr lang="en-US" altLang="en-US" sz="4500">
              <a:cs typeface="Times New Roman" panose="02020603050405020304" pitchFamily="18" charset="0"/>
              <a:hlinkClick r:id="rId2" action="ppaction://program"/>
            </a:endParaRPr>
          </a:p>
        </p:txBody>
      </p:sp>
      <p:sp>
        <p:nvSpPr>
          <p:cNvPr id="38916" name="Rectangle 3">
            <a:extLst>
              <a:ext uri="{FF2B5EF4-FFF2-40B4-BE49-F238E27FC236}">
                <a16:creationId xmlns:a16="http://schemas.microsoft.com/office/drawing/2014/main" id="{1E63328C-5C76-47F6-AE26-5509B178EF3C}"/>
              </a:ext>
            </a:extLst>
          </p:cNvPr>
          <p:cNvSpPr>
            <a:spLocks noGrp="1" noChangeArrowheads="1"/>
          </p:cNvSpPr>
          <p:nvPr>
            <p:ph type="body" idx="1"/>
          </p:nvPr>
        </p:nvSpPr>
        <p:spPr>
          <a:xfrm>
            <a:off x="155575" y="1778000"/>
            <a:ext cx="8794750" cy="3263900"/>
          </a:xfrm>
          <a:noFill/>
        </p:spPr>
        <p:txBody>
          <a:bodyPr/>
          <a:lstStyle/>
          <a:p>
            <a:pPr marL="609600" indent="-609600">
              <a:lnSpc>
                <a:spcPct val="80000"/>
              </a:lnSpc>
              <a:buFont typeface="Monotype Sorts" pitchFamily="2" charset="2"/>
              <a:buNone/>
            </a:pPr>
            <a:r>
              <a:rPr lang="en-US" altLang="en-US" sz="2800" dirty="0" err="1">
                <a:highlight>
                  <a:srgbClr val="FFFF00"/>
                </a:highlight>
              </a:rPr>
              <a:t>java.util.</a:t>
            </a:r>
            <a:r>
              <a:rPr lang="en-US" altLang="en-US" sz="2800" dirty="0" err="1">
                <a:solidFill>
                  <a:srgbClr val="FF0000"/>
                </a:solidFill>
                <a:highlight>
                  <a:srgbClr val="FFFF00"/>
                </a:highlight>
              </a:rPr>
              <a:t>Scanner</a:t>
            </a:r>
            <a:r>
              <a:rPr lang="en-US" altLang="en-US" sz="2800" dirty="0">
                <a:highlight>
                  <a:srgbClr val="FFFF00"/>
                </a:highlight>
              </a:rPr>
              <a:t> </a:t>
            </a:r>
            <a:r>
              <a:rPr lang="en-US" altLang="en-US" sz="2800" dirty="0"/>
              <a:t>input = </a:t>
            </a:r>
            <a:r>
              <a:rPr lang="en-US" altLang="en-US" sz="2800" b="1" dirty="0"/>
              <a:t>new</a:t>
            </a:r>
            <a:r>
              <a:rPr lang="en-US" altLang="en-US" sz="2800" dirty="0"/>
              <a:t> </a:t>
            </a:r>
            <a:r>
              <a:rPr lang="en-US" altLang="en-US" sz="2800" dirty="0" err="1">
                <a:highlight>
                  <a:srgbClr val="FFFF00"/>
                </a:highlight>
              </a:rPr>
              <a:t>java.util.</a:t>
            </a:r>
            <a:r>
              <a:rPr lang="en-US" altLang="en-US" sz="2800" dirty="0" err="1">
                <a:solidFill>
                  <a:srgbClr val="FF0000"/>
                </a:solidFill>
                <a:highlight>
                  <a:srgbClr val="FFFF00"/>
                </a:highlight>
              </a:rPr>
              <a:t>Scanner</a:t>
            </a:r>
            <a:r>
              <a:rPr lang="en-US" altLang="en-US" sz="2800" dirty="0"/>
              <a:t>(System.in);</a:t>
            </a:r>
          </a:p>
          <a:p>
            <a:pPr marL="609600" indent="-609600">
              <a:lnSpc>
                <a:spcPct val="80000"/>
              </a:lnSpc>
              <a:buFont typeface="Monotype Sorts" pitchFamily="2" charset="2"/>
              <a:buNone/>
            </a:pPr>
            <a:r>
              <a:rPr lang="en-US" altLang="en-US" sz="2800" dirty="0" err="1"/>
              <a:t>System.out.print</a:t>
            </a:r>
            <a:r>
              <a:rPr lang="en-US" altLang="en-US" sz="2800" dirty="0"/>
              <a:t>("Enter " + </a:t>
            </a:r>
            <a:r>
              <a:rPr lang="en-US" altLang="en-US" sz="2800" dirty="0" err="1"/>
              <a:t>myList.length</a:t>
            </a:r>
            <a:r>
              <a:rPr lang="en-US" altLang="en-US" sz="2800" dirty="0"/>
              <a:t> + " values: ");</a:t>
            </a:r>
            <a:endParaRPr lang="en-US" altLang="en-US" sz="2800" b="1" dirty="0"/>
          </a:p>
          <a:p>
            <a:pPr marL="609600" indent="-609600">
              <a:lnSpc>
                <a:spcPct val="80000"/>
              </a:lnSpc>
              <a:buFont typeface="Monotype Sorts" pitchFamily="2" charset="2"/>
              <a:buNone/>
            </a:pPr>
            <a:r>
              <a:rPr lang="en-US" altLang="en-US" sz="2800" b="1" dirty="0"/>
              <a:t>for</a:t>
            </a:r>
            <a:r>
              <a:rPr lang="en-US" altLang="en-US" sz="2800" dirty="0"/>
              <a:t> (</a:t>
            </a:r>
            <a:r>
              <a:rPr lang="en-US" altLang="en-US" sz="2800" b="1" dirty="0"/>
              <a:t>int</a:t>
            </a:r>
            <a:r>
              <a:rPr lang="en-US" altLang="en-US" sz="2800" dirty="0"/>
              <a:t> </a:t>
            </a:r>
            <a:r>
              <a:rPr lang="en-US" altLang="en-US" sz="2800" dirty="0" err="1"/>
              <a:t>i</a:t>
            </a:r>
            <a:r>
              <a:rPr lang="en-US" altLang="en-US" sz="2800" dirty="0"/>
              <a:t> = 0; </a:t>
            </a:r>
            <a:r>
              <a:rPr lang="en-US" altLang="en-US" sz="2800" dirty="0" err="1"/>
              <a:t>i</a:t>
            </a:r>
            <a:r>
              <a:rPr lang="en-US" altLang="en-US" sz="2800" dirty="0"/>
              <a:t> &lt; </a:t>
            </a:r>
            <a:r>
              <a:rPr lang="en-US" altLang="en-US" sz="2800" dirty="0" err="1"/>
              <a:t>myList.length</a:t>
            </a:r>
            <a:r>
              <a:rPr lang="en-US" altLang="en-US" sz="2800" dirty="0"/>
              <a:t>; </a:t>
            </a:r>
            <a:r>
              <a:rPr lang="en-US" altLang="en-US" sz="2800" dirty="0" err="1"/>
              <a:t>i</a:t>
            </a:r>
            <a:r>
              <a:rPr lang="en-US" altLang="en-US" sz="2800" dirty="0"/>
              <a:t>++) </a:t>
            </a:r>
          </a:p>
          <a:p>
            <a:pPr marL="609600" indent="-609600">
              <a:lnSpc>
                <a:spcPct val="80000"/>
              </a:lnSpc>
              <a:buFont typeface="Monotype Sorts" pitchFamily="2" charset="2"/>
              <a:buNone/>
            </a:pPr>
            <a:r>
              <a:rPr lang="en-US" altLang="en-US" sz="2800" dirty="0"/>
              <a:t>  </a:t>
            </a:r>
            <a:r>
              <a:rPr lang="en-US" altLang="en-US" sz="2800" dirty="0" err="1"/>
              <a:t>myList</a:t>
            </a:r>
            <a:r>
              <a:rPr lang="en-US" altLang="en-US" sz="2800" dirty="0"/>
              <a:t>[</a:t>
            </a:r>
            <a:r>
              <a:rPr lang="en-US" altLang="en-US" sz="2800" dirty="0" err="1"/>
              <a:t>i</a:t>
            </a:r>
            <a:r>
              <a:rPr lang="en-US" altLang="en-US" sz="2800" dirty="0"/>
              <a:t>] = </a:t>
            </a:r>
            <a:r>
              <a:rPr lang="en-US" altLang="en-US" sz="2800" dirty="0" err="1"/>
              <a:t>input.nextDouble</a:t>
            </a:r>
            <a:r>
              <a:rPr lang="en-US" altLang="en-US" sz="2800" dirty="0"/>
              <a:t>();</a:t>
            </a:r>
          </a:p>
        </p:txBody>
      </p:sp>
      <p:sp>
        <p:nvSpPr>
          <p:cNvPr id="38917" name="Rectangle 4">
            <a:extLst>
              <a:ext uri="{FF2B5EF4-FFF2-40B4-BE49-F238E27FC236}">
                <a16:creationId xmlns:a16="http://schemas.microsoft.com/office/drawing/2014/main" id="{F82FDDDE-39CE-4312-AE56-9D342BC45BA3}"/>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18" name="Rectangle 5">
            <a:extLst>
              <a:ext uri="{FF2B5EF4-FFF2-40B4-BE49-F238E27FC236}">
                <a16:creationId xmlns:a16="http://schemas.microsoft.com/office/drawing/2014/main" id="{EE91908E-7CB5-4CF5-BCCB-6F4E5F3DBAD7}"/>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38B3D2F9-E5BF-494D-AE5A-5A26DF63D71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C256FD-B87D-4192-B0E1-7901E5A02EA4}" type="slidenum">
              <a:rPr lang="en-US" altLang="en-US" sz="1400"/>
              <a:pPr/>
              <a:t>32</a:t>
            </a:fld>
            <a:endParaRPr lang="en-US" altLang="en-US" sz="1400"/>
          </a:p>
        </p:txBody>
      </p:sp>
      <p:sp>
        <p:nvSpPr>
          <p:cNvPr id="39939" name="Rectangle 2">
            <a:extLst>
              <a:ext uri="{FF2B5EF4-FFF2-40B4-BE49-F238E27FC236}">
                <a16:creationId xmlns:a16="http://schemas.microsoft.com/office/drawing/2014/main" id="{AE230C5F-4A2F-4505-AD81-6C67C070FA90}"/>
              </a:ext>
            </a:extLst>
          </p:cNvPr>
          <p:cNvSpPr>
            <a:spLocks noGrp="1" noChangeArrowheads="1"/>
          </p:cNvSpPr>
          <p:nvPr>
            <p:ph type="title"/>
          </p:nvPr>
        </p:nvSpPr>
        <p:spPr>
          <a:xfrm>
            <a:off x="309563" y="381000"/>
            <a:ext cx="8564562" cy="782638"/>
          </a:xfrm>
        </p:spPr>
        <p:txBody>
          <a:bodyPr/>
          <a:lstStyle/>
          <a:p>
            <a:r>
              <a:rPr lang="en-US" altLang="en-US" sz="4100">
                <a:cs typeface="Times New Roman" panose="02020603050405020304" pitchFamily="18" charset="0"/>
              </a:rPr>
              <a:t>Initializing arrays with random values</a:t>
            </a:r>
            <a:endParaRPr lang="en-US" altLang="en-US" sz="4100">
              <a:cs typeface="Times New Roman" panose="02020603050405020304" pitchFamily="18" charset="0"/>
              <a:hlinkClick r:id="rId2" action="ppaction://program"/>
            </a:endParaRPr>
          </a:p>
        </p:txBody>
      </p:sp>
      <p:sp>
        <p:nvSpPr>
          <p:cNvPr id="39940" name="Rectangle 3">
            <a:extLst>
              <a:ext uri="{FF2B5EF4-FFF2-40B4-BE49-F238E27FC236}">
                <a16:creationId xmlns:a16="http://schemas.microsoft.com/office/drawing/2014/main" id="{37880E0C-C1FC-4AEF-9BEA-AD709C27F690}"/>
              </a:ext>
            </a:extLst>
          </p:cNvPr>
          <p:cNvSpPr>
            <a:spLocks noGrp="1" noChangeArrowheads="1"/>
          </p:cNvSpPr>
          <p:nvPr>
            <p:ph type="body" idx="1"/>
          </p:nvPr>
        </p:nvSpPr>
        <p:spPr>
          <a:xfrm>
            <a:off x="155575" y="1778000"/>
            <a:ext cx="8836025" cy="2073275"/>
          </a:xfrm>
          <a:noFill/>
        </p:spPr>
        <p:txBody>
          <a:bodyPr/>
          <a:lstStyle/>
          <a:p>
            <a:pPr marL="609600" indent="-609600">
              <a:lnSpc>
                <a:spcPct val="90000"/>
              </a:lnSpc>
              <a:buFont typeface="Monotype Sorts" pitchFamily="2" charset="2"/>
              <a:buNone/>
            </a:pPr>
            <a:r>
              <a:rPr lang="en-US" altLang="en-US" sz="4000" b="1" dirty="0"/>
              <a:t>for</a:t>
            </a:r>
            <a:r>
              <a:rPr lang="en-US" altLang="en-US" sz="4000" dirty="0"/>
              <a:t> (</a:t>
            </a:r>
            <a:r>
              <a:rPr lang="en-US" altLang="en-US" sz="4000" b="1" dirty="0"/>
              <a:t>int</a:t>
            </a:r>
            <a:r>
              <a:rPr lang="en-US" altLang="en-US" sz="4000" dirty="0"/>
              <a:t> </a:t>
            </a:r>
            <a:r>
              <a:rPr lang="en-US" altLang="en-US" sz="4000" dirty="0" err="1"/>
              <a:t>i</a:t>
            </a:r>
            <a:r>
              <a:rPr lang="en-US" altLang="en-US" sz="4000" dirty="0"/>
              <a:t> = 0; </a:t>
            </a:r>
            <a:r>
              <a:rPr lang="en-US" altLang="en-US" sz="4000" dirty="0" err="1"/>
              <a:t>i</a:t>
            </a:r>
            <a:r>
              <a:rPr lang="en-US" altLang="en-US" sz="4000" dirty="0"/>
              <a:t> &lt; </a:t>
            </a:r>
            <a:r>
              <a:rPr lang="en-US" altLang="en-US" sz="4000" dirty="0" err="1"/>
              <a:t>myList.length</a:t>
            </a:r>
            <a:r>
              <a:rPr lang="en-US" altLang="en-US" sz="4000" dirty="0"/>
              <a:t>; </a:t>
            </a:r>
            <a:r>
              <a:rPr lang="en-US" altLang="en-US" sz="4000" dirty="0" err="1"/>
              <a:t>i</a:t>
            </a:r>
            <a:r>
              <a:rPr lang="en-US" altLang="en-US" sz="4000" dirty="0"/>
              <a:t>++) {</a:t>
            </a:r>
          </a:p>
          <a:p>
            <a:pPr marL="609600" indent="-609600">
              <a:lnSpc>
                <a:spcPct val="90000"/>
              </a:lnSpc>
              <a:buFont typeface="Monotype Sorts" pitchFamily="2" charset="2"/>
              <a:buNone/>
            </a:pPr>
            <a:r>
              <a:rPr lang="en-US" altLang="en-US" sz="4000" dirty="0"/>
              <a:t>  </a:t>
            </a:r>
            <a:r>
              <a:rPr lang="en-US" altLang="en-US" sz="4000" dirty="0" err="1"/>
              <a:t>myList</a:t>
            </a:r>
            <a:r>
              <a:rPr lang="en-US" altLang="en-US" sz="4000" dirty="0"/>
              <a:t>[</a:t>
            </a:r>
            <a:r>
              <a:rPr lang="en-US" altLang="en-US" sz="4000" dirty="0" err="1"/>
              <a:t>i</a:t>
            </a:r>
            <a:r>
              <a:rPr lang="en-US" altLang="en-US" sz="4000" dirty="0"/>
              <a:t>] = </a:t>
            </a:r>
            <a:r>
              <a:rPr lang="en-US" altLang="en-US" sz="4000" dirty="0" err="1"/>
              <a:t>Math.random</a:t>
            </a:r>
            <a:r>
              <a:rPr lang="en-US" altLang="en-US" sz="4000" dirty="0"/>
              <a:t>() * 100;</a:t>
            </a:r>
          </a:p>
          <a:p>
            <a:pPr marL="609600" indent="-609600">
              <a:lnSpc>
                <a:spcPct val="90000"/>
              </a:lnSpc>
              <a:buFont typeface="Monotype Sorts" pitchFamily="2" charset="2"/>
              <a:buNone/>
            </a:pPr>
            <a:r>
              <a:rPr lang="en-US" altLang="en-US" sz="4000" dirty="0"/>
              <a:t>}</a:t>
            </a:r>
          </a:p>
        </p:txBody>
      </p:sp>
      <p:sp>
        <p:nvSpPr>
          <p:cNvPr id="39941" name="Rectangle 4">
            <a:extLst>
              <a:ext uri="{FF2B5EF4-FFF2-40B4-BE49-F238E27FC236}">
                <a16:creationId xmlns:a16="http://schemas.microsoft.com/office/drawing/2014/main" id="{CC249302-2BCD-49D2-9973-A42D40445832}"/>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2" name="Rectangle 5">
            <a:extLst>
              <a:ext uri="{FF2B5EF4-FFF2-40B4-BE49-F238E27FC236}">
                <a16:creationId xmlns:a16="http://schemas.microsoft.com/office/drawing/2014/main" id="{E2B37E50-54BC-4AF3-9C10-A815869BD7A7}"/>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46904360-07BC-46DA-9308-CA55ED9241F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75B629-436C-4300-AD6E-68355F25CA64}" type="slidenum">
              <a:rPr lang="en-US" altLang="en-US" sz="1400"/>
              <a:pPr/>
              <a:t>33</a:t>
            </a:fld>
            <a:endParaRPr lang="en-US" altLang="en-US" sz="1400"/>
          </a:p>
        </p:txBody>
      </p:sp>
      <p:sp>
        <p:nvSpPr>
          <p:cNvPr id="40963" name="Rectangle 2">
            <a:extLst>
              <a:ext uri="{FF2B5EF4-FFF2-40B4-BE49-F238E27FC236}">
                <a16:creationId xmlns:a16="http://schemas.microsoft.com/office/drawing/2014/main" id="{9C3D3CCD-585E-4313-B769-86B70E993841}"/>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Printing arrays</a:t>
            </a:r>
            <a:endParaRPr lang="en-US" altLang="en-US" sz="4500">
              <a:cs typeface="Times New Roman" panose="02020603050405020304" pitchFamily="18" charset="0"/>
              <a:hlinkClick r:id="rId2" action="ppaction://program"/>
            </a:endParaRPr>
          </a:p>
        </p:txBody>
      </p:sp>
      <p:sp>
        <p:nvSpPr>
          <p:cNvPr id="40964" name="Rectangle 3">
            <a:extLst>
              <a:ext uri="{FF2B5EF4-FFF2-40B4-BE49-F238E27FC236}">
                <a16:creationId xmlns:a16="http://schemas.microsoft.com/office/drawing/2014/main" id="{BB43BA5A-D518-4C82-AB02-FBA5453D1867}"/>
              </a:ext>
            </a:extLst>
          </p:cNvPr>
          <p:cNvSpPr>
            <a:spLocks noGrp="1" noChangeArrowheads="1"/>
          </p:cNvSpPr>
          <p:nvPr>
            <p:ph type="body" idx="1"/>
          </p:nvPr>
        </p:nvSpPr>
        <p:spPr>
          <a:xfrm>
            <a:off x="155575" y="1778000"/>
            <a:ext cx="8832850" cy="2649538"/>
          </a:xfrm>
          <a:noFill/>
        </p:spPr>
        <p:txBody>
          <a:bodyPr/>
          <a:lstStyle/>
          <a:p>
            <a:pPr marL="609600" indent="-609600">
              <a:lnSpc>
                <a:spcPct val="80000"/>
              </a:lnSpc>
              <a:buFont typeface="Monotype Sorts" pitchFamily="2" charset="2"/>
              <a:buNone/>
            </a:pPr>
            <a:r>
              <a:rPr lang="en-US" altLang="en-US" sz="4000" b="1" dirty="0"/>
              <a:t>for</a:t>
            </a:r>
            <a:r>
              <a:rPr lang="en-US" altLang="en-US" sz="4000" dirty="0"/>
              <a:t> (</a:t>
            </a:r>
            <a:r>
              <a:rPr lang="en-US" altLang="en-US" sz="4000" b="1" dirty="0"/>
              <a:t>int</a:t>
            </a:r>
            <a:r>
              <a:rPr lang="en-US" altLang="en-US" sz="4000" dirty="0"/>
              <a:t> </a:t>
            </a:r>
            <a:r>
              <a:rPr lang="en-US" altLang="en-US" sz="4000" dirty="0" err="1"/>
              <a:t>i</a:t>
            </a:r>
            <a:r>
              <a:rPr lang="en-US" altLang="en-US" sz="4000" dirty="0"/>
              <a:t> = 0; </a:t>
            </a:r>
            <a:r>
              <a:rPr lang="en-US" altLang="en-US" sz="4000" dirty="0" err="1"/>
              <a:t>i</a:t>
            </a:r>
            <a:r>
              <a:rPr lang="en-US" altLang="en-US" sz="4000" dirty="0"/>
              <a:t> &lt; </a:t>
            </a:r>
            <a:r>
              <a:rPr lang="en-US" altLang="en-US" sz="4000" dirty="0" err="1"/>
              <a:t>myList.length</a:t>
            </a:r>
            <a:r>
              <a:rPr lang="en-US" altLang="en-US" sz="4000" dirty="0"/>
              <a:t>; </a:t>
            </a:r>
            <a:r>
              <a:rPr lang="en-US" altLang="en-US" sz="4000" dirty="0" err="1"/>
              <a:t>i</a:t>
            </a:r>
            <a:r>
              <a:rPr lang="en-US" altLang="en-US" sz="4000" dirty="0"/>
              <a:t>++) {</a:t>
            </a:r>
          </a:p>
          <a:p>
            <a:pPr marL="609600" indent="-609600">
              <a:lnSpc>
                <a:spcPct val="80000"/>
              </a:lnSpc>
              <a:buFont typeface="Monotype Sorts" pitchFamily="2" charset="2"/>
              <a:buNone/>
            </a:pPr>
            <a:r>
              <a:rPr lang="en-US" altLang="en-US" sz="4000" dirty="0"/>
              <a:t>  </a:t>
            </a:r>
            <a:r>
              <a:rPr lang="en-US" altLang="en-US" sz="4000" dirty="0" err="1"/>
              <a:t>System.out.print</a:t>
            </a:r>
            <a:r>
              <a:rPr lang="en-US" altLang="en-US" sz="4000" dirty="0"/>
              <a:t>(</a:t>
            </a:r>
            <a:r>
              <a:rPr lang="en-US" altLang="en-US" sz="4000" dirty="0" err="1"/>
              <a:t>myList</a:t>
            </a:r>
            <a:r>
              <a:rPr lang="en-US" altLang="en-US" sz="4000" dirty="0"/>
              <a:t>[</a:t>
            </a:r>
            <a:r>
              <a:rPr lang="en-US" altLang="en-US" sz="4000" dirty="0" err="1"/>
              <a:t>i</a:t>
            </a:r>
            <a:r>
              <a:rPr lang="en-US" altLang="en-US" sz="4000" dirty="0"/>
              <a:t>] + " ");</a:t>
            </a:r>
          </a:p>
          <a:p>
            <a:pPr marL="609600" indent="-609600">
              <a:lnSpc>
                <a:spcPct val="80000"/>
              </a:lnSpc>
              <a:buFont typeface="Monotype Sorts" pitchFamily="2" charset="2"/>
              <a:buNone/>
            </a:pPr>
            <a:r>
              <a:rPr lang="en-US" altLang="en-US" sz="4000" dirty="0"/>
              <a:t>}</a:t>
            </a:r>
          </a:p>
        </p:txBody>
      </p:sp>
      <p:sp>
        <p:nvSpPr>
          <p:cNvPr id="40965" name="Rectangle 4">
            <a:extLst>
              <a:ext uri="{FF2B5EF4-FFF2-40B4-BE49-F238E27FC236}">
                <a16:creationId xmlns:a16="http://schemas.microsoft.com/office/drawing/2014/main" id="{C9063007-51D3-4E4D-B9B8-F435220C672A}"/>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6" name="Rectangle 5">
            <a:extLst>
              <a:ext uri="{FF2B5EF4-FFF2-40B4-BE49-F238E27FC236}">
                <a16:creationId xmlns:a16="http://schemas.microsoft.com/office/drawing/2014/main" id="{8ABE2C06-535E-4182-8647-797A8C5F8941}"/>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52DB4A2E-CCD8-4F0C-BB14-99D8B776104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D851D5-D632-479E-AF47-31887775A286}" type="slidenum">
              <a:rPr lang="en-US" altLang="en-US" sz="1400"/>
              <a:pPr/>
              <a:t>34</a:t>
            </a:fld>
            <a:endParaRPr lang="en-US" altLang="en-US" sz="1400"/>
          </a:p>
        </p:txBody>
      </p:sp>
      <p:sp>
        <p:nvSpPr>
          <p:cNvPr id="41987" name="Rectangle 2">
            <a:extLst>
              <a:ext uri="{FF2B5EF4-FFF2-40B4-BE49-F238E27FC236}">
                <a16:creationId xmlns:a16="http://schemas.microsoft.com/office/drawing/2014/main" id="{BB0FFBC2-3D6E-4E37-9119-786E75690ED0}"/>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Summing all elements</a:t>
            </a:r>
            <a:endParaRPr lang="en-US" altLang="en-US" sz="4500">
              <a:cs typeface="Times New Roman" panose="02020603050405020304" pitchFamily="18" charset="0"/>
              <a:hlinkClick r:id="rId2" action="ppaction://program"/>
            </a:endParaRPr>
          </a:p>
        </p:txBody>
      </p:sp>
      <p:sp>
        <p:nvSpPr>
          <p:cNvPr id="41988" name="Rectangle 3">
            <a:extLst>
              <a:ext uri="{FF2B5EF4-FFF2-40B4-BE49-F238E27FC236}">
                <a16:creationId xmlns:a16="http://schemas.microsoft.com/office/drawing/2014/main" id="{94E632FB-2E8E-45F2-B52A-6D24870BB391}"/>
              </a:ext>
            </a:extLst>
          </p:cNvPr>
          <p:cNvSpPr>
            <a:spLocks noGrp="1" noChangeArrowheads="1"/>
          </p:cNvSpPr>
          <p:nvPr>
            <p:ph type="body" idx="1"/>
          </p:nvPr>
        </p:nvSpPr>
        <p:spPr>
          <a:xfrm>
            <a:off x="155575" y="1778000"/>
            <a:ext cx="8832850" cy="2649538"/>
          </a:xfrm>
          <a:noFill/>
        </p:spPr>
        <p:txBody>
          <a:bodyPr/>
          <a:lstStyle/>
          <a:p>
            <a:pPr marL="609600" indent="-609600">
              <a:lnSpc>
                <a:spcPct val="80000"/>
              </a:lnSpc>
              <a:buFont typeface="Monotype Sorts" pitchFamily="2" charset="2"/>
              <a:buNone/>
            </a:pPr>
            <a:r>
              <a:rPr lang="en-US" altLang="en-US" sz="4000" dirty="0"/>
              <a:t>double total = 0;</a:t>
            </a:r>
          </a:p>
          <a:p>
            <a:pPr marL="609600" indent="-609600">
              <a:lnSpc>
                <a:spcPct val="80000"/>
              </a:lnSpc>
              <a:buFont typeface="Monotype Sorts" pitchFamily="2" charset="2"/>
              <a:buNone/>
            </a:pPr>
            <a:r>
              <a:rPr lang="en-US" altLang="en-US" sz="4000" dirty="0"/>
              <a:t>for (int </a:t>
            </a:r>
            <a:r>
              <a:rPr lang="en-US" altLang="en-US" sz="4000" dirty="0" err="1"/>
              <a:t>i</a:t>
            </a:r>
            <a:r>
              <a:rPr lang="en-US" altLang="en-US" sz="4000" dirty="0"/>
              <a:t> = 0; </a:t>
            </a:r>
            <a:r>
              <a:rPr lang="en-US" altLang="en-US" sz="4000" dirty="0" err="1"/>
              <a:t>i</a:t>
            </a:r>
            <a:r>
              <a:rPr lang="en-US" altLang="en-US" sz="4000" dirty="0"/>
              <a:t> &lt; </a:t>
            </a:r>
            <a:r>
              <a:rPr lang="en-US" altLang="en-US" sz="4000" dirty="0" err="1"/>
              <a:t>myList.length</a:t>
            </a:r>
            <a:r>
              <a:rPr lang="en-US" altLang="en-US" sz="4000" dirty="0"/>
              <a:t>; </a:t>
            </a:r>
            <a:r>
              <a:rPr lang="en-US" altLang="en-US" sz="4000" dirty="0" err="1"/>
              <a:t>i</a:t>
            </a:r>
            <a:r>
              <a:rPr lang="en-US" altLang="en-US" sz="4000" dirty="0"/>
              <a:t>++) {</a:t>
            </a:r>
          </a:p>
          <a:p>
            <a:pPr marL="609600" indent="-609600">
              <a:lnSpc>
                <a:spcPct val="80000"/>
              </a:lnSpc>
              <a:buFont typeface="Monotype Sorts" pitchFamily="2" charset="2"/>
              <a:buNone/>
            </a:pPr>
            <a:r>
              <a:rPr lang="en-US" altLang="en-US" sz="4000" dirty="0"/>
              <a:t>  total += </a:t>
            </a:r>
            <a:r>
              <a:rPr lang="en-US" altLang="en-US" sz="4000" dirty="0" err="1"/>
              <a:t>myList</a:t>
            </a:r>
            <a:r>
              <a:rPr lang="en-US" altLang="en-US" sz="4000" dirty="0"/>
              <a:t>[</a:t>
            </a:r>
            <a:r>
              <a:rPr lang="en-US" altLang="en-US" sz="4000" dirty="0" err="1"/>
              <a:t>i</a:t>
            </a:r>
            <a:r>
              <a:rPr lang="en-US" altLang="en-US" sz="4000" dirty="0"/>
              <a:t>];</a:t>
            </a:r>
          </a:p>
          <a:p>
            <a:pPr marL="609600" indent="-609600">
              <a:lnSpc>
                <a:spcPct val="80000"/>
              </a:lnSpc>
              <a:buFont typeface="Monotype Sorts" pitchFamily="2" charset="2"/>
              <a:buNone/>
            </a:pPr>
            <a:r>
              <a:rPr lang="en-US" altLang="en-US" sz="4000" dirty="0"/>
              <a:t>}</a:t>
            </a:r>
          </a:p>
        </p:txBody>
      </p:sp>
      <p:sp>
        <p:nvSpPr>
          <p:cNvPr id="41989" name="Rectangle 4">
            <a:extLst>
              <a:ext uri="{FF2B5EF4-FFF2-40B4-BE49-F238E27FC236}">
                <a16:creationId xmlns:a16="http://schemas.microsoft.com/office/drawing/2014/main" id="{DBE32B81-8AED-4263-A487-944B2484188C}"/>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0" name="Rectangle 5">
            <a:extLst>
              <a:ext uri="{FF2B5EF4-FFF2-40B4-BE49-F238E27FC236}">
                <a16:creationId xmlns:a16="http://schemas.microsoft.com/office/drawing/2014/main" id="{0533ACAF-6A6A-405F-80DD-67AD7DDA74DA}"/>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FD263271-1FEB-45BA-8B6E-026DE702FD5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02F714-FD95-49F5-A478-E8B09EC866EC}" type="slidenum">
              <a:rPr lang="en-US" altLang="en-US" sz="1400"/>
              <a:pPr/>
              <a:t>35</a:t>
            </a:fld>
            <a:endParaRPr lang="en-US" altLang="en-US" sz="1400"/>
          </a:p>
        </p:txBody>
      </p:sp>
      <p:sp>
        <p:nvSpPr>
          <p:cNvPr id="43011" name="Rectangle 2">
            <a:extLst>
              <a:ext uri="{FF2B5EF4-FFF2-40B4-BE49-F238E27FC236}">
                <a16:creationId xmlns:a16="http://schemas.microsoft.com/office/drawing/2014/main" id="{A9499EF8-F6A0-4A77-A567-B9983B178104}"/>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Finding the largest element</a:t>
            </a:r>
            <a:endParaRPr lang="en-US" altLang="en-US" sz="4500">
              <a:cs typeface="Times New Roman" panose="02020603050405020304" pitchFamily="18" charset="0"/>
              <a:hlinkClick r:id="rId2" action="ppaction://program"/>
            </a:endParaRPr>
          </a:p>
        </p:txBody>
      </p:sp>
      <p:sp>
        <p:nvSpPr>
          <p:cNvPr id="43012" name="Rectangle 3">
            <a:extLst>
              <a:ext uri="{FF2B5EF4-FFF2-40B4-BE49-F238E27FC236}">
                <a16:creationId xmlns:a16="http://schemas.microsoft.com/office/drawing/2014/main" id="{FBD5276B-3167-4694-9B5A-07D0B43AA463}"/>
              </a:ext>
            </a:extLst>
          </p:cNvPr>
          <p:cNvSpPr>
            <a:spLocks noGrp="1" noChangeArrowheads="1"/>
          </p:cNvSpPr>
          <p:nvPr>
            <p:ph type="body" idx="1"/>
          </p:nvPr>
        </p:nvSpPr>
        <p:spPr>
          <a:xfrm>
            <a:off x="155575" y="1778000"/>
            <a:ext cx="8718550" cy="3109913"/>
          </a:xfrm>
          <a:noFill/>
        </p:spPr>
        <p:txBody>
          <a:bodyPr/>
          <a:lstStyle/>
          <a:p>
            <a:pPr marL="609600" indent="-609600">
              <a:lnSpc>
                <a:spcPct val="80000"/>
              </a:lnSpc>
              <a:buFont typeface="Monotype Sorts" pitchFamily="2" charset="2"/>
              <a:buNone/>
            </a:pPr>
            <a:r>
              <a:rPr lang="en-US" altLang="en-US" sz="3600" b="1" dirty="0"/>
              <a:t>double</a:t>
            </a:r>
            <a:r>
              <a:rPr lang="en-US" altLang="en-US" sz="3600" dirty="0"/>
              <a:t> max = </a:t>
            </a:r>
            <a:r>
              <a:rPr lang="en-US" altLang="en-US" sz="3600" dirty="0" err="1"/>
              <a:t>myList</a:t>
            </a:r>
            <a:r>
              <a:rPr lang="en-US" altLang="en-US" sz="3600" dirty="0"/>
              <a:t>[0];</a:t>
            </a:r>
            <a:endParaRPr lang="en-US" altLang="en-US" sz="3600" b="1" dirty="0"/>
          </a:p>
          <a:p>
            <a:pPr marL="609600" indent="-609600">
              <a:lnSpc>
                <a:spcPct val="80000"/>
              </a:lnSpc>
              <a:buFont typeface="Monotype Sorts" pitchFamily="2" charset="2"/>
              <a:buNone/>
            </a:pPr>
            <a:r>
              <a:rPr lang="en-US" altLang="en-US" sz="3600" b="1" dirty="0"/>
              <a:t>for</a:t>
            </a:r>
            <a:r>
              <a:rPr lang="en-US" altLang="en-US" sz="3600" dirty="0"/>
              <a:t> (</a:t>
            </a:r>
            <a:r>
              <a:rPr lang="en-US" altLang="en-US" sz="3600" b="1" dirty="0"/>
              <a:t>int</a:t>
            </a:r>
            <a:r>
              <a:rPr lang="en-US" altLang="en-US" sz="3600" dirty="0"/>
              <a:t> </a:t>
            </a:r>
            <a:r>
              <a:rPr lang="en-US" altLang="en-US" sz="3600" dirty="0" err="1"/>
              <a:t>i</a:t>
            </a:r>
            <a:r>
              <a:rPr lang="en-US" altLang="en-US" sz="3600" dirty="0"/>
              <a:t> = 1; </a:t>
            </a:r>
            <a:r>
              <a:rPr lang="en-US" altLang="en-US" sz="3600" dirty="0" err="1"/>
              <a:t>i</a:t>
            </a:r>
            <a:r>
              <a:rPr lang="en-US" altLang="en-US" sz="3600" dirty="0"/>
              <a:t> &lt; </a:t>
            </a:r>
            <a:r>
              <a:rPr lang="en-US" altLang="en-US" sz="3600" dirty="0" err="1"/>
              <a:t>myList.length</a:t>
            </a:r>
            <a:r>
              <a:rPr lang="en-US" altLang="en-US" sz="3600" dirty="0"/>
              <a:t>; </a:t>
            </a:r>
            <a:r>
              <a:rPr lang="en-US" altLang="en-US" sz="3600" dirty="0" err="1"/>
              <a:t>i</a:t>
            </a:r>
            <a:r>
              <a:rPr lang="en-US" altLang="en-US" sz="3600" dirty="0"/>
              <a:t>++) {</a:t>
            </a:r>
          </a:p>
          <a:p>
            <a:pPr marL="609600" indent="-609600">
              <a:lnSpc>
                <a:spcPct val="80000"/>
              </a:lnSpc>
              <a:buFont typeface="Monotype Sorts" pitchFamily="2" charset="2"/>
              <a:buNone/>
            </a:pPr>
            <a:r>
              <a:rPr lang="en-US" altLang="en-US" sz="3600" dirty="0"/>
              <a:t>  </a:t>
            </a:r>
            <a:r>
              <a:rPr lang="en-US" altLang="en-US" sz="3600" b="1" dirty="0"/>
              <a:t>if</a:t>
            </a:r>
            <a:r>
              <a:rPr lang="en-US" altLang="en-US" sz="3600" dirty="0"/>
              <a:t> (</a:t>
            </a:r>
            <a:r>
              <a:rPr lang="en-US" altLang="en-US" sz="3600" dirty="0" err="1"/>
              <a:t>myList</a:t>
            </a:r>
            <a:r>
              <a:rPr lang="en-US" altLang="en-US" sz="3600" dirty="0"/>
              <a:t>[</a:t>
            </a:r>
            <a:r>
              <a:rPr lang="en-US" altLang="en-US" sz="3600" dirty="0" err="1"/>
              <a:t>i</a:t>
            </a:r>
            <a:r>
              <a:rPr lang="en-US" altLang="en-US" sz="3600" dirty="0"/>
              <a:t>] &gt; max) max = </a:t>
            </a:r>
            <a:r>
              <a:rPr lang="en-US" altLang="en-US" sz="3600" dirty="0" err="1"/>
              <a:t>myList</a:t>
            </a:r>
            <a:r>
              <a:rPr lang="en-US" altLang="en-US" sz="3600" dirty="0"/>
              <a:t>[</a:t>
            </a:r>
            <a:r>
              <a:rPr lang="en-US" altLang="en-US" sz="3600" dirty="0" err="1"/>
              <a:t>i</a:t>
            </a:r>
            <a:r>
              <a:rPr lang="en-US" altLang="en-US" sz="3600" dirty="0"/>
              <a:t>];</a:t>
            </a:r>
          </a:p>
          <a:p>
            <a:pPr marL="609600" indent="-609600">
              <a:lnSpc>
                <a:spcPct val="80000"/>
              </a:lnSpc>
              <a:buFont typeface="Monotype Sorts" pitchFamily="2" charset="2"/>
              <a:buNone/>
            </a:pPr>
            <a:r>
              <a:rPr lang="en-US" altLang="en-US" sz="3600" dirty="0"/>
              <a:t>}</a:t>
            </a:r>
          </a:p>
        </p:txBody>
      </p:sp>
      <p:sp>
        <p:nvSpPr>
          <p:cNvPr id="43013" name="Rectangle 4">
            <a:extLst>
              <a:ext uri="{FF2B5EF4-FFF2-40B4-BE49-F238E27FC236}">
                <a16:creationId xmlns:a16="http://schemas.microsoft.com/office/drawing/2014/main" id="{73F45D68-3E36-4999-BD43-24504710E9E0}"/>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3014" name="Rectangle 5">
            <a:extLst>
              <a:ext uri="{FF2B5EF4-FFF2-40B4-BE49-F238E27FC236}">
                <a16:creationId xmlns:a16="http://schemas.microsoft.com/office/drawing/2014/main" id="{5212A3D4-65A8-4489-BDC7-EDC7A5EEF98E}"/>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D7F28948-D837-4E97-9720-87600882C39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82CF1C-CDCE-4B42-82A3-C4B8BFA269ED}" type="slidenum">
              <a:rPr lang="en-US" altLang="en-US" sz="1400"/>
              <a:pPr/>
              <a:t>36</a:t>
            </a:fld>
            <a:endParaRPr lang="en-US" altLang="en-US" sz="1400"/>
          </a:p>
        </p:txBody>
      </p:sp>
      <p:sp>
        <p:nvSpPr>
          <p:cNvPr id="44035" name="Rectangle 2">
            <a:extLst>
              <a:ext uri="{FF2B5EF4-FFF2-40B4-BE49-F238E27FC236}">
                <a16:creationId xmlns:a16="http://schemas.microsoft.com/office/drawing/2014/main" id="{BC47BE53-4BA0-4847-BD56-5B21CC268B46}"/>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Random shuffling</a:t>
            </a:r>
            <a:endParaRPr lang="en-US" altLang="en-US" sz="4500">
              <a:cs typeface="Times New Roman" panose="02020603050405020304" pitchFamily="18" charset="0"/>
              <a:hlinkClick r:id="rId3" action="ppaction://program"/>
            </a:endParaRPr>
          </a:p>
        </p:txBody>
      </p:sp>
      <p:sp>
        <p:nvSpPr>
          <p:cNvPr id="44036" name="Rectangle 4">
            <a:extLst>
              <a:ext uri="{FF2B5EF4-FFF2-40B4-BE49-F238E27FC236}">
                <a16:creationId xmlns:a16="http://schemas.microsoft.com/office/drawing/2014/main" id="{B46D2E34-637D-4423-8BDF-33172D975BFE}"/>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37" name="Rectangle 5">
            <a:extLst>
              <a:ext uri="{FF2B5EF4-FFF2-40B4-BE49-F238E27FC236}">
                <a16:creationId xmlns:a16="http://schemas.microsoft.com/office/drawing/2014/main" id="{3D754E50-09DE-44C0-86F2-CC51B2D0BB9A}"/>
              </a:ext>
            </a:extLst>
          </p:cNvPr>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38" name="Rectangle 9">
            <a:extLst>
              <a:ext uri="{FF2B5EF4-FFF2-40B4-BE49-F238E27FC236}">
                <a16:creationId xmlns:a16="http://schemas.microsoft.com/office/drawing/2014/main" id="{F0F4CB46-3957-4AFC-B45B-A449839CE9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4039" name="Object 8">
            <a:extLst>
              <a:ext uri="{FF2B5EF4-FFF2-40B4-BE49-F238E27FC236}">
                <a16:creationId xmlns:a16="http://schemas.microsoft.com/office/drawing/2014/main" id="{665DFBDF-01E8-49DD-B4F6-5D18885C9704}"/>
              </a:ext>
            </a:extLst>
          </p:cNvPr>
          <p:cNvGraphicFramePr>
            <a:graphicFrameLocks noChangeAspect="1"/>
          </p:cNvGraphicFramePr>
          <p:nvPr>
            <p:extLst>
              <p:ext uri="{D42A27DB-BD31-4B8C-83A1-F6EECF244321}">
                <p14:modId xmlns:p14="http://schemas.microsoft.com/office/powerpoint/2010/main" val="3492598696"/>
              </p:ext>
            </p:extLst>
          </p:nvPr>
        </p:nvGraphicFramePr>
        <p:xfrm>
          <a:off x="158750" y="1303338"/>
          <a:ext cx="8632825" cy="3055937"/>
        </p:xfrm>
        <a:graphic>
          <a:graphicData uri="http://schemas.openxmlformats.org/presentationml/2006/ole">
            <mc:AlternateContent xmlns:mc="http://schemas.openxmlformats.org/markup-compatibility/2006">
              <mc:Choice xmlns:v="urn:schemas-microsoft-com:vml" Requires="v">
                <p:oleObj spid="_x0000_s44045" name="Picture" r:id="rId4" imgW="4610100" imgH="1358900" progId="Word.Picture.8">
                  <p:embed/>
                </p:oleObj>
              </mc:Choice>
              <mc:Fallback>
                <p:oleObj name="Picture" r:id="rId4" imgW="4610100" imgH="13589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0" y="1303338"/>
                        <a:ext cx="8632825" cy="3055937"/>
                      </a:xfrm>
                      <a:prstGeom prst="rect">
                        <a:avLst/>
                      </a:prstGeom>
                      <a:noFill/>
                      <a:ln>
                        <a:noFill/>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96D9FC11-ABF7-4A89-9CC4-91972DFCD3E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34E918-DF1A-4655-BF5B-3CCF8FD9B220}" type="slidenum">
              <a:rPr lang="en-US" altLang="en-US" sz="1400"/>
              <a:pPr/>
              <a:t>37</a:t>
            </a:fld>
            <a:endParaRPr lang="en-US" altLang="en-US" sz="1400"/>
          </a:p>
        </p:txBody>
      </p:sp>
      <p:sp>
        <p:nvSpPr>
          <p:cNvPr id="45059" name="Rectangle 2">
            <a:extLst>
              <a:ext uri="{FF2B5EF4-FFF2-40B4-BE49-F238E27FC236}">
                <a16:creationId xmlns:a16="http://schemas.microsoft.com/office/drawing/2014/main" id="{64B758CA-2B45-47F6-80C4-97E2BA0AB334}"/>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Shifting Elements</a:t>
            </a:r>
            <a:endParaRPr lang="en-US" altLang="en-US" sz="4500">
              <a:cs typeface="Times New Roman" panose="02020603050405020304" pitchFamily="18" charset="0"/>
              <a:hlinkClick r:id="rId3" action="ppaction://program"/>
            </a:endParaRPr>
          </a:p>
        </p:txBody>
      </p:sp>
      <p:sp>
        <p:nvSpPr>
          <p:cNvPr id="45060" name="Rectangle 3">
            <a:extLst>
              <a:ext uri="{FF2B5EF4-FFF2-40B4-BE49-F238E27FC236}">
                <a16:creationId xmlns:a16="http://schemas.microsoft.com/office/drawing/2014/main" id="{2CAB30FC-08CC-41FB-9122-B21F74471AEE}"/>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5061" name="Rectangle 4">
            <a:extLst>
              <a:ext uri="{FF2B5EF4-FFF2-40B4-BE49-F238E27FC236}">
                <a16:creationId xmlns:a16="http://schemas.microsoft.com/office/drawing/2014/main" id="{D76B8459-5C02-451C-84E4-643BA03FA7B4}"/>
              </a:ext>
            </a:extLst>
          </p:cNvPr>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5062" name="Rectangle 5">
            <a:extLst>
              <a:ext uri="{FF2B5EF4-FFF2-40B4-BE49-F238E27FC236}">
                <a16:creationId xmlns:a16="http://schemas.microsoft.com/office/drawing/2014/main" id="{90D348FB-6B3C-487A-A420-C0C1E2A1DA9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5063" name="Rectangle 8">
            <a:extLst>
              <a:ext uri="{FF2B5EF4-FFF2-40B4-BE49-F238E27FC236}">
                <a16:creationId xmlns:a16="http://schemas.microsoft.com/office/drawing/2014/main" id="{C7ABC6B9-97A6-4929-A140-364C9FFC596F}"/>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5064" name="Object 7">
            <a:extLst>
              <a:ext uri="{FF2B5EF4-FFF2-40B4-BE49-F238E27FC236}">
                <a16:creationId xmlns:a16="http://schemas.microsoft.com/office/drawing/2014/main" id="{5A19E169-1B36-4A88-A0A0-868D1B15C73E}"/>
              </a:ext>
            </a:extLst>
          </p:cNvPr>
          <p:cNvGraphicFramePr>
            <a:graphicFrameLocks noChangeAspect="1"/>
          </p:cNvGraphicFramePr>
          <p:nvPr>
            <p:extLst>
              <p:ext uri="{D42A27DB-BD31-4B8C-83A1-F6EECF244321}">
                <p14:modId xmlns:p14="http://schemas.microsoft.com/office/powerpoint/2010/main" val="2793643559"/>
              </p:ext>
            </p:extLst>
          </p:nvPr>
        </p:nvGraphicFramePr>
        <p:xfrm>
          <a:off x="0" y="1662113"/>
          <a:ext cx="9144000" cy="2411412"/>
        </p:xfrm>
        <a:graphic>
          <a:graphicData uri="http://schemas.openxmlformats.org/presentationml/2006/ole">
            <mc:AlternateContent xmlns:mc="http://schemas.openxmlformats.org/markup-compatibility/2006">
              <mc:Choice xmlns:v="urn:schemas-microsoft-com:vml" Requires="v">
                <p:oleObj spid="_x0000_s45070" name="Picture" r:id="rId4" imgW="5203408" imgH="1364753" progId="Word.Picture.8">
                  <p:embed/>
                </p:oleObj>
              </mc:Choice>
              <mc:Fallback>
                <p:oleObj name="Picture" r:id="rId4" imgW="5203408" imgH="1364753"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62113"/>
                        <a:ext cx="9144000" cy="2411412"/>
                      </a:xfrm>
                      <a:prstGeom prst="rect">
                        <a:avLst/>
                      </a:prstGeom>
                      <a:noFill/>
                      <a:ln>
                        <a:noFill/>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A0013EC6-ADAA-4253-8A53-2B6AFCF543F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A17715-B3BA-4188-A8BD-E3B40ED0DCEF}" type="slidenum">
              <a:rPr lang="en-US" altLang="en-US" sz="1400"/>
              <a:pPr/>
              <a:t>38</a:t>
            </a:fld>
            <a:endParaRPr lang="en-US" altLang="en-US" sz="1400"/>
          </a:p>
        </p:txBody>
      </p:sp>
      <p:sp>
        <p:nvSpPr>
          <p:cNvPr id="46083" name="Rectangle 2">
            <a:extLst>
              <a:ext uri="{FF2B5EF4-FFF2-40B4-BE49-F238E27FC236}">
                <a16:creationId xmlns:a16="http://schemas.microsoft.com/office/drawing/2014/main" id="{E027CB58-81C7-44AF-BE9C-E695BAD6157F}"/>
              </a:ext>
            </a:extLst>
          </p:cNvPr>
          <p:cNvSpPr>
            <a:spLocks noGrp="1" noChangeArrowheads="1"/>
          </p:cNvSpPr>
          <p:nvPr>
            <p:ph type="title"/>
          </p:nvPr>
        </p:nvSpPr>
        <p:spPr>
          <a:xfrm>
            <a:off x="1219200" y="152400"/>
            <a:ext cx="7239000" cy="609600"/>
          </a:xfrm>
          <a:noFill/>
        </p:spPr>
        <p:txBody>
          <a:bodyPr/>
          <a:lstStyle/>
          <a:p>
            <a:r>
              <a:rPr lang="en-US" altLang="en-US" sz="3200">
                <a:cs typeface="Times New Roman" panose="02020603050405020304" pitchFamily="18" charset="0"/>
              </a:rPr>
              <a:t>Enhanced </a:t>
            </a:r>
            <a:r>
              <a:rPr lang="en-US" altLang="en-US" sz="3200" u="sng">
                <a:cs typeface="Times New Roman" panose="02020603050405020304" pitchFamily="18" charset="0"/>
              </a:rPr>
              <a:t>for</a:t>
            </a:r>
            <a:r>
              <a:rPr lang="en-US" altLang="en-US" sz="3200">
                <a:cs typeface="Times New Roman" panose="02020603050405020304" pitchFamily="18" charset="0"/>
              </a:rPr>
              <a:t> Loop (for-each loop)</a:t>
            </a:r>
          </a:p>
        </p:txBody>
      </p:sp>
      <p:sp>
        <p:nvSpPr>
          <p:cNvPr id="46084" name="Rectangle 3">
            <a:extLst>
              <a:ext uri="{FF2B5EF4-FFF2-40B4-BE49-F238E27FC236}">
                <a16:creationId xmlns:a16="http://schemas.microsoft.com/office/drawing/2014/main" id="{4761D815-51B5-4EBE-8398-CA47A8999CE6}"/>
              </a:ext>
            </a:extLst>
          </p:cNvPr>
          <p:cNvSpPr>
            <a:spLocks noGrp="1" noChangeArrowheads="1"/>
          </p:cNvSpPr>
          <p:nvPr>
            <p:ph type="body" idx="1"/>
          </p:nvPr>
        </p:nvSpPr>
        <p:spPr>
          <a:xfrm>
            <a:off x="228600" y="990600"/>
            <a:ext cx="8686800" cy="5410200"/>
          </a:xfrm>
          <a:noFill/>
        </p:spPr>
        <p:txBody>
          <a:bodyPr/>
          <a:lstStyle/>
          <a:p>
            <a:pPr marL="0" indent="0">
              <a:spcBef>
                <a:spcPct val="0"/>
              </a:spcBef>
              <a:buClrTx/>
              <a:buSzTx/>
              <a:buFontTx/>
              <a:buNone/>
            </a:pPr>
            <a:r>
              <a:rPr lang="en-US" altLang="en-US" sz="2000">
                <a:cs typeface="Times New Roman" panose="02020603050405020304" pitchFamily="18" charset="0"/>
              </a:rPr>
              <a:t>JDK 1.5 introduced a new for loop that enables you to traverse the complete array sequentially without using an index variable. For example, the following code displays all elements in the array myList:</a:t>
            </a:r>
          </a:p>
          <a:p>
            <a:pPr marL="0" indent="0">
              <a:spcBef>
                <a:spcPct val="0"/>
              </a:spcBef>
              <a:buClrTx/>
              <a:buSzTx/>
              <a:buFontTx/>
              <a:buNone/>
            </a:pPr>
            <a:r>
              <a:rPr lang="en-US" altLang="en-US" sz="2000">
                <a:solidFill>
                  <a:schemeClr val="tx2"/>
                </a:solidFill>
                <a:cs typeface="Courier New" panose="02070309020205020404" pitchFamily="49" charset="0"/>
              </a:rPr>
              <a:t> </a:t>
            </a:r>
            <a:endParaRPr lang="en-US" altLang="en-US" sz="2000">
              <a:solidFill>
                <a:schemeClr val="tx2"/>
              </a:solidFill>
            </a:endParaRPr>
          </a:p>
          <a:p>
            <a:pPr lvl="1">
              <a:buFontTx/>
              <a:buNone/>
            </a:pPr>
            <a:r>
              <a:rPr lang="en-US" altLang="en-US" sz="1800">
                <a:latin typeface="Courier New" panose="02070309020205020404" pitchFamily="49" charset="0"/>
                <a:cs typeface="Courier New" panose="02070309020205020404" pitchFamily="49" charset="0"/>
              </a:rPr>
              <a:t>for (double value: myList) </a:t>
            </a:r>
            <a:endParaRPr lang="en-US" altLang="en-US" sz="1800">
              <a:latin typeface="Courier New" panose="02070309020205020404" pitchFamily="49" charset="0"/>
              <a:cs typeface="Times New Roman" panose="02020603050405020304" pitchFamily="18" charset="0"/>
            </a:endParaRPr>
          </a:p>
          <a:p>
            <a:pPr lvl="1">
              <a:buFontTx/>
              <a:buNone/>
            </a:pPr>
            <a:r>
              <a:rPr lang="en-US" altLang="en-US" sz="1800">
                <a:latin typeface="Courier New" panose="02070309020205020404" pitchFamily="49" charset="0"/>
                <a:cs typeface="Courier New" panose="02070309020205020404" pitchFamily="49" charset="0"/>
              </a:rPr>
              <a:t>  System.out.println(value);</a:t>
            </a:r>
            <a:endParaRPr lang="en-US" altLang="en-US" sz="1800">
              <a:latin typeface="Courier New" panose="02070309020205020404" pitchFamily="49" charset="0"/>
              <a:cs typeface="Times New Roman" panose="02020603050405020304" pitchFamily="18" charset="0"/>
            </a:endParaRPr>
          </a:p>
          <a:p>
            <a:pPr marL="0" indent="0">
              <a:buFont typeface="Monotype Sorts" pitchFamily="2" charset="2"/>
              <a:buNone/>
            </a:pPr>
            <a:r>
              <a:rPr lang="en-US" altLang="en-US" sz="2000">
                <a:cs typeface="Courier New" panose="02070309020205020404" pitchFamily="49" charset="0"/>
              </a:rPr>
              <a:t> </a:t>
            </a:r>
            <a:endParaRPr lang="en-US" altLang="en-US" sz="2000">
              <a:cs typeface="Times New Roman" panose="02020603050405020304" pitchFamily="18" charset="0"/>
            </a:endParaRPr>
          </a:p>
          <a:p>
            <a:pPr marL="0" indent="0">
              <a:spcBef>
                <a:spcPct val="0"/>
              </a:spcBef>
              <a:buClrTx/>
              <a:buSzTx/>
              <a:buFontTx/>
              <a:buNone/>
            </a:pPr>
            <a:r>
              <a:rPr lang="en-US" altLang="en-US" sz="2000">
                <a:cs typeface="Times New Roman" panose="02020603050405020304" pitchFamily="18" charset="0"/>
              </a:rPr>
              <a:t>In general, the syntax is</a:t>
            </a:r>
          </a:p>
          <a:p>
            <a:pPr marL="0" indent="0">
              <a:spcBef>
                <a:spcPct val="0"/>
              </a:spcBef>
              <a:buClrTx/>
              <a:buSzTx/>
              <a:buFontTx/>
              <a:buNone/>
            </a:pPr>
            <a:r>
              <a:rPr lang="en-US" altLang="en-US" sz="2000">
                <a:solidFill>
                  <a:schemeClr val="tx2"/>
                </a:solidFill>
                <a:cs typeface="Courier New" panose="02070309020205020404" pitchFamily="49" charset="0"/>
              </a:rPr>
              <a:t> </a:t>
            </a:r>
            <a:endParaRPr lang="en-US" altLang="en-US" sz="2000">
              <a:solidFill>
                <a:schemeClr val="tx2"/>
              </a:solidFill>
            </a:endParaRPr>
          </a:p>
          <a:p>
            <a:pPr lvl="1">
              <a:buFontTx/>
              <a:buNone/>
            </a:pPr>
            <a:r>
              <a:rPr lang="en-US" altLang="en-US" sz="1800">
                <a:latin typeface="Courier New" panose="02070309020205020404" pitchFamily="49" charset="0"/>
                <a:cs typeface="Courier New" panose="02070309020205020404" pitchFamily="49" charset="0"/>
              </a:rPr>
              <a:t>for (elementType value: arrayRefVar) {</a:t>
            </a:r>
            <a:endParaRPr lang="en-US" altLang="en-US" sz="1800">
              <a:latin typeface="Courier New" panose="02070309020205020404" pitchFamily="49" charset="0"/>
              <a:cs typeface="Times New Roman" panose="02020603050405020304" pitchFamily="18" charset="0"/>
            </a:endParaRPr>
          </a:p>
          <a:p>
            <a:pPr lvl="1">
              <a:buFontTx/>
              <a:buNone/>
            </a:pPr>
            <a:r>
              <a:rPr lang="en-US" altLang="en-US" sz="1800">
                <a:latin typeface="Courier New" panose="02070309020205020404" pitchFamily="49" charset="0"/>
                <a:cs typeface="Courier New" panose="02070309020205020404" pitchFamily="49" charset="0"/>
              </a:rPr>
              <a:t>  // Process the value</a:t>
            </a:r>
            <a:endParaRPr lang="en-US" altLang="en-US" sz="1800">
              <a:latin typeface="Courier New" panose="02070309020205020404" pitchFamily="49" charset="0"/>
              <a:cs typeface="Times New Roman" panose="02020603050405020304" pitchFamily="18" charset="0"/>
            </a:endParaRPr>
          </a:p>
          <a:p>
            <a:pPr lvl="1">
              <a:buFontTx/>
              <a:buNone/>
            </a:pPr>
            <a:r>
              <a:rPr lang="en-US" altLang="en-US" sz="1800">
                <a:latin typeface="Courier New" panose="02070309020205020404" pitchFamily="49" charset="0"/>
                <a:cs typeface="Courier New" panose="02070309020205020404" pitchFamily="49" charset="0"/>
              </a:rPr>
              <a:t>}</a:t>
            </a:r>
            <a:endParaRPr lang="en-US" altLang="en-US" sz="1800">
              <a:latin typeface="Courier New" panose="02070309020205020404" pitchFamily="49" charset="0"/>
              <a:cs typeface="Times New Roman" panose="02020603050405020304" pitchFamily="18" charset="0"/>
            </a:endParaRPr>
          </a:p>
          <a:p>
            <a:pPr marL="0" indent="0">
              <a:buFont typeface="Monotype Sorts" pitchFamily="2" charset="2"/>
              <a:buNone/>
            </a:pPr>
            <a:r>
              <a:rPr lang="en-US" altLang="en-US" sz="2000">
                <a:cs typeface="Courier New" panose="02070309020205020404" pitchFamily="49" charset="0"/>
              </a:rPr>
              <a:t> </a:t>
            </a:r>
            <a:endParaRPr lang="en-US" altLang="en-US" sz="2000">
              <a:cs typeface="Times New Roman" panose="02020603050405020304" pitchFamily="18" charset="0"/>
            </a:endParaRPr>
          </a:p>
          <a:p>
            <a:pPr marL="0" indent="0">
              <a:buFont typeface="Monotype Sorts" pitchFamily="2" charset="2"/>
              <a:buNone/>
            </a:pPr>
            <a:r>
              <a:rPr lang="en-US" altLang="en-US" sz="2000">
                <a:cs typeface="Courier New" panose="02070309020205020404" pitchFamily="49" charset="0"/>
              </a:rPr>
              <a:t>You still have to use an index variable if you wish to traverse the array in a different order or change the elements in the array.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FDFEFDE7-4424-4FAF-859A-E77D9920B64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D150D6-315D-4B48-8377-C5EFD91B9654}" type="slidenum">
              <a:rPr lang="en-US" altLang="en-US" sz="1400"/>
              <a:pPr/>
              <a:t>39</a:t>
            </a:fld>
            <a:endParaRPr lang="en-US" altLang="en-US" sz="1400"/>
          </a:p>
        </p:txBody>
      </p:sp>
      <p:sp>
        <p:nvSpPr>
          <p:cNvPr id="47107" name="Rectangle 2">
            <a:extLst>
              <a:ext uri="{FF2B5EF4-FFF2-40B4-BE49-F238E27FC236}">
                <a16:creationId xmlns:a16="http://schemas.microsoft.com/office/drawing/2014/main" id="{A066707E-8C36-43DA-B1F5-5254E0F1D0FB}"/>
              </a:ext>
            </a:extLst>
          </p:cNvPr>
          <p:cNvSpPr>
            <a:spLocks noGrp="1" noChangeArrowheads="1"/>
          </p:cNvSpPr>
          <p:nvPr>
            <p:ph type="title"/>
          </p:nvPr>
        </p:nvSpPr>
        <p:spPr>
          <a:xfrm>
            <a:off x="609600" y="381000"/>
            <a:ext cx="8148638" cy="512763"/>
          </a:xfrm>
        </p:spPr>
        <p:txBody>
          <a:bodyPr/>
          <a:lstStyle/>
          <a:p>
            <a:r>
              <a:rPr lang="en-US" altLang="en-US" sz="4000"/>
              <a:t>Problem: Lotto Numbers</a:t>
            </a:r>
            <a:endParaRPr lang="en-US" altLang="en-US" sz="4000">
              <a:solidFill>
                <a:schemeClr val="tx1"/>
              </a:solidFill>
              <a:latin typeface="Book Antiqua" panose="02040602050305030304" pitchFamily="18" charset="0"/>
              <a:hlinkClick r:id="rId2" action="ppaction://program"/>
            </a:endParaRPr>
          </a:p>
        </p:txBody>
      </p:sp>
      <p:sp>
        <p:nvSpPr>
          <p:cNvPr id="47108" name="Rectangle 3">
            <a:extLst>
              <a:ext uri="{FF2B5EF4-FFF2-40B4-BE49-F238E27FC236}">
                <a16:creationId xmlns:a16="http://schemas.microsoft.com/office/drawing/2014/main" id="{F706077A-638D-44AA-A562-BF453323FB09}"/>
              </a:ext>
            </a:extLst>
          </p:cNvPr>
          <p:cNvSpPr>
            <a:spLocks noGrp="1" noChangeArrowheads="1"/>
          </p:cNvSpPr>
          <p:nvPr>
            <p:ph type="body" idx="1"/>
          </p:nvPr>
        </p:nvSpPr>
        <p:spPr>
          <a:xfrm>
            <a:off x="309563" y="1009650"/>
            <a:ext cx="8602662" cy="3790950"/>
          </a:xfrm>
        </p:spPr>
        <p:txBody>
          <a:bodyPr/>
          <a:lstStyle/>
          <a:p>
            <a:pPr marL="0" indent="0">
              <a:buFont typeface="Monotype Sorts" pitchFamily="2" charset="2"/>
              <a:buNone/>
            </a:pPr>
            <a:r>
              <a:rPr lang="en-US" altLang="en-US"/>
              <a:t>Suppose you play the Pick-10 lotto. Each ticket has </a:t>
            </a:r>
            <a:r>
              <a:rPr lang="en-US" altLang="en-US" u="sng"/>
              <a:t>10</a:t>
            </a:r>
            <a:r>
              <a:rPr lang="en-US" altLang="en-US"/>
              <a:t> unique numbers ranging from </a:t>
            </a:r>
            <a:r>
              <a:rPr lang="en-US" altLang="en-US" u="sng"/>
              <a:t>1</a:t>
            </a:r>
            <a:r>
              <a:rPr lang="en-US" altLang="en-US"/>
              <a:t> to </a:t>
            </a:r>
            <a:r>
              <a:rPr lang="en-US" altLang="en-US" u="sng"/>
              <a:t>99</a:t>
            </a:r>
            <a:r>
              <a:rPr lang="en-US" altLang="en-US"/>
              <a:t>. You buy a lot of tickets. You like to have your tickets to cover all numbers from </a:t>
            </a:r>
            <a:r>
              <a:rPr lang="en-US" altLang="en-US" u="sng"/>
              <a:t>1</a:t>
            </a:r>
            <a:r>
              <a:rPr lang="en-US" altLang="en-US"/>
              <a:t> to </a:t>
            </a:r>
            <a:r>
              <a:rPr lang="en-US" altLang="en-US" u="sng"/>
              <a:t>99</a:t>
            </a:r>
            <a:r>
              <a:rPr lang="en-US" altLang="en-US"/>
              <a:t>. Write a program that reads the ticket numbers from a file and checks whether all numbers are covered. Assume the last number in the file is </a:t>
            </a:r>
            <a:r>
              <a:rPr lang="en-US" altLang="en-US" u="sng"/>
              <a:t>0</a:t>
            </a:r>
            <a:r>
              <a:rPr lang="en-US" altLang="en-US"/>
              <a:t>. </a:t>
            </a:r>
          </a:p>
        </p:txBody>
      </p:sp>
      <p:sp>
        <p:nvSpPr>
          <p:cNvPr id="436228" name="AutoShape 4">
            <a:hlinkClick r:id="" action="ppaction://noaction" highlightClick="1"/>
            <a:extLst>
              <a:ext uri="{FF2B5EF4-FFF2-40B4-BE49-F238E27FC236}">
                <a16:creationId xmlns:a16="http://schemas.microsoft.com/office/drawing/2014/main" id="{65BB3194-E032-44E4-86F7-9D41CD29B1CD}"/>
              </a:ext>
            </a:extLst>
          </p:cNvPr>
          <p:cNvSpPr>
            <a:spLocks noChangeArrowheads="1"/>
          </p:cNvSpPr>
          <p:nvPr/>
        </p:nvSpPr>
        <p:spPr bwMode="auto">
          <a:xfrm>
            <a:off x="2311400" y="5108575"/>
            <a:ext cx="2260600" cy="482600"/>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altLang="en-US" dirty="0" err="1">
                <a:solidFill>
                  <a:schemeClr val="accent1"/>
                </a:solidFill>
                <a:latin typeface="Book Antiqua" panose="02040602050305030304" pitchFamily="18" charset="0"/>
                <a:hlinkClick r:id="rId3" action="ppaction://program"/>
              </a:rPr>
              <a:t>LottoNumbers</a:t>
            </a:r>
            <a:endParaRPr lang="en-US" altLang="en-US" dirty="0">
              <a:solidFill>
                <a:schemeClr val="accent1"/>
              </a:solidFill>
            </a:endParaRPr>
          </a:p>
        </p:txBody>
      </p:sp>
      <p:sp>
        <p:nvSpPr>
          <p:cNvPr id="47112" name="AutoShape 8">
            <a:hlinkClick r:id="rId4" highlightClick="1"/>
            <a:extLst>
              <a:ext uri="{FF2B5EF4-FFF2-40B4-BE49-F238E27FC236}">
                <a16:creationId xmlns:a16="http://schemas.microsoft.com/office/drawing/2014/main" id="{76662FC8-609D-45DF-8DAA-D7047137E209}"/>
              </a:ext>
            </a:extLst>
          </p:cNvPr>
          <p:cNvSpPr>
            <a:spLocks noChangeArrowheads="1"/>
          </p:cNvSpPr>
          <p:nvPr/>
        </p:nvSpPr>
        <p:spPr bwMode="auto">
          <a:xfrm>
            <a:off x="1499600" y="5061744"/>
            <a:ext cx="468312"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8CE7B74B-8E01-424C-A5C1-81E5E095057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7B044DE-5FDD-499C-8943-E0FE259517C7}" type="slidenum">
              <a:rPr lang="en-US" altLang="en-US" sz="1400"/>
              <a:pPr/>
              <a:t>4</a:t>
            </a:fld>
            <a:endParaRPr lang="en-US" altLang="en-US" sz="1400"/>
          </a:p>
        </p:txBody>
      </p:sp>
      <p:sp>
        <p:nvSpPr>
          <p:cNvPr id="10243" name="Rectangle 2">
            <a:extLst>
              <a:ext uri="{FF2B5EF4-FFF2-40B4-BE49-F238E27FC236}">
                <a16:creationId xmlns:a16="http://schemas.microsoft.com/office/drawing/2014/main" id="{EE01B0D6-8189-4E22-B511-59397E941AAE}"/>
              </a:ext>
            </a:extLst>
          </p:cNvPr>
          <p:cNvSpPr>
            <a:spLocks noGrp="1" noChangeArrowheads="1"/>
          </p:cNvSpPr>
          <p:nvPr>
            <p:ph type="title"/>
          </p:nvPr>
        </p:nvSpPr>
        <p:spPr>
          <a:xfrm>
            <a:off x="685800" y="304800"/>
            <a:ext cx="7772400" cy="838200"/>
          </a:xfrm>
          <a:noFill/>
        </p:spPr>
        <p:txBody>
          <a:bodyPr/>
          <a:lstStyle/>
          <a:p>
            <a:r>
              <a:rPr lang="en-US" altLang="en-US"/>
              <a:t>Declaring Array Variables</a:t>
            </a:r>
          </a:p>
        </p:txBody>
      </p:sp>
      <p:sp>
        <p:nvSpPr>
          <p:cNvPr id="10244" name="Rectangle 3">
            <a:extLst>
              <a:ext uri="{FF2B5EF4-FFF2-40B4-BE49-F238E27FC236}">
                <a16:creationId xmlns:a16="http://schemas.microsoft.com/office/drawing/2014/main" id="{9D01740E-550B-4C51-BC6F-34CE9F08F3E2}"/>
              </a:ext>
            </a:extLst>
          </p:cNvPr>
          <p:cNvSpPr>
            <a:spLocks noGrp="1" noChangeArrowheads="1"/>
          </p:cNvSpPr>
          <p:nvPr>
            <p:ph type="body" idx="1"/>
          </p:nvPr>
        </p:nvSpPr>
        <p:spPr>
          <a:xfrm>
            <a:off x="609600" y="1371600"/>
            <a:ext cx="7696200" cy="4724400"/>
          </a:xfrm>
          <a:noFill/>
        </p:spPr>
        <p:txBody>
          <a:bodyPr/>
          <a:lstStyle/>
          <a:p>
            <a:r>
              <a:rPr lang="en-US" altLang="en-US" sz="2600" dirty="0">
                <a:latin typeface="Courier New" panose="02070309020205020404" pitchFamily="49" charset="0"/>
              </a:rPr>
              <a:t>datatype[] </a:t>
            </a:r>
            <a:r>
              <a:rPr lang="en-US" altLang="en-US" sz="2600" dirty="0" err="1">
                <a:latin typeface="Courier New" panose="02070309020205020404" pitchFamily="49" charset="0"/>
              </a:rPr>
              <a:t>arrayRefVar</a:t>
            </a:r>
            <a:r>
              <a:rPr lang="en-US" altLang="en-US" sz="2600" dirty="0">
                <a:latin typeface="Courier New" panose="02070309020205020404" pitchFamily="49" charset="0"/>
              </a:rPr>
              <a:t>;</a:t>
            </a:r>
            <a:endParaRPr lang="en-US" altLang="en-US" sz="2400" dirty="0">
              <a:latin typeface="Courier New" panose="02070309020205020404" pitchFamily="49" charset="0"/>
            </a:endParaRPr>
          </a:p>
          <a:p>
            <a:pPr>
              <a:spcBef>
                <a:spcPct val="50000"/>
              </a:spcBef>
              <a:buFont typeface="Monotype Sorts" pitchFamily="2" charset="2"/>
              <a:buNone/>
            </a:pPr>
            <a:r>
              <a:rPr lang="en-US" altLang="en-US" sz="2800" dirty="0"/>
              <a:t>	</a:t>
            </a:r>
            <a:r>
              <a:rPr lang="en-US" altLang="en-US" sz="2600" dirty="0"/>
              <a:t>Example: </a:t>
            </a:r>
          </a:p>
          <a:p>
            <a:pPr>
              <a:spcBef>
                <a:spcPct val="50000"/>
              </a:spcBef>
              <a:buFont typeface="Monotype Sorts" pitchFamily="2" charset="2"/>
              <a:buNone/>
            </a:pPr>
            <a:r>
              <a:rPr lang="en-US" altLang="en-US" sz="2600" dirty="0"/>
              <a:t>    </a:t>
            </a:r>
            <a:r>
              <a:rPr lang="en-US" altLang="en-US" sz="2400" dirty="0">
                <a:latin typeface="Courier New" panose="02070309020205020404" pitchFamily="49" charset="0"/>
              </a:rPr>
              <a:t>double[] </a:t>
            </a:r>
            <a:r>
              <a:rPr lang="en-US" altLang="en-US" sz="2400" dirty="0" err="1">
                <a:latin typeface="Courier New" panose="02070309020205020404" pitchFamily="49" charset="0"/>
              </a:rPr>
              <a:t>myList</a:t>
            </a:r>
            <a:r>
              <a:rPr lang="en-US" altLang="en-US" sz="2400" dirty="0">
                <a:latin typeface="Courier New" panose="02070309020205020404" pitchFamily="49" charset="0"/>
              </a:rPr>
              <a:t>;</a:t>
            </a:r>
            <a:endParaRPr lang="en-US" altLang="en-US" sz="2400" dirty="0"/>
          </a:p>
          <a:p>
            <a:pPr>
              <a:buFont typeface="Monotype Sorts" pitchFamily="2" charset="2"/>
              <a:buNone/>
            </a:pPr>
            <a:endParaRPr lang="en-US" altLang="en-US" sz="2800" dirty="0">
              <a:latin typeface="Courier New" panose="02070309020205020404" pitchFamily="49" charset="0"/>
            </a:endParaRPr>
          </a:p>
          <a:p>
            <a:r>
              <a:rPr lang="en-US" altLang="en-US" sz="2600" dirty="0">
                <a:latin typeface="Courier New" panose="02070309020205020404" pitchFamily="49" charset="0"/>
              </a:rPr>
              <a:t>datatype </a:t>
            </a:r>
            <a:r>
              <a:rPr lang="en-US" altLang="en-US" sz="2600" dirty="0" err="1">
                <a:latin typeface="Courier New" panose="02070309020205020404" pitchFamily="49" charset="0"/>
              </a:rPr>
              <a:t>arrayRefVar</a:t>
            </a:r>
            <a:r>
              <a:rPr lang="en-US" altLang="en-US" sz="2600" dirty="0">
                <a:latin typeface="Courier New" panose="02070309020205020404" pitchFamily="49" charset="0"/>
              </a:rPr>
              <a:t>[]; </a:t>
            </a:r>
            <a:r>
              <a:rPr lang="en-US" altLang="en-US" sz="2600" u="sng" dirty="0">
                <a:solidFill>
                  <a:srgbClr val="FF6600"/>
                </a:solidFill>
                <a:cs typeface="Courier New" panose="02070309020205020404" pitchFamily="49" charset="0"/>
              </a:rPr>
              <a:t>// This style is allowed, but not preferred</a:t>
            </a:r>
            <a:endParaRPr lang="en-US" altLang="en-US" sz="2400" dirty="0">
              <a:solidFill>
                <a:srgbClr val="FF6600"/>
              </a:solidFill>
            </a:endParaRPr>
          </a:p>
          <a:p>
            <a:pPr algn="just">
              <a:spcBef>
                <a:spcPct val="50000"/>
              </a:spcBef>
              <a:buFont typeface="Monotype Sorts" pitchFamily="2" charset="2"/>
              <a:buNone/>
            </a:pPr>
            <a:r>
              <a:rPr lang="en-US" altLang="en-US" sz="2800" dirty="0"/>
              <a:t>	</a:t>
            </a:r>
            <a:r>
              <a:rPr lang="en-US" altLang="en-US" sz="2600" dirty="0"/>
              <a:t>Example: </a:t>
            </a:r>
          </a:p>
          <a:p>
            <a:pPr algn="just">
              <a:spcBef>
                <a:spcPct val="50000"/>
              </a:spcBef>
              <a:buFont typeface="Monotype Sorts" pitchFamily="2" charset="2"/>
              <a:buNone/>
            </a:pPr>
            <a:r>
              <a:rPr lang="en-US" altLang="en-US" sz="2600" dirty="0"/>
              <a:t>    </a:t>
            </a:r>
            <a:r>
              <a:rPr lang="en-US" altLang="en-US" sz="2400" dirty="0">
                <a:latin typeface="Courier New" panose="02070309020205020404" pitchFamily="49" charset="0"/>
              </a:rPr>
              <a:t>double </a:t>
            </a:r>
            <a:r>
              <a:rPr lang="en-US" altLang="en-US" sz="2400" dirty="0" err="1">
                <a:latin typeface="Courier New" panose="02070309020205020404" pitchFamily="49" charset="0"/>
              </a:rPr>
              <a:t>myList</a:t>
            </a:r>
            <a:r>
              <a:rPr lang="en-US" altLang="en-US" sz="2400" dirty="0">
                <a:latin typeface="Courier New" panose="02070309020205020404" pitchFamily="49" charset="0"/>
              </a:rPr>
              <a: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A470E452-C299-4574-A3B6-523BA68D560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3422C7-FC30-49E9-8DA1-926B459AAEA7}" type="slidenum">
              <a:rPr lang="en-US" altLang="en-US" sz="1400"/>
              <a:pPr/>
              <a:t>40</a:t>
            </a:fld>
            <a:endParaRPr lang="en-US" altLang="en-US" sz="1400"/>
          </a:p>
        </p:txBody>
      </p:sp>
      <p:sp>
        <p:nvSpPr>
          <p:cNvPr id="48131" name="Rectangle 2">
            <a:extLst>
              <a:ext uri="{FF2B5EF4-FFF2-40B4-BE49-F238E27FC236}">
                <a16:creationId xmlns:a16="http://schemas.microsoft.com/office/drawing/2014/main" id="{114D7D03-FCBC-40D1-8346-1931FCB7DD4E}"/>
              </a:ext>
            </a:extLst>
          </p:cNvPr>
          <p:cNvSpPr>
            <a:spLocks noGrp="1" noChangeArrowheads="1"/>
          </p:cNvSpPr>
          <p:nvPr>
            <p:ph type="title"/>
          </p:nvPr>
        </p:nvSpPr>
        <p:spPr>
          <a:xfrm>
            <a:off x="609600" y="381000"/>
            <a:ext cx="8148638" cy="512763"/>
          </a:xfrm>
        </p:spPr>
        <p:txBody>
          <a:bodyPr/>
          <a:lstStyle/>
          <a:p>
            <a:r>
              <a:rPr lang="en-US" altLang="en-US" sz="4000"/>
              <a:t>Problem: Lotto Numbers</a:t>
            </a:r>
            <a:endParaRPr lang="en-US" altLang="en-US" sz="4000">
              <a:solidFill>
                <a:schemeClr val="tx1"/>
              </a:solidFill>
              <a:latin typeface="Book Antiqua" panose="02040602050305030304" pitchFamily="18" charset="0"/>
              <a:hlinkClick r:id="rId3" action="ppaction://program"/>
            </a:endParaRPr>
          </a:p>
        </p:txBody>
      </p:sp>
      <p:sp>
        <p:nvSpPr>
          <p:cNvPr id="48132" name="Rectangle 9">
            <a:extLst>
              <a:ext uri="{FF2B5EF4-FFF2-40B4-BE49-F238E27FC236}">
                <a16:creationId xmlns:a16="http://schemas.microsoft.com/office/drawing/2014/main" id="{172586C6-8C96-47AE-9B0D-71949B6E819F}"/>
              </a:ext>
            </a:extLst>
          </p:cNvPr>
          <p:cNvSpPr>
            <a:spLocks noChangeArrowheads="1"/>
          </p:cNvSpPr>
          <p:nvPr/>
        </p:nvSpPr>
        <p:spPr bwMode="auto">
          <a:xfrm>
            <a:off x="0" y="1985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8133" name="Object 8">
            <a:extLst>
              <a:ext uri="{FF2B5EF4-FFF2-40B4-BE49-F238E27FC236}">
                <a16:creationId xmlns:a16="http://schemas.microsoft.com/office/drawing/2014/main" id="{1576394E-CC1D-4FD9-921B-4E48A9FE919B}"/>
              </a:ext>
            </a:extLst>
          </p:cNvPr>
          <p:cNvGraphicFramePr>
            <a:graphicFrameLocks noChangeAspect="1"/>
          </p:cNvGraphicFramePr>
          <p:nvPr>
            <p:extLst>
              <p:ext uri="{D42A27DB-BD31-4B8C-83A1-F6EECF244321}">
                <p14:modId xmlns:p14="http://schemas.microsoft.com/office/powerpoint/2010/main" val="821114233"/>
              </p:ext>
            </p:extLst>
          </p:nvPr>
        </p:nvGraphicFramePr>
        <p:xfrm>
          <a:off x="0" y="1123950"/>
          <a:ext cx="9144000" cy="4459288"/>
        </p:xfrm>
        <a:graphic>
          <a:graphicData uri="http://schemas.openxmlformats.org/presentationml/2006/ole">
            <mc:AlternateContent xmlns:mc="http://schemas.openxmlformats.org/markup-compatibility/2006">
              <mc:Choice xmlns:v="urn:schemas-microsoft-com:vml" Requires="v">
                <p:oleObj spid="_x0000_s48139" name="Picture" r:id="rId4" imgW="5930900" imgH="2882900" progId="Word.Picture.8">
                  <p:embed/>
                </p:oleObj>
              </mc:Choice>
              <mc:Fallback>
                <p:oleObj name="Picture" r:id="rId4" imgW="5930900" imgH="28829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23950"/>
                        <a:ext cx="9144000" cy="4459288"/>
                      </a:xfrm>
                      <a:prstGeom prst="rect">
                        <a:avLst/>
                      </a:prstGeom>
                      <a:noFill/>
                      <a:ln>
                        <a:noFill/>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C77133F4-0BF4-42B1-B8C9-3689ED7E228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4CD72D-5E03-44F1-BF9E-B4E429E5531B}" type="slidenum">
              <a:rPr lang="en-US" altLang="en-US" sz="1400"/>
              <a:pPr/>
              <a:t>41</a:t>
            </a:fld>
            <a:endParaRPr lang="en-US" altLang="en-US" sz="1400"/>
          </a:p>
        </p:txBody>
      </p:sp>
      <p:sp>
        <p:nvSpPr>
          <p:cNvPr id="49155" name="Rectangle 2">
            <a:extLst>
              <a:ext uri="{FF2B5EF4-FFF2-40B4-BE49-F238E27FC236}">
                <a16:creationId xmlns:a16="http://schemas.microsoft.com/office/drawing/2014/main" id="{68F76A43-3D2F-47A9-B29D-BE85257C0929}"/>
              </a:ext>
            </a:extLst>
          </p:cNvPr>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anose="02040602050305030304" pitchFamily="18" charset="0"/>
              <a:hlinkClick r:id="rId2" action="ppaction://program"/>
            </a:endParaRPr>
          </a:p>
        </p:txBody>
      </p:sp>
      <p:sp>
        <p:nvSpPr>
          <p:cNvPr id="49156" name="Rectangle 3">
            <a:extLst>
              <a:ext uri="{FF2B5EF4-FFF2-40B4-BE49-F238E27FC236}">
                <a16:creationId xmlns:a16="http://schemas.microsoft.com/office/drawing/2014/main" id="{A01843FF-C378-4631-A22D-FEABE9B43800}"/>
              </a:ext>
            </a:extLst>
          </p:cNvPr>
          <p:cNvSpPr>
            <a:spLocks noGrp="1" noChangeArrowheads="1"/>
          </p:cNvSpPr>
          <p:nvPr>
            <p:ph type="body" idx="1"/>
          </p:nvPr>
        </p:nvSpPr>
        <p:spPr>
          <a:xfrm>
            <a:off x="269875" y="931863"/>
            <a:ext cx="8680450" cy="1882775"/>
          </a:xfrm>
        </p:spPr>
        <p:txBody>
          <a:bodyPr/>
          <a:lstStyle/>
          <a:p>
            <a:pPr marL="0" indent="0">
              <a:buFont typeface="Monotype Sorts" pitchFamily="2" charset="2"/>
              <a:buNone/>
            </a:pPr>
            <a:r>
              <a:rPr lang="en-US" altLang="en-US" sz="2800"/>
              <a:t>The problem is to write a program that picks four cards randomly from a deck of </a:t>
            </a:r>
            <a:r>
              <a:rPr lang="en-US" altLang="en-US" sz="2800" u="sng"/>
              <a:t>52</a:t>
            </a:r>
            <a:r>
              <a:rPr lang="en-US" altLang="en-US" sz="2800"/>
              <a:t> cards. All the cards can be represented using an array named </a:t>
            </a:r>
            <a:r>
              <a:rPr lang="en-US" altLang="en-US" sz="2800" u="sng"/>
              <a:t>deck</a:t>
            </a:r>
            <a:r>
              <a:rPr lang="en-US" altLang="en-US" sz="2800"/>
              <a:t>, filled with initial values </a:t>
            </a:r>
            <a:r>
              <a:rPr lang="en-US" altLang="en-US" sz="2800" u="sng"/>
              <a:t>0</a:t>
            </a:r>
            <a:r>
              <a:rPr lang="en-US" altLang="en-US" sz="2800"/>
              <a:t> to </a:t>
            </a:r>
            <a:r>
              <a:rPr lang="en-US" altLang="en-US" sz="2800" u="sng"/>
              <a:t>51</a:t>
            </a:r>
            <a:r>
              <a:rPr lang="en-US" altLang="en-US" sz="2800"/>
              <a:t>, as follows:</a:t>
            </a:r>
          </a:p>
        </p:txBody>
      </p:sp>
      <p:sp>
        <p:nvSpPr>
          <p:cNvPr id="437252" name="AutoShape 4">
            <a:hlinkClick r:id="" action="ppaction://noaction" highlightClick="1"/>
            <a:extLst>
              <a:ext uri="{FF2B5EF4-FFF2-40B4-BE49-F238E27FC236}">
                <a16:creationId xmlns:a16="http://schemas.microsoft.com/office/drawing/2014/main" id="{406C7395-0381-4DDB-B470-3BFBF797C888}"/>
              </a:ext>
            </a:extLst>
          </p:cNvPr>
          <p:cNvSpPr>
            <a:spLocks noChangeArrowheads="1"/>
          </p:cNvSpPr>
          <p:nvPr/>
        </p:nvSpPr>
        <p:spPr bwMode="auto">
          <a:xfrm>
            <a:off x="3496660" y="5697536"/>
            <a:ext cx="1905000" cy="457200"/>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altLang="en-US" dirty="0" err="1">
                <a:solidFill>
                  <a:schemeClr val="accent1"/>
                </a:solidFill>
                <a:latin typeface="Book Antiqua" panose="02040602050305030304" pitchFamily="18" charset="0"/>
                <a:hlinkClick r:id="rId3" action="ppaction://program"/>
              </a:rPr>
              <a:t>DeckOfCards</a:t>
            </a:r>
            <a:endParaRPr lang="en-US" altLang="en-US" dirty="0">
              <a:solidFill>
                <a:schemeClr val="accent1"/>
              </a:solidFill>
            </a:endParaRPr>
          </a:p>
        </p:txBody>
      </p:sp>
      <p:sp>
        <p:nvSpPr>
          <p:cNvPr id="49159" name="Rectangle 6">
            <a:extLst>
              <a:ext uri="{FF2B5EF4-FFF2-40B4-BE49-F238E27FC236}">
                <a16:creationId xmlns:a16="http://schemas.microsoft.com/office/drawing/2014/main" id="{6FC90366-D1C6-4BC9-8BB1-1C50C217BEF0}"/>
              </a:ext>
            </a:extLst>
          </p:cNvPr>
          <p:cNvSpPr>
            <a:spLocks noChangeArrowheads="1"/>
          </p:cNvSpPr>
          <p:nvPr/>
        </p:nvSpPr>
        <p:spPr bwMode="auto">
          <a:xfrm>
            <a:off x="654050" y="3352800"/>
            <a:ext cx="7105650" cy="1997075"/>
          </a:xfrm>
          <a:prstGeom prst="rect">
            <a:avLst/>
          </a:prstGeom>
          <a:noFill/>
          <a:ln>
            <a:noFill/>
          </a:ln>
          <a:effec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buFontTx/>
              <a:buNone/>
            </a:pPr>
            <a:r>
              <a:rPr lang="en-US" altLang="en-US" sz="2000" b="1" dirty="0">
                <a:latin typeface="Courier New" panose="02070309020205020404" pitchFamily="49" charset="0"/>
              </a:rPr>
              <a:t>int</a:t>
            </a:r>
            <a:r>
              <a:rPr lang="en-US" altLang="en-US" sz="2000" dirty="0">
                <a:latin typeface="Courier New" panose="02070309020205020404" pitchFamily="49" charset="0"/>
              </a:rPr>
              <a:t>[] deck = new int[52];</a:t>
            </a:r>
          </a:p>
          <a:p>
            <a:pPr lvl="1">
              <a:buFontTx/>
              <a:buNone/>
            </a:pPr>
            <a:r>
              <a:rPr lang="en-US" altLang="en-US" sz="2000" dirty="0">
                <a:latin typeface="Courier New" panose="02070309020205020404" pitchFamily="49" charset="0"/>
              </a:rPr>
              <a:t>// Initialize cards</a:t>
            </a:r>
          </a:p>
          <a:p>
            <a:pPr lvl="1">
              <a:buFontTx/>
              <a:buNone/>
            </a:pPr>
            <a:r>
              <a:rPr lang="en-US" altLang="en-US" sz="2000" dirty="0">
                <a:latin typeface="Courier New" panose="02070309020205020404" pitchFamily="49" charset="0"/>
              </a:rPr>
              <a:t>for (int </a:t>
            </a:r>
            <a:r>
              <a:rPr lang="en-US" altLang="en-US" sz="2000" dirty="0" err="1">
                <a:latin typeface="Courier New" panose="02070309020205020404" pitchFamily="49" charset="0"/>
              </a:rPr>
              <a:t>i</a:t>
            </a:r>
            <a:r>
              <a:rPr lang="en-US" altLang="en-US" sz="2000" dirty="0">
                <a:latin typeface="Courier New" panose="02070309020205020404" pitchFamily="49" charset="0"/>
              </a:rPr>
              <a:t> = 0; </a:t>
            </a:r>
            <a:r>
              <a:rPr lang="en-US" altLang="en-US" sz="2000" dirty="0" err="1">
                <a:latin typeface="Courier New" panose="02070309020205020404" pitchFamily="49" charset="0"/>
              </a:rPr>
              <a:t>i</a:t>
            </a:r>
            <a:r>
              <a:rPr lang="en-US" altLang="en-US" sz="2000" dirty="0">
                <a:latin typeface="Courier New" panose="02070309020205020404" pitchFamily="49" charset="0"/>
              </a:rPr>
              <a:t> &lt; </a:t>
            </a:r>
            <a:r>
              <a:rPr lang="en-US" altLang="en-US" sz="2000" dirty="0" err="1">
                <a:latin typeface="Courier New" panose="02070309020205020404" pitchFamily="49" charset="0"/>
              </a:rPr>
              <a:t>deck.length</a:t>
            </a:r>
            <a:r>
              <a:rPr lang="en-US" altLang="en-US" sz="2000" dirty="0">
                <a:latin typeface="Courier New" panose="02070309020205020404" pitchFamily="49" charset="0"/>
              </a:rPr>
              <a:t>; </a:t>
            </a:r>
            <a:r>
              <a:rPr lang="en-US" altLang="en-US" sz="2000" dirty="0" err="1">
                <a:latin typeface="Courier New" panose="02070309020205020404" pitchFamily="49" charset="0"/>
              </a:rPr>
              <a:t>i</a:t>
            </a:r>
            <a:r>
              <a:rPr lang="en-US" altLang="en-US" sz="2000" dirty="0">
                <a:latin typeface="Courier New" panose="02070309020205020404" pitchFamily="49" charset="0"/>
              </a:rPr>
              <a:t>++)</a:t>
            </a:r>
          </a:p>
          <a:p>
            <a:pPr lvl="1">
              <a:buFontTx/>
              <a:buNone/>
            </a:pPr>
            <a:r>
              <a:rPr lang="en-US" altLang="en-US" sz="2000" dirty="0">
                <a:latin typeface="Courier New" panose="02070309020205020404" pitchFamily="49" charset="0"/>
              </a:rPr>
              <a:t>  deck[</a:t>
            </a:r>
            <a:r>
              <a:rPr lang="en-US" altLang="en-US" sz="2000" dirty="0" err="1">
                <a:latin typeface="Courier New" panose="02070309020205020404" pitchFamily="49" charset="0"/>
              </a:rPr>
              <a:t>i</a:t>
            </a:r>
            <a:r>
              <a:rPr lang="en-US" altLang="en-US" sz="2000" dirty="0">
                <a:latin typeface="Courier New" panose="02070309020205020404" pitchFamily="49" charset="0"/>
              </a:rPr>
              <a:t>] = </a:t>
            </a:r>
            <a:r>
              <a:rPr lang="en-US" altLang="en-US" sz="2000" dirty="0" err="1">
                <a:latin typeface="Courier New" panose="02070309020205020404" pitchFamily="49" charset="0"/>
              </a:rPr>
              <a:t>i</a:t>
            </a:r>
            <a:r>
              <a:rPr lang="en-US" altLang="en-US" sz="2000" dirty="0">
                <a:latin typeface="Courier New" panose="02070309020205020404" pitchFamily="49" charset="0"/>
              </a:rPr>
              <a:t>;</a:t>
            </a:r>
          </a:p>
        </p:txBody>
      </p:sp>
      <p:sp>
        <p:nvSpPr>
          <p:cNvPr id="49160" name="AutoShape 7">
            <a:hlinkClick r:id="rId4" highlightClick="1"/>
            <a:extLst>
              <a:ext uri="{FF2B5EF4-FFF2-40B4-BE49-F238E27FC236}">
                <a16:creationId xmlns:a16="http://schemas.microsoft.com/office/drawing/2014/main" id="{6EDF5197-7DB1-4002-AA2E-0082CF106F91}"/>
              </a:ext>
            </a:extLst>
          </p:cNvPr>
          <p:cNvSpPr>
            <a:spLocks noChangeArrowheads="1"/>
          </p:cNvSpPr>
          <p:nvPr/>
        </p:nvSpPr>
        <p:spPr bwMode="auto">
          <a:xfrm>
            <a:off x="2536535" y="5638005"/>
            <a:ext cx="468312"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42E5BECF-A93C-4A2D-9B11-7D210251E7A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CC9982-D085-4D2F-9D48-8C6C3CF1CA0C}" type="slidenum">
              <a:rPr lang="en-US" altLang="en-US" sz="1400"/>
              <a:pPr/>
              <a:t>42</a:t>
            </a:fld>
            <a:endParaRPr lang="en-US" altLang="en-US" sz="1400"/>
          </a:p>
        </p:txBody>
      </p:sp>
      <p:sp>
        <p:nvSpPr>
          <p:cNvPr id="50179" name="Rectangle 2">
            <a:extLst>
              <a:ext uri="{FF2B5EF4-FFF2-40B4-BE49-F238E27FC236}">
                <a16:creationId xmlns:a16="http://schemas.microsoft.com/office/drawing/2014/main" id="{FA7C984B-89C1-46C3-A9A3-55D4E7AA10EF}"/>
              </a:ext>
            </a:extLst>
          </p:cNvPr>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anose="02040602050305030304" pitchFamily="18" charset="0"/>
              <a:hlinkClick r:id="rId3" action="ppaction://program"/>
            </a:endParaRPr>
          </a:p>
        </p:txBody>
      </p:sp>
      <p:sp>
        <p:nvSpPr>
          <p:cNvPr id="50180" name="Rectangle 5">
            <a:extLst>
              <a:ext uri="{FF2B5EF4-FFF2-40B4-BE49-F238E27FC236}">
                <a16:creationId xmlns:a16="http://schemas.microsoft.com/office/drawing/2014/main" id="{610C59EE-8D3E-4D68-A17D-8F23470BD16A}"/>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1" name="Rectangle 12">
            <a:extLst>
              <a:ext uri="{FF2B5EF4-FFF2-40B4-BE49-F238E27FC236}">
                <a16:creationId xmlns:a16="http://schemas.microsoft.com/office/drawing/2014/main" id="{FA617D5D-8FFB-48BE-9768-AA9BAF46E137}"/>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0182" name="Object 11">
            <a:extLst>
              <a:ext uri="{FF2B5EF4-FFF2-40B4-BE49-F238E27FC236}">
                <a16:creationId xmlns:a16="http://schemas.microsoft.com/office/drawing/2014/main" id="{B0829BA1-101E-4DA8-8916-C0850F1BE6B9}"/>
              </a:ext>
            </a:extLst>
          </p:cNvPr>
          <p:cNvGraphicFramePr>
            <a:graphicFrameLocks noChangeAspect="1"/>
          </p:cNvGraphicFramePr>
          <p:nvPr>
            <p:extLst>
              <p:ext uri="{D42A27DB-BD31-4B8C-83A1-F6EECF244321}">
                <p14:modId xmlns:p14="http://schemas.microsoft.com/office/powerpoint/2010/main" val="406650494"/>
              </p:ext>
            </p:extLst>
          </p:nvPr>
        </p:nvGraphicFramePr>
        <p:xfrm>
          <a:off x="0" y="1009650"/>
          <a:ext cx="9144000" cy="4384675"/>
        </p:xfrm>
        <a:graphic>
          <a:graphicData uri="http://schemas.openxmlformats.org/presentationml/2006/ole">
            <mc:AlternateContent xmlns:mc="http://schemas.openxmlformats.org/markup-compatibility/2006">
              <mc:Choice xmlns:v="urn:schemas-microsoft-com:vml" Requires="v">
                <p:oleObj spid="_x0000_s50188" name="Picture" r:id="rId4" imgW="5317257" imgH="2556059" progId="Word.Picture.8">
                  <p:embed/>
                </p:oleObj>
              </mc:Choice>
              <mc:Fallback>
                <p:oleObj name="Picture" r:id="rId4" imgW="5317257" imgH="2556059"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09650"/>
                        <a:ext cx="9144000" cy="4384675"/>
                      </a:xfrm>
                      <a:prstGeom prst="rect">
                        <a:avLst/>
                      </a:prstGeom>
                      <a:noFill/>
                      <a:ln>
                        <a:noFill/>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2206DA5A-D186-49EB-AFE8-ADC9BA5F3AF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6957A0-65AE-4498-83E3-1CD1615154D8}" type="slidenum">
              <a:rPr lang="en-US" altLang="en-US" sz="1400"/>
              <a:pPr/>
              <a:t>43</a:t>
            </a:fld>
            <a:endParaRPr lang="en-US" altLang="en-US" sz="1400"/>
          </a:p>
        </p:txBody>
      </p:sp>
      <p:sp>
        <p:nvSpPr>
          <p:cNvPr id="51203" name="Rectangle 2">
            <a:extLst>
              <a:ext uri="{FF2B5EF4-FFF2-40B4-BE49-F238E27FC236}">
                <a16:creationId xmlns:a16="http://schemas.microsoft.com/office/drawing/2014/main" id="{66335902-4BF2-4EEC-984E-6DBADA764D2C}"/>
              </a:ext>
            </a:extLst>
          </p:cNvPr>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anose="02040602050305030304" pitchFamily="18" charset="0"/>
              <a:hlinkClick r:id="rId3" action="ppaction://program"/>
            </a:endParaRPr>
          </a:p>
        </p:txBody>
      </p:sp>
      <p:sp>
        <p:nvSpPr>
          <p:cNvPr id="51204" name="Rectangle 3">
            <a:extLst>
              <a:ext uri="{FF2B5EF4-FFF2-40B4-BE49-F238E27FC236}">
                <a16:creationId xmlns:a16="http://schemas.microsoft.com/office/drawing/2014/main" id="{92B37111-2C6B-45BF-B0F4-45CABCDA3BE1}"/>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08" name="Rectangle 9">
            <a:extLst>
              <a:ext uri="{FF2B5EF4-FFF2-40B4-BE49-F238E27FC236}">
                <a16:creationId xmlns:a16="http://schemas.microsoft.com/office/drawing/2014/main" id="{D18E2F16-CFF1-4AAD-BB90-FF7FB4A12AD8}"/>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1209" name="Object 8">
            <a:extLst>
              <a:ext uri="{FF2B5EF4-FFF2-40B4-BE49-F238E27FC236}">
                <a16:creationId xmlns:a16="http://schemas.microsoft.com/office/drawing/2014/main" id="{4DED4BD0-E2BD-490E-9206-053CB55D709D}"/>
              </a:ext>
            </a:extLst>
          </p:cNvPr>
          <p:cNvGraphicFramePr>
            <a:graphicFrameLocks noChangeAspect="1"/>
          </p:cNvGraphicFramePr>
          <p:nvPr>
            <p:extLst>
              <p:ext uri="{D42A27DB-BD31-4B8C-83A1-F6EECF244321}">
                <p14:modId xmlns:p14="http://schemas.microsoft.com/office/powerpoint/2010/main" val="3722479455"/>
              </p:ext>
            </p:extLst>
          </p:nvPr>
        </p:nvGraphicFramePr>
        <p:xfrm>
          <a:off x="309563" y="1624013"/>
          <a:ext cx="4070350" cy="2247900"/>
        </p:xfrm>
        <a:graphic>
          <a:graphicData uri="http://schemas.openxmlformats.org/presentationml/2006/ole">
            <mc:AlternateContent xmlns:mc="http://schemas.openxmlformats.org/markup-compatibility/2006">
              <mc:Choice xmlns:v="urn:schemas-microsoft-com:vml" Requires="v">
                <p:oleObj spid="_x0000_s51223" name="Picture" r:id="rId4" imgW="2463800" imgH="1358900" progId="Word.Picture.8">
                  <p:embed/>
                </p:oleObj>
              </mc:Choice>
              <mc:Fallback>
                <p:oleObj name="Picture" r:id="rId4" imgW="2463800" imgH="13589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1624013"/>
                        <a:ext cx="4070350" cy="2247900"/>
                      </a:xfrm>
                      <a:prstGeom prst="rect">
                        <a:avLst/>
                      </a:prstGeom>
                      <a:noFill/>
                      <a:ln>
                        <a:noFill/>
                      </a:ln>
                    </p:spPr>
                  </p:pic>
                </p:oleObj>
              </mc:Fallback>
            </mc:AlternateContent>
          </a:graphicData>
        </a:graphic>
      </p:graphicFrame>
      <p:sp>
        <p:nvSpPr>
          <p:cNvPr id="51210" name="Rectangle 11">
            <a:extLst>
              <a:ext uri="{FF2B5EF4-FFF2-40B4-BE49-F238E27FC236}">
                <a16:creationId xmlns:a16="http://schemas.microsoft.com/office/drawing/2014/main" id="{B8D58110-4657-49D1-A22B-C98A7A32C474}"/>
              </a:ext>
            </a:extLst>
          </p:cNvPr>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1211" name="Object 10">
            <a:extLst>
              <a:ext uri="{FF2B5EF4-FFF2-40B4-BE49-F238E27FC236}">
                <a16:creationId xmlns:a16="http://schemas.microsoft.com/office/drawing/2014/main" id="{03C88170-EE74-43A1-B5D8-611CF70B13D8}"/>
              </a:ext>
            </a:extLst>
          </p:cNvPr>
          <p:cNvGraphicFramePr>
            <a:graphicFrameLocks noChangeAspect="1"/>
          </p:cNvGraphicFramePr>
          <p:nvPr>
            <p:extLst>
              <p:ext uri="{D42A27DB-BD31-4B8C-83A1-F6EECF244321}">
                <p14:modId xmlns:p14="http://schemas.microsoft.com/office/powerpoint/2010/main" val="477696748"/>
              </p:ext>
            </p:extLst>
          </p:nvPr>
        </p:nvGraphicFramePr>
        <p:xfrm>
          <a:off x="4495800" y="1239838"/>
          <a:ext cx="4416425" cy="3171825"/>
        </p:xfrm>
        <a:graphic>
          <a:graphicData uri="http://schemas.openxmlformats.org/presentationml/2006/ole">
            <mc:AlternateContent xmlns:mc="http://schemas.openxmlformats.org/markup-compatibility/2006">
              <mc:Choice xmlns:v="urn:schemas-microsoft-com:vml" Requires="v">
                <p:oleObj spid="_x0000_s51224" name="Picture" r:id="rId6" imgW="2463800" imgH="1765300" progId="Word.Picture.8">
                  <p:embed/>
                </p:oleObj>
              </mc:Choice>
              <mc:Fallback>
                <p:oleObj name="Picture" r:id="rId6" imgW="2463800" imgH="1765300"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1239838"/>
                        <a:ext cx="4416425" cy="3171825"/>
                      </a:xfrm>
                      <a:prstGeom prst="rect">
                        <a:avLst/>
                      </a:prstGeom>
                      <a:noFill/>
                      <a:ln>
                        <a:noFill/>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DD817EAB-E16D-4FEE-BBB3-C6649B4C304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C064E2-2F0C-4FD1-8057-F2D882AB4B5E}" type="slidenum">
              <a:rPr lang="en-US" altLang="en-US" sz="1400"/>
              <a:pPr/>
              <a:t>44</a:t>
            </a:fld>
            <a:endParaRPr lang="en-US" altLang="en-US" sz="1400"/>
          </a:p>
        </p:txBody>
      </p:sp>
      <p:sp>
        <p:nvSpPr>
          <p:cNvPr id="53251" name="Rectangle 2">
            <a:extLst>
              <a:ext uri="{FF2B5EF4-FFF2-40B4-BE49-F238E27FC236}">
                <a16:creationId xmlns:a16="http://schemas.microsoft.com/office/drawing/2014/main" id="{A89C23CD-9E56-43CE-9483-013586E49342}"/>
              </a:ext>
            </a:extLst>
          </p:cNvPr>
          <p:cNvSpPr>
            <a:spLocks noGrp="1" noChangeArrowheads="1"/>
          </p:cNvSpPr>
          <p:nvPr>
            <p:ph type="title"/>
          </p:nvPr>
        </p:nvSpPr>
        <p:spPr>
          <a:xfrm>
            <a:off x="609600" y="381000"/>
            <a:ext cx="7772400" cy="533400"/>
          </a:xfrm>
        </p:spPr>
        <p:txBody>
          <a:bodyPr/>
          <a:lstStyle/>
          <a:p>
            <a:r>
              <a:rPr lang="en-US" altLang="en-US" sz="4100"/>
              <a:t>Copying Arrays</a:t>
            </a:r>
            <a:endParaRPr lang="en-US" altLang="en-US" sz="4100">
              <a:solidFill>
                <a:schemeClr val="tx1"/>
              </a:solidFill>
              <a:latin typeface="Book Antiqua" panose="02040602050305030304" pitchFamily="18" charset="0"/>
              <a:hlinkClick r:id="rId3" action="ppaction://program"/>
            </a:endParaRPr>
          </a:p>
        </p:txBody>
      </p:sp>
      <p:sp>
        <p:nvSpPr>
          <p:cNvPr id="53252" name="Rectangle 3">
            <a:extLst>
              <a:ext uri="{FF2B5EF4-FFF2-40B4-BE49-F238E27FC236}">
                <a16:creationId xmlns:a16="http://schemas.microsoft.com/office/drawing/2014/main" id="{C42F6E00-5954-4131-AA03-2656E41A9208}"/>
              </a:ext>
            </a:extLst>
          </p:cNvPr>
          <p:cNvSpPr>
            <a:spLocks noGrp="1" noChangeArrowheads="1"/>
          </p:cNvSpPr>
          <p:nvPr>
            <p:ph type="body" idx="1"/>
          </p:nvPr>
        </p:nvSpPr>
        <p:spPr>
          <a:xfrm>
            <a:off x="381000" y="1143000"/>
            <a:ext cx="8534400" cy="2209800"/>
          </a:xfrm>
        </p:spPr>
        <p:txBody>
          <a:bodyPr/>
          <a:lstStyle/>
          <a:p>
            <a:pPr marL="0" indent="0">
              <a:lnSpc>
                <a:spcPct val="90000"/>
              </a:lnSpc>
              <a:buFont typeface="Monotype Sorts" pitchFamily="2" charset="2"/>
              <a:buNone/>
            </a:pPr>
            <a:r>
              <a:rPr lang="en-US" altLang="en-US" sz="2300">
                <a:cs typeface="Courier New" panose="02070309020205020404" pitchFamily="49" charset="0"/>
              </a:rPr>
              <a:t>Often, in a program, you need to duplicate an array or a part of an array. In such cases you could attempt to use the assignment statement (=), as follows:</a:t>
            </a:r>
            <a:endParaRPr lang="en-US" altLang="en-US" sz="2300">
              <a:cs typeface="Times New Roman" panose="02020603050405020304" pitchFamily="18" charset="0"/>
            </a:endParaRPr>
          </a:p>
          <a:p>
            <a:pPr marL="0" indent="0">
              <a:lnSpc>
                <a:spcPct val="90000"/>
              </a:lnSpc>
              <a:buFont typeface="Monotype Sorts" pitchFamily="2" charset="2"/>
              <a:buNone/>
            </a:pPr>
            <a:r>
              <a:rPr lang="en-US" altLang="en-US" sz="2300">
                <a:cs typeface="Courier New" panose="02070309020205020404" pitchFamily="49" charset="0"/>
              </a:rPr>
              <a:t> </a:t>
            </a:r>
            <a:endParaRPr lang="en-US" altLang="en-US" sz="2300">
              <a:cs typeface="Times New Roman" panose="02020603050405020304" pitchFamily="18" charset="0"/>
            </a:endParaRPr>
          </a:p>
          <a:p>
            <a:pPr marL="0" indent="0">
              <a:lnSpc>
                <a:spcPct val="90000"/>
              </a:lnSpc>
              <a:buFont typeface="Monotype Sorts" pitchFamily="2" charset="2"/>
              <a:buNone/>
            </a:pPr>
            <a:r>
              <a:rPr lang="en-US" altLang="en-US" sz="2300">
                <a:cs typeface="Courier New" panose="02070309020205020404" pitchFamily="49" charset="0"/>
              </a:rPr>
              <a:t>list2 = list1;</a:t>
            </a:r>
            <a:endParaRPr lang="en-US" altLang="en-US" sz="2300">
              <a:cs typeface="Times New Roman" panose="02020603050405020304" pitchFamily="18" charset="0"/>
            </a:endParaRPr>
          </a:p>
          <a:p>
            <a:pPr marL="0" indent="0">
              <a:lnSpc>
                <a:spcPct val="90000"/>
              </a:lnSpc>
              <a:buFont typeface="Monotype Sorts" pitchFamily="2" charset="2"/>
              <a:buNone/>
            </a:pPr>
            <a:r>
              <a:rPr lang="en-US" altLang="en-US" sz="2300">
                <a:cs typeface="Courier New" panose="02070309020205020404" pitchFamily="49" charset="0"/>
              </a:rPr>
              <a:t> </a:t>
            </a:r>
            <a:endParaRPr lang="en-US" altLang="en-US" sz="2300">
              <a:cs typeface="Times New Roman" panose="02020603050405020304" pitchFamily="18" charset="0"/>
            </a:endParaRPr>
          </a:p>
        </p:txBody>
      </p:sp>
      <p:graphicFrame>
        <p:nvGraphicFramePr>
          <p:cNvPr id="53253" name="Object 6">
            <a:extLst>
              <a:ext uri="{FF2B5EF4-FFF2-40B4-BE49-F238E27FC236}">
                <a16:creationId xmlns:a16="http://schemas.microsoft.com/office/drawing/2014/main" id="{52B6E0E4-A212-463A-A0E1-1DF867FFB4E6}"/>
              </a:ext>
            </a:extLst>
          </p:cNvPr>
          <p:cNvGraphicFramePr>
            <a:graphicFrameLocks noChangeAspect="1"/>
          </p:cNvGraphicFramePr>
          <p:nvPr>
            <p:extLst>
              <p:ext uri="{D42A27DB-BD31-4B8C-83A1-F6EECF244321}">
                <p14:modId xmlns:p14="http://schemas.microsoft.com/office/powerpoint/2010/main" val="2878926968"/>
              </p:ext>
            </p:extLst>
          </p:nvPr>
        </p:nvGraphicFramePr>
        <p:xfrm>
          <a:off x="1905000" y="2362200"/>
          <a:ext cx="7239000" cy="3805238"/>
        </p:xfrm>
        <a:graphic>
          <a:graphicData uri="http://schemas.openxmlformats.org/presentationml/2006/ole">
            <mc:AlternateContent xmlns:mc="http://schemas.openxmlformats.org/markup-compatibility/2006">
              <mc:Choice xmlns:v="urn:schemas-microsoft-com:vml" Requires="v">
                <p:oleObj spid="_x0000_s53259" name="Picture" r:id="rId4" imgW="5541173" imgH="2913604" progId="Word.Picture.8">
                  <p:embed/>
                </p:oleObj>
              </mc:Choice>
              <mc:Fallback>
                <p:oleObj name="Picture" r:id="rId4" imgW="5541173" imgH="2913604"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362200"/>
                        <a:ext cx="7239000" cy="3805238"/>
                      </a:xfrm>
                      <a:prstGeom prst="rect">
                        <a:avLst/>
                      </a:prstGeom>
                      <a:noFill/>
                      <a:ln>
                        <a:noFill/>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F7BFBD47-346E-4139-87F7-E63D7B8194F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F6B208-9888-4381-8C89-1686936C4075}" type="slidenum">
              <a:rPr lang="en-US" altLang="en-US" sz="1400"/>
              <a:pPr/>
              <a:t>45</a:t>
            </a:fld>
            <a:endParaRPr lang="en-US" altLang="en-US" sz="1400"/>
          </a:p>
        </p:txBody>
      </p:sp>
      <p:sp>
        <p:nvSpPr>
          <p:cNvPr id="54275" name="Rectangle 2">
            <a:extLst>
              <a:ext uri="{FF2B5EF4-FFF2-40B4-BE49-F238E27FC236}">
                <a16:creationId xmlns:a16="http://schemas.microsoft.com/office/drawing/2014/main" id="{B3C76F26-3748-47A5-B0A9-82F229F2579D}"/>
              </a:ext>
            </a:extLst>
          </p:cNvPr>
          <p:cNvSpPr>
            <a:spLocks noGrp="1" noChangeArrowheads="1"/>
          </p:cNvSpPr>
          <p:nvPr>
            <p:ph type="title"/>
          </p:nvPr>
        </p:nvSpPr>
        <p:spPr>
          <a:xfrm>
            <a:off x="685800" y="0"/>
            <a:ext cx="7772400" cy="1428750"/>
          </a:xfrm>
          <a:noFill/>
        </p:spPr>
        <p:txBody>
          <a:bodyPr/>
          <a:lstStyle/>
          <a:p>
            <a:r>
              <a:rPr lang="en-US" altLang="en-US"/>
              <a:t>Copying Arrays</a:t>
            </a:r>
          </a:p>
        </p:txBody>
      </p:sp>
      <p:sp>
        <p:nvSpPr>
          <p:cNvPr id="54276" name="Rectangle 3">
            <a:extLst>
              <a:ext uri="{FF2B5EF4-FFF2-40B4-BE49-F238E27FC236}">
                <a16:creationId xmlns:a16="http://schemas.microsoft.com/office/drawing/2014/main" id="{092D5337-B71E-4F11-80C2-E1E658E5D716}"/>
              </a:ext>
            </a:extLst>
          </p:cNvPr>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a:t>Using a loop:</a:t>
            </a:r>
            <a:endParaRPr lang="en-US" altLang="en-US"/>
          </a:p>
          <a:p>
            <a:pPr>
              <a:spcBef>
                <a:spcPct val="50000"/>
              </a:spcBef>
              <a:buFont typeface="Monotype Sorts" pitchFamily="2" charset="2"/>
              <a:buNone/>
            </a:pPr>
            <a:r>
              <a:rPr lang="en-US" altLang="en-US" sz="2400">
                <a:latin typeface="Courier New" panose="02070309020205020404" pitchFamily="49" charset="0"/>
              </a:rPr>
              <a:t>int[] sourceArray = {2, 3, 1, 5, 10};</a:t>
            </a:r>
          </a:p>
          <a:p>
            <a:pPr>
              <a:buFont typeface="Monotype Sorts" pitchFamily="2" charset="2"/>
              <a:buNone/>
            </a:pPr>
            <a:r>
              <a:rPr lang="en-US" altLang="en-US" sz="2400">
                <a:latin typeface="Courier New" panose="02070309020205020404" pitchFamily="49" charset="0"/>
              </a:rPr>
              <a:t>int[] targetArray = new int[sourceArray.length];</a:t>
            </a:r>
          </a:p>
          <a:p>
            <a:pPr>
              <a:buFont typeface="Monotype Sorts" pitchFamily="2" charset="2"/>
              <a:buNone/>
            </a:pPr>
            <a:endParaRPr lang="en-US" altLang="en-US" sz="2400">
              <a:latin typeface="Courier New" panose="02070309020205020404" pitchFamily="49" charset="0"/>
            </a:endParaRPr>
          </a:p>
          <a:p>
            <a:pPr>
              <a:buFont typeface="Monotype Sorts" pitchFamily="2" charset="2"/>
              <a:buNone/>
            </a:pPr>
            <a:r>
              <a:rPr lang="en-US" altLang="en-US" sz="2400">
                <a:latin typeface="Courier New" panose="02070309020205020404" pitchFamily="49" charset="0"/>
              </a:rPr>
              <a:t>for (int i = 0; i &lt; sourceArrays.length; i++)</a:t>
            </a:r>
          </a:p>
          <a:p>
            <a:pPr>
              <a:buFont typeface="Monotype Sorts" pitchFamily="2" charset="2"/>
              <a:buNone/>
            </a:pPr>
            <a:r>
              <a:rPr lang="en-US" altLang="en-US" sz="2400">
                <a:latin typeface="Courier New" panose="02070309020205020404" pitchFamily="49" charset="0"/>
              </a:rPr>
              <a:t>   targetArray[i] = sourceArray[i];</a:t>
            </a:r>
          </a:p>
          <a:p>
            <a:pPr algn="just">
              <a:buFont typeface="Monotype Sorts" pitchFamily="2" charset="2"/>
              <a:buNone/>
            </a:pPr>
            <a:endParaRPr lang="en-US" altLang="en-US" sz="28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DD1C0A5E-A3C5-492C-8B28-73450BD5AF6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14E976-29B7-4180-BD19-4B30C5DFB8EB}" type="slidenum">
              <a:rPr lang="en-US" altLang="en-US" sz="1400"/>
              <a:pPr/>
              <a:t>46</a:t>
            </a:fld>
            <a:endParaRPr lang="en-US" altLang="en-US" sz="1400"/>
          </a:p>
        </p:txBody>
      </p:sp>
      <p:sp>
        <p:nvSpPr>
          <p:cNvPr id="55299" name="Rectangle 2">
            <a:extLst>
              <a:ext uri="{FF2B5EF4-FFF2-40B4-BE49-F238E27FC236}">
                <a16:creationId xmlns:a16="http://schemas.microsoft.com/office/drawing/2014/main" id="{0B4A23E4-822C-4ABD-96DD-E796A6BDB029}"/>
              </a:ext>
            </a:extLst>
          </p:cNvPr>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anose="02070309020205020404" pitchFamily="49" charset="0"/>
              </a:rPr>
              <a:t>arraycopy</a:t>
            </a:r>
            <a:r>
              <a:rPr lang="en-US" altLang="en-US"/>
              <a:t> Utility</a:t>
            </a:r>
          </a:p>
        </p:txBody>
      </p:sp>
      <p:sp>
        <p:nvSpPr>
          <p:cNvPr id="55300" name="Rectangle 3">
            <a:extLst>
              <a:ext uri="{FF2B5EF4-FFF2-40B4-BE49-F238E27FC236}">
                <a16:creationId xmlns:a16="http://schemas.microsoft.com/office/drawing/2014/main" id="{2F60A93D-D917-4636-B377-766A075741B5}"/>
              </a:ext>
            </a:extLst>
          </p:cNvPr>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a:latin typeface="Courier New" panose="02070309020205020404" pitchFamily="49" charset="0"/>
              </a:rPr>
              <a:t>arraycopy(sourceArray, src_pos, targetArray, tar_pos, length);</a:t>
            </a:r>
            <a:endParaRPr lang="en-US" altLang="en-US" sz="2600">
              <a:latin typeface="Book Antiqua" panose="02040602050305030304" pitchFamily="18" charset="0"/>
            </a:endParaRPr>
          </a:p>
          <a:p>
            <a:pPr algn="just">
              <a:buFont typeface="Monotype Sorts" pitchFamily="2" charset="2"/>
              <a:buNone/>
            </a:pPr>
            <a:endParaRPr lang="en-US" altLang="en-US" sz="2400"/>
          </a:p>
          <a:p>
            <a:pPr algn="just">
              <a:spcBef>
                <a:spcPct val="0"/>
              </a:spcBef>
              <a:buFont typeface="Monotype Sorts" pitchFamily="2" charset="2"/>
              <a:buNone/>
            </a:pPr>
            <a:r>
              <a:rPr lang="en-US" altLang="en-US" sz="2800"/>
              <a:t>Example:</a:t>
            </a:r>
            <a:endParaRPr lang="en-US" altLang="en-US" sz="2400"/>
          </a:p>
          <a:p>
            <a:pPr>
              <a:buFont typeface="Monotype Sorts" pitchFamily="2" charset="2"/>
              <a:buNone/>
            </a:pPr>
            <a:r>
              <a:rPr lang="en-US" altLang="en-US" sz="2600">
                <a:latin typeface="Courier New" panose="02070309020205020404" pitchFamily="49" charset="0"/>
              </a:rPr>
              <a:t>System.arraycopy(sourceArray, 0, targetArray, 0, sourceArray.length);</a:t>
            </a:r>
            <a:r>
              <a:rPr lang="en-US" altLang="en-US" sz="2400">
                <a:latin typeface="Courier New" panose="02070309020205020404" pitchFamily="49"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A890FCF2-83B5-42CF-B835-DC87D14B84E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180EB9-C754-4587-9FF7-9B1A7A5E4C92}" type="slidenum">
              <a:rPr lang="en-US" altLang="en-US" sz="1400"/>
              <a:pPr/>
              <a:t>47</a:t>
            </a:fld>
            <a:endParaRPr lang="en-US" altLang="en-US" sz="1400"/>
          </a:p>
        </p:txBody>
      </p:sp>
      <p:sp>
        <p:nvSpPr>
          <p:cNvPr id="56323" name="Rectangle 2">
            <a:extLst>
              <a:ext uri="{FF2B5EF4-FFF2-40B4-BE49-F238E27FC236}">
                <a16:creationId xmlns:a16="http://schemas.microsoft.com/office/drawing/2014/main" id="{8AD9AF83-512F-4631-BCCB-F1B13888AB28}"/>
              </a:ext>
            </a:extLst>
          </p:cNvPr>
          <p:cNvSpPr>
            <a:spLocks noGrp="1" noChangeArrowheads="1"/>
          </p:cNvSpPr>
          <p:nvPr>
            <p:ph type="title"/>
          </p:nvPr>
        </p:nvSpPr>
        <p:spPr>
          <a:xfrm>
            <a:off x="609600" y="228600"/>
            <a:ext cx="7772400" cy="838200"/>
          </a:xfrm>
        </p:spPr>
        <p:txBody>
          <a:bodyPr/>
          <a:lstStyle/>
          <a:p>
            <a:r>
              <a:rPr lang="en-US" altLang="en-US"/>
              <a:t>Passing Arrays to Methods</a:t>
            </a:r>
            <a:endParaRPr lang="en-US" altLang="en-US">
              <a:solidFill>
                <a:schemeClr val="tx1"/>
              </a:solidFill>
              <a:latin typeface="Book Antiqua" panose="02040602050305030304" pitchFamily="18" charset="0"/>
              <a:hlinkClick r:id="rId2" action="ppaction://program"/>
            </a:endParaRPr>
          </a:p>
        </p:txBody>
      </p:sp>
      <p:sp>
        <p:nvSpPr>
          <p:cNvPr id="56324" name="Rectangle 3">
            <a:extLst>
              <a:ext uri="{FF2B5EF4-FFF2-40B4-BE49-F238E27FC236}">
                <a16:creationId xmlns:a16="http://schemas.microsoft.com/office/drawing/2014/main" id="{84A84A34-7746-4D13-8AC5-0B527134DDB1}"/>
              </a:ext>
            </a:extLst>
          </p:cNvPr>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public static void printArray(int[] array) {</a:t>
            </a:r>
            <a:endParaRPr lang="en-US" altLang="en-US" sz="180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  for (int i = 0; i &lt; array.length; i++) {</a:t>
            </a:r>
            <a:endParaRPr lang="en-US" altLang="en-US" sz="180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    System.out.print(array[i] + " ");</a:t>
            </a:r>
            <a:endParaRPr lang="en-US" altLang="en-US" sz="180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  }</a:t>
            </a:r>
            <a:endParaRPr lang="en-US" altLang="en-US" sz="180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a:t>
            </a:r>
            <a:r>
              <a:rPr lang="en-US" altLang="en-US" sz="1800"/>
              <a:t> </a:t>
            </a:r>
          </a:p>
        </p:txBody>
      </p:sp>
      <p:sp>
        <p:nvSpPr>
          <p:cNvPr id="56325" name="Rectangle 6">
            <a:extLst>
              <a:ext uri="{FF2B5EF4-FFF2-40B4-BE49-F238E27FC236}">
                <a16:creationId xmlns:a16="http://schemas.microsoft.com/office/drawing/2014/main" id="{755457DE-CE94-484E-BB9B-9EC0CDA75D04}"/>
              </a:ext>
            </a:extLst>
          </p:cNvPr>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Invoke the method</a:t>
            </a:r>
          </a:p>
          <a:p>
            <a:pPr>
              <a:lnSpc>
                <a:spcPct val="90000"/>
              </a:lnSpc>
              <a:buFont typeface="Monotype Sorts" pitchFamily="2" charset="2"/>
              <a:buNone/>
            </a:pPr>
            <a:endParaRPr lang="en-US" altLang="en-US" sz="180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 = {3, 1, 2, 6, 4, 2};</a:t>
            </a: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printArray(list);</a:t>
            </a:r>
          </a:p>
        </p:txBody>
      </p:sp>
      <p:sp>
        <p:nvSpPr>
          <p:cNvPr id="56326" name="Line 7">
            <a:extLst>
              <a:ext uri="{FF2B5EF4-FFF2-40B4-BE49-F238E27FC236}">
                <a16:creationId xmlns:a16="http://schemas.microsoft.com/office/drawing/2014/main" id="{EB994037-5DB7-4FCC-946C-02729F6A2225}"/>
              </a:ext>
            </a:extLst>
          </p:cNvPr>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7" name="Rectangle 11">
            <a:extLst>
              <a:ext uri="{FF2B5EF4-FFF2-40B4-BE49-F238E27FC236}">
                <a16:creationId xmlns:a16="http://schemas.microsoft.com/office/drawing/2014/main" id="{D1E479B9-E2B3-41E3-A31E-BCAF4420B01A}"/>
              </a:ext>
            </a:extLst>
          </p:cNvPr>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Invoke the method</a:t>
            </a: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printArray(new int[]{3, 1, 2, 6, 4, 2});</a:t>
            </a:r>
          </a:p>
        </p:txBody>
      </p:sp>
      <p:sp>
        <p:nvSpPr>
          <p:cNvPr id="56328" name="Line 12">
            <a:extLst>
              <a:ext uri="{FF2B5EF4-FFF2-40B4-BE49-F238E27FC236}">
                <a16:creationId xmlns:a16="http://schemas.microsoft.com/office/drawing/2014/main" id="{F5427443-49EB-4883-B4EB-626CAFF2374C}"/>
              </a:ext>
            </a:extLst>
          </p:cNvPr>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9" name="Line 14">
            <a:extLst>
              <a:ext uri="{FF2B5EF4-FFF2-40B4-BE49-F238E27FC236}">
                <a16:creationId xmlns:a16="http://schemas.microsoft.com/office/drawing/2014/main" id="{32228AAB-15D6-467C-B596-6291911AEA66}"/>
              </a:ext>
            </a:extLst>
          </p:cNvPr>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0" name="Line 15">
            <a:extLst>
              <a:ext uri="{FF2B5EF4-FFF2-40B4-BE49-F238E27FC236}">
                <a16:creationId xmlns:a16="http://schemas.microsoft.com/office/drawing/2014/main" id="{BAE72D5F-DB68-4102-9360-A74B840BF277}"/>
              </a:ext>
            </a:extLst>
          </p:cNvPr>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1" name="Rectangle 16">
            <a:extLst>
              <a:ext uri="{FF2B5EF4-FFF2-40B4-BE49-F238E27FC236}">
                <a16:creationId xmlns:a16="http://schemas.microsoft.com/office/drawing/2014/main" id="{443B13EB-F87C-4982-BDB1-0AF93A1E9DD0}"/>
              </a:ext>
            </a:extLst>
          </p:cNvPr>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Anonymous array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684F2366-6ED4-407A-87F2-399EFFAFBF9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6B0D82-C595-4B39-A612-FA8C7EA648AA}" type="slidenum">
              <a:rPr lang="en-US" altLang="en-US" sz="1400"/>
              <a:pPr/>
              <a:t>48</a:t>
            </a:fld>
            <a:endParaRPr lang="en-US" altLang="en-US" sz="1400"/>
          </a:p>
        </p:txBody>
      </p:sp>
      <p:sp>
        <p:nvSpPr>
          <p:cNvPr id="57347" name="Rectangle 2">
            <a:extLst>
              <a:ext uri="{FF2B5EF4-FFF2-40B4-BE49-F238E27FC236}">
                <a16:creationId xmlns:a16="http://schemas.microsoft.com/office/drawing/2014/main" id="{4EDC0671-11D8-4B4E-92CF-A56E57C6FE05}"/>
              </a:ext>
            </a:extLst>
          </p:cNvPr>
          <p:cNvSpPr>
            <a:spLocks noGrp="1" noChangeArrowheads="1"/>
          </p:cNvSpPr>
          <p:nvPr>
            <p:ph type="title"/>
          </p:nvPr>
        </p:nvSpPr>
        <p:spPr>
          <a:xfrm>
            <a:off x="228600" y="228600"/>
            <a:ext cx="8915400" cy="762000"/>
          </a:xfrm>
          <a:noFill/>
        </p:spPr>
        <p:txBody>
          <a:bodyPr/>
          <a:lstStyle/>
          <a:p>
            <a:r>
              <a:rPr lang="en-US" altLang="en-US" sz="4800">
                <a:cs typeface="Times New Roman" panose="02020603050405020304" pitchFamily="18" charset="0"/>
              </a:rPr>
              <a:t>Anonymous Array</a:t>
            </a:r>
            <a:endParaRPr lang="en-US" altLang="en-US" sz="4000"/>
          </a:p>
        </p:txBody>
      </p:sp>
      <p:sp>
        <p:nvSpPr>
          <p:cNvPr id="57348" name="Rectangle 3">
            <a:extLst>
              <a:ext uri="{FF2B5EF4-FFF2-40B4-BE49-F238E27FC236}">
                <a16:creationId xmlns:a16="http://schemas.microsoft.com/office/drawing/2014/main" id="{B5ABD17C-01A9-4120-B417-C81F50AB3C4A}"/>
              </a:ext>
            </a:extLst>
          </p:cNvPr>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a:t>The statement </a:t>
            </a:r>
          </a:p>
          <a:p>
            <a:pPr lvl="2">
              <a:spcBef>
                <a:spcPct val="50000"/>
              </a:spcBef>
              <a:buFont typeface="Monotype Sorts" pitchFamily="2" charset="2"/>
              <a:buNone/>
            </a:pPr>
            <a:r>
              <a:rPr lang="en-US" altLang="en-US" sz="2800"/>
              <a:t>printArray(new int[]{3, 1, 2, 6, 4, 2}); </a:t>
            </a:r>
          </a:p>
          <a:p>
            <a:pPr marL="114300" lvl="1" indent="0">
              <a:spcBef>
                <a:spcPct val="50000"/>
              </a:spcBef>
              <a:buFontTx/>
              <a:buNone/>
            </a:pPr>
            <a:r>
              <a:rPr lang="en-US" altLang="en-US" sz="3200"/>
              <a:t>creates an array using the following syntax: </a:t>
            </a:r>
          </a:p>
          <a:p>
            <a:pPr lvl="2">
              <a:spcBef>
                <a:spcPct val="50000"/>
              </a:spcBef>
              <a:buFont typeface="Monotype Sorts" pitchFamily="2" charset="2"/>
              <a:buNone/>
            </a:pPr>
            <a:r>
              <a:rPr lang="en-US" altLang="en-US" sz="2800"/>
              <a:t>new dataType[]{literal0, literal1, ..., literalk};</a:t>
            </a:r>
          </a:p>
          <a:p>
            <a:pPr marL="114300" lvl="1" indent="0">
              <a:spcBef>
                <a:spcPct val="50000"/>
              </a:spcBef>
              <a:buFontTx/>
              <a:buNone/>
            </a:pPr>
            <a:r>
              <a:rPr lang="en-US" altLang="en-US" sz="3200"/>
              <a:t>There is no explicit reference variable for the array. Such array is called an </a:t>
            </a:r>
            <a:r>
              <a:rPr lang="en-US" altLang="en-US" sz="3200" i="1"/>
              <a:t>anonymous array</a:t>
            </a:r>
            <a:r>
              <a:rPr lang="en-US" altLang="en-US" sz="320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8C85A765-D0A6-44EA-AC2A-A1F2EFE3EB5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398132-9B51-4C7A-8432-BBD40217CB27}" type="slidenum">
              <a:rPr lang="en-US" altLang="en-US" sz="1400"/>
              <a:pPr/>
              <a:t>49</a:t>
            </a:fld>
            <a:endParaRPr lang="en-US" altLang="en-US" sz="1400"/>
          </a:p>
        </p:txBody>
      </p:sp>
      <p:sp>
        <p:nvSpPr>
          <p:cNvPr id="58371" name="Rectangle 2">
            <a:extLst>
              <a:ext uri="{FF2B5EF4-FFF2-40B4-BE49-F238E27FC236}">
                <a16:creationId xmlns:a16="http://schemas.microsoft.com/office/drawing/2014/main" id="{0F3D0184-3711-483E-B1C5-585EE2CB2BBD}"/>
              </a:ext>
            </a:extLst>
          </p:cNvPr>
          <p:cNvSpPr>
            <a:spLocks noGrp="1" noChangeArrowheads="1"/>
          </p:cNvSpPr>
          <p:nvPr>
            <p:ph type="title"/>
          </p:nvPr>
        </p:nvSpPr>
        <p:spPr>
          <a:xfrm>
            <a:off x="609600" y="228600"/>
            <a:ext cx="7772400" cy="838200"/>
          </a:xfrm>
        </p:spPr>
        <p:txBody>
          <a:bodyPr/>
          <a:lstStyle/>
          <a:p>
            <a:r>
              <a:rPr lang="en-US" altLang="en-US"/>
              <a:t>Pass By Value</a:t>
            </a:r>
            <a:endParaRPr lang="en-US" altLang="en-US">
              <a:solidFill>
                <a:schemeClr val="tx1"/>
              </a:solidFill>
              <a:latin typeface="Book Antiqua" panose="02040602050305030304" pitchFamily="18" charset="0"/>
              <a:hlinkClick r:id="rId2" action="ppaction://program"/>
            </a:endParaRPr>
          </a:p>
        </p:txBody>
      </p:sp>
      <p:sp>
        <p:nvSpPr>
          <p:cNvPr id="58372" name="Rectangle 3">
            <a:extLst>
              <a:ext uri="{FF2B5EF4-FFF2-40B4-BE49-F238E27FC236}">
                <a16:creationId xmlns:a16="http://schemas.microsoft.com/office/drawing/2014/main" id="{7157F460-4ADB-4F1A-A8CB-1315FC4E6B87}"/>
              </a:ext>
            </a:extLst>
          </p:cNvPr>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a:cs typeface="Times New Roman" panose="02020603050405020304" pitchFamily="18" charset="0"/>
              </a:rPr>
              <a:t>Java uses </a:t>
            </a:r>
            <a:r>
              <a:rPr lang="en-US" altLang="en-US" sz="2600" i="1">
                <a:cs typeface="Times New Roman" panose="02020603050405020304" pitchFamily="18" charset="0"/>
              </a:rPr>
              <a:t>pass by value</a:t>
            </a:r>
            <a:r>
              <a:rPr lang="en-US" altLang="en-US" sz="2600">
                <a:cs typeface="Times New Roman" panose="02020603050405020304"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a:cs typeface="Times New Roman" panose="02020603050405020304" pitchFamily="18" charset="0"/>
            </a:endParaRPr>
          </a:p>
          <a:p>
            <a:pPr marL="0" indent="0">
              <a:lnSpc>
                <a:spcPct val="90000"/>
              </a:lnSpc>
            </a:pPr>
            <a:r>
              <a:rPr lang="en-US" altLang="en-US" sz="2600">
                <a:cs typeface="Times New Roman" panose="02020603050405020304"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a:cs typeface="Times New Roman" panose="02020603050405020304" pitchFamily="18" charset="0"/>
            </a:endParaRPr>
          </a:p>
          <a:p>
            <a:pPr marL="0" indent="0">
              <a:lnSpc>
                <a:spcPct val="90000"/>
              </a:lnSpc>
            </a:pPr>
            <a:r>
              <a:rPr lang="en-US" altLang="en-US" sz="2600">
                <a:cs typeface="Times New Roman" panose="02020603050405020304"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646DC5C0-0A6F-49CE-B4C5-A475EB7CF91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22A842-22F7-4AF5-B8EE-367D30DECEB3}" type="slidenum">
              <a:rPr lang="en-US" altLang="en-US" sz="1400"/>
              <a:pPr/>
              <a:t>5</a:t>
            </a:fld>
            <a:endParaRPr lang="en-US" altLang="en-US" sz="1400"/>
          </a:p>
        </p:txBody>
      </p:sp>
      <p:sp>
        <p:nvSpPr>
          <p:cNvPr id="12291" name="Rectangle 2">
            <a:extLst>
              <a:ext uri="{FF2B5EF4-FFF2-40B4-BE49-F238E27FC236}">
                <a16:creationId xmlns:a16="http://schemas.microsoft.com/office/drawing/2014/main" id="{309B959D-6C8F-4736-A7C0-5E203476E4CD}"/>
              </a:ext>
            </a:extLst>
          </p:cNvPr>
          <p:cNvSpPr>
            <a:spLocks noGrp="1" noChangeArrowheads="1"/>
          </p:cNvSpPr>
          <p:nvPr>
            <p:ph type="title"/>
          </p:nvPr>
        </p:nvSpPr>
        <p:spPr>
          <a:xfrm>
            <a:off x="685800" y="228600"/>
            <a:ext cx="7772400" cy="990600"/>
          </a:xfrm>
          <a:noFill/>
        </p:spPr>
        <p:txBody>
          <a:bodyPr/>
          <a:lstStyle/>
          <a:p>
            <a:r>
              <a:rPr lang="en-US" altLang="en-US"/>
              <a:t>Creating Arrays</a:t>
            </a:r>
          </a:p>
        </p:txBody>
      </p:sp>
      <p:sp>
        <p:nvSpPr>
          <p:cNvPr id="12292" name="Rectangle 3">
            <a:extLst>
              <a:ext uri="{FF2B5EF4-FFF2-40B4-BE49-F238E27FC236}">
                <a16:creationId xmlns:a16="http://schemas.microsoft.com/office/drawing/2014/main" id="{3D72DA42-2722-47E8-802B-D6886009AA24}"/>
              </a:ext>
            </a:extLst>
          </p:cNvPr>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a:latin typeface="Courier New" panose="02070309020205020404" pitchFamily="49" charset="0"/>
              </a:rPr>
              <a:t>arrayRefVar = new datatype[arraySize];</a:t>
            </a:r>
            <a:endParaRPr lang="en-US" altLang="en-US"/>
          </a:p>
          <a:p>
            <a:pPr>
              <a:buFont typeface="Monotype Sorts" pitchFamily="2" charset="2"/>
              <a:buNone/>
            </a:pPr>
            <a:endParaRPr lang="en-US" altLang="en-US"/>
          </a:p>
          <a:p>
            <a:pPr>
              <a:buFont typeface="Monotype Sorts" pitchFamily="2" charset="2"/>
              <a:buNone/>
            </a:pPr>
            <a:r>
              <a:rPr lang="en-US" altLang="en-US" sz="2800"/>
              <a:t>Example:</a:t>
            </a:r>
            <a:endParaRPr lang="en-US" altLang="en-US"/>
          </a:p>
          <a:p>
            <a:pPr>
              <a:buFont typeface="Monotype Sorts" pitchFamily="2" charset="2"/>
              <a:buNone/>
            </a:pPr>
            <a:r>
              <a:rPr lang="en-US" altLang="en-US" sz="2600">
                <a:latin typeface="Courier New" panose="02070309020205020404" pitchFamily="49" charset="0"/>
              </a:rPr>
              <a:t>myList = new double[10];</a:t>
            </a:r>
            <a:endParaRPr lang="en-US" altLang="en-US"/>
          </a:p>
          <a:p>
            <a:pPr>
              <a:buFont typeface="Monotype Sorts" pitchFamily="2" charset="2"/>
              <a:buNone/>
            </a:pPr>
            <a:endParaRPr lang="en-US" altLang="en-US"/>
          </a:p>
          <a:p>
            <a:pPr>
              <a:buFont typeface="Monotype Sorts" pitchFamily="2" charset="2"/>
              <a:buNone/>
            </a:pPr>
            <a:r>
              <a:rPr lang="en-US" altLang="en-US" sz="2600">
                <a:latin typeface="Courier New" panose="02070309020205020404" pitchFamily="49" charset="0"/>
              </a:rPr>
              <a:t>myList[0]</a:t>
            </a:r>
            <a:r>
              <a:rPr lang="en-US" altLang="en-US"/>
              <a:t> references the first element in the array.</a:t>
            </a:r>
          </a:p>
          <a:p>
            <a:pPr>
              <a:buFont typeface="Monotype Sorts" pitchFamily="2" charset="2"/>
              <a:buNone/>
            </a:pPr>
            <a:r>
              <a:rPr lang="en-US" altLang="en-US" sz="2600">
                <a:latin typeface="Courier New" panose="02070309020205020404" pitchFamily="49" charset="0"/>
              </a:rPr>
              <a:t>myList[9]</a:t>
            </a:r>
            <a:r>
              <a:rPr lang="en-US" altLang="en-US"/>
              <a:t> references the last element in the array.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46C6E69F-0744-4A50-94A8-477301546C5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78CCC6-6A11-41EB-B9F5-67C70DE6F812}" type="slidenum">
              <a:rPr lang="en-US" altLang="en-US" sz="1400"/>
              <a:pPr/>
              <a:t>50</a:t>
            </a:fld>
            <a:endParaRPr lang="en-US" altLang="en-US" sz="1400"/>
          </a:p>
        </p:txBody>
      </p:sp>
      <p:sp>
        <p:nvSpPr>
          <p:cNvPr id="59395" name="Rectangle 3">
            <a:extLst>
              <a:ext uri="{FF2B5EF4-FFF2-40B4-BE49-F238E27FC236}">
                <a16:creationId xmlns:a16="http://schemas.microsoft.com/office/drawing/2014/main" id="{1C90D05B-9535-4D6A-AC2F-721142A280D8}"/>
              </a:ext>
            </a:extLst>
          </p:cNvPr>
          <p:cNvSpPr>
            <a:spLocks noGrp="1" noChangeArrowheads="1"/>
          </p:cNvSpPr>
          <p:nvPr>
            <p:ph type="body" idx="1"/>
          </p:nvPr>
        </p:nvSpPr>
        <p:spPr>
          <a:xfrm>
            <a:off x="0" y="1143000"/>
            <a:ext cx="9144000" cy="5410200"/>
          </a:xfrm>
          <a:noFill/>
          <a:ln>
            <a:solidFill>
              <a:srgbClr val="FFFFFF"/>
            </a:solidFill>
            <a:miter lim="800000"/>
            <a:headEnd/>
            <a:tailEnd/>
          </a:ln>
        </p:spPr>
        <p:txBody>
          <a:bodyPr/>
          <a:lstStyle/>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public class Test {</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public static void main(String[] </a:t>
            </a:r>
            <a:r>
              <a:rPr lang="en-US" altLang="en-US" sz="1800" dirty="0" err="1">
                <a:latin typeface="Courier New" panose="02070309020205020404" pitchFamily="49" charset="0"/>
                <a:cs typeface="Times New Roman" panose="02020603050405020304" pitchFamily="18" charset="0"/>
              </a:rPr>
              <a:t>args</a:t>
            </a:r>
            <a:r>
              <a:rPr lang="en-US" altLang="en-US" sz="1800" dirty="0">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int x = 1; // x represents an int value</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int[] y = new int[10]; // y represents an array of int values</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m(x, y); // Invoke m with arguments x and y</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a:t>
            </a:r>
            <a:r>
              <a:rPr lang="en-US" altLang="en-US" sz="1800" dirty="0" err="1">
                <a:latin typeface="Courier New" panose="02070309020205020404" pitchFamily="49" charset="0"/>
                <a:cs typeface="Times New Roman" panose="02020603050405020304" pitchFamily="18" charset="0"/>
              </a:rPr>
              <a:t>System.out.println</a:t>
            </a:r>
            <a:r>
              <a:rPr lang="en-US" altLang="en-US" sz="1800" dirty="0">
                <a:latin typeface="Courier New" panose="02070309020205020404" pitchFamily="49" charset="0"/>
                <a:cs typeface="Times New Roman" panose="02020603050405020304" pitchFamily="18" charset="0"/>
              </a:rPr>
              <a:t>("x is " + x);</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a:t>
            </a:r>
            <a:r>
              <a:rPr lang="en-US" altLang="en-US" sz="1800" dirty="0" err="1">
                <a:latin typeface="Courier New" panose="02070309020205020404" pitchFamily="49" charset="0"/>
                <a:cs typeface="Times New Roman" panose="02020603050405020304" pitchFamily="18" charset="0"/>
              </a:rPr>
              <a:t>System.out.println</a:t>
            </a:r>
            <a:r>
              <a:rPr lang="en-US" altLang="en-US" sz="1800" dirty="0">
                <a:latin typeface="Courier New" panose="02070309020205020404" pitchFamily="49" charset="0"/>
                <a:cs typeface="Times New Roman" panose="02020603050405020304" pitchFamily="18" charset="0"/>
              </a:rPr>
              <a:t>("y[0] is " + y[0]);</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public static void m(int number, int[] numbers) {</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number = 1001; // Assign a new value to number</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numbers[0] = 5555; // Assign a new value to numbers[0]</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dirty="0">
                <a:latin typeface="Courier New" panose="02070309020205020404" pitchFamily="49" charset="0"/>
                <a:cs typeface="Times New Roman" panose="02020603050405020304" pitchFamily="18" charset="0"/>
              </a:rPr>
              <a:t>}</a:t>
            </a:r>
          </a:p>
        </p:txBody>
      </p:sp>
      <p:sp>
        <p:nvSpPr>
          <p:cNvPr id="59396" name="Rectangle 7">
            <a:extLst>
              <a:ext uri="{FF2B5EF4-FFF2-40B4-BE49-F238E27FC236}">
                <a16:creationId xmlns:a16="http://schemas.microsoft.com/office/drawing/2014/main" id="{DE35979E-D045-4637-88BB-CA4895822584}"/>
              </a:ext>
            </a:extLst>
          </p:cNvPr>
          <p:cNvSpPr>
            <a:spLocks noGrp="1" noChangeArrowheads="1"/>
          </p:cNvSpPr>
          <p:nvPr>
            <p:ph type="title"/>
          </p:nvPr>
        </p:nvSpPr>
        <p:spPr>
          <a:xfrm>
            <a:off x="609600" y="152400"/>
            <a:ext cx="7772400" cy="533400"/>
          </a:xfrm>
          <a:noFill/>
        </p:spPr>
        <p:txBody>
          <a:bodyPr/>
          <a:lstStyle/>
          <a:p>
            <a:r>
              <a:rPr lang="en-US" altLang="en-US"/>
              <a:t>Simple Example</a:t>
            </a:r>
            <a:endParaRPr lang="en-US" altLang="en-US">
              <a:solidFill>
                <a:schemeClr val="tx1"/>
              </a:solidFill>
              <a:latin typeface="Book Antiqua" panose="02040602050305030304" pitchFamily="18" charset="0"/>
              <a:hlinkClick r:id="rId2" action="ppaction://program"/>
            </a:endParaRPr>
          </a:p>
        </p:txBody>
      </p:sp>
      <p:sp>
        <p:nvSpPr>
          <p:cNvPr id="59397" name="Line 8">
            <a:extLst>
              <a:ext uri="{FF2B5EF4-FFF2-40B4-BE49-F238E27FC236}">
                <a16:creationId xmlns:a16="http://schemas.microsoft.com/office/drawing/2014/main" id="{04374B26-3AD0-45A1-9A13-A160BB3A9D9F}"/>
              </a:ext>
            </a:extLst>
          </p:cNvPr>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98" name="Line 9">
            <a:extLst>
              <a:ext uri="{FF2B5EF4-FFF2-40B4-BE49-F238E27FC236}">
                <a16:creationId xmlns:a16="http://schemas.microsoft.com/office/drawing/2014/main" id="{85A57869-CC6D-48D0-B136-B3E36DC6F5B1}"/>
              </a:ext>
            </a:extLst>
          </p:cNvPr>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2A6C7680-4C79-4386-846B-02483BDCC04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AA4E85-11CD-4478-925F-29E631E962BC}" type="slidenum">
              <a:rPr lang="en-US" altLang="en-US" sz="1400"/>
              <a:pPr/>
              <a:t>51</a:t>
            </a:fld>
            <a:endParaRPr lang="en-US" altLang="en-US" sz="1400"/>
          </a:p>
        </p:txBody>
      </p:sp>
      <p:sp>
        <p:nvSpPr>
          <p:cNvPr id="60419" name="Rectangle 3">
            <a:extLst>
              <a:ext uri="{FF2B5EF4-FFF2-40B4-BE49-F238E27FC236}">
                <a16:creationId xmlns:a16="http://schemas.microsoft.com/office/drawing/2014/main" id="{1B41DD10-5165-4D52-9CFE-09723BC69121}"/>
              </a:ext>
            </a:extLst>
          </p:cNvPr>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anose="02040602050305030304" pitchFamily="18" charset="0"/>
              <a:hlinkClick r:id="rId3" action="ppaction://program"/>
            </a:endParaRPr>
          </a:p>
        </p:txBody>
      </p:sp>
      <p:sp>
        <p:nvSpPr>
          <p:cNvPr id="60420" name="Rectangle 6">
            <a:extLst>
              <a:ext uri="{FF2B5EF4-FFF2-40B4-BE49-F238E27FC236}">
                <a16:creationId xmlns:a16="http://schemas.microsoft.com/office/drawing/2014/main" id="{95B0D7AC-61D0-41FA-AD8E-E9ABE49D7225}"/>
              </a:ext>
            </a:extLst>
          </p:cNvPr>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0421" name="Rectangle 8">
            <a:extLst>
              <a:ext uri="{FF2B5EF4-FFF2-40B4-BE49-F238E27FC236}">
                <a16:creationId xmlns:a16="http://schemas.microsoft.com/office/drawing/2014/main" id="{9E534AE4-C443-4FEF-A2FC-6EC2549B2D0F}"/>
              </a:ext>
            </a:extLst>
          </p:cNvPr>
          <p:cNvSpPr>
            <a:spLocks noGrp="1" noChangeArrowheads="1"/>
          </p:cNvSpPr>
          <p:nvPr>
            <p:ph type="body" idx="1"/>
          </p:nvPr>
        </p:nvSpPr>
        <p:spPr>
          <a:xfrm>
            <a:off x="304800" y="4038600"/>
            <a:ext cx="8534400" cy="3048000"/>
          </a:xfrm>
          <a:noFill/>
        </p:spPr>
        <p:txBody>
          <a:bodyPr/>
          <a:lstStyle/>
          <a:p>
            <a:pPr marL="0" indent="0">
              <a:buFont typeface="Monotype Sorts" pitchFamily="2" charset="2"/>
              <a:buNone/>
            </a:pPr>
            <a:r>
              <a:rPr lang="en-US" altLang="en-US" sz="3000">
                <a:cs typeface="Times New Roman" panose="02020603050405020304" pitchFamily="18" charset="0"/>
              </a:rPr>
              <a:t>When invoking </a:t>
            </a:r>
            <a:r>
              <a:rPr lang="en-US" altLang="en-US" sz="3000" u="sng">
                <a:cs typeface="Times New Roman" panose="02020603050405020304" pitchFamily="18" charset="0"/>
              </a:rPr>
              <a:t>m(x, y)</a:t>
            </a:r>
            <a:r>
              <a:rPr lang="en-US" altLang="en-US" sz="3000">
                <a:cs typeface="Times New Roman" panose="02020603050405020304" pitchFamily="18" charset="0"/>
              </a:rPr>
              <a:t>, the values of </a:t>
            </a:r>
            <a:r>
              <a:rPr lang="en-US" altLang="en-US" sz="3000" u="sng">
                <a:cs typeface="Times New Roman" panose="02020603050405020304" pitchFamily="18" charset="0"/>
              </a:rPr>
              <a:t>x</a:t>
            </a:r>
            <a:r>
              <a:rPr lang="en-US" altLang="en-US" sz="3000">
                <a:cs typeface="Times New Roman" panose="02020603050405020304" pitchFamily="18" charset="0"/>
              </a:rPr>
              <a:t> and </a:t>
            </a:r>
            <a:r>
              <a:rPr lang="en-US" altLang="en-US" sz="3000" u="sng">
                <a:cs typeface="Times New Roman" panose="02020603050405020304" pitchFamily="18" charset="0"/>
              </a:rPr>
              <a:t>y</a:t>
            </a:r>
            <a:r>
              <a:rPr lang="en-US" altLang="en-US" sz="3000">
                <a:cs typeface="Times New Roman" panose="02020603050405020304" pitchFamily="18" charset="0"/>
              </a:rPr>
              <a:t> are passed to </a:t>
            </a:r>
            <a:r>
              <a:rPr lang="en-US" altLang="en-US" sz="3000" u="sng">
                <a:cs typeface="Times New Roman" panose="02020603050405020304" pitchFamily="18" charset="0"/>
              </a:rPr>
              <a:t>number</a:t>
            </a:r>
            <a:r>
              <a:rPr lang="en-US" altLang="en-US" sz="3000">
                <a:cs typeface="Times New Roman" panose="02020603050405020304" pitchFamily="18" charset="0"/>
              </a:rPr>
              <a:t> and </a:t>
            </a:r>
            <a:r>
              <a:rPr lang="en-US" altLang="en-US" sz="3000" u="sng">
                <a:cs typeface="Times New Roman" panose="02020603050405020304" pitchFamily="18" charset="0"/>
              </a:rPr>
              <a:t>numbers</a:t>
            </a:r>
            <a:r>
              <a:rPr lang="en-US" altLang="en-US" sz="3000">
                <a:cs typeface="Times New Roman" panose="02020603050405020304" pitchFamily="18" charset="0"/>
              </a:rPr>
              <a:t>. Since </a:t>
            </a:r>
            <a:r>
              <a:rPr lang="en-US" altLang="en-US" sz="3000" u="sng">
                <a:cs typeface="Times New Roman" panose="02020603050405020304" pitchFamily="18" charset="0"/>
              </a:rPr>
              <a:t>y</a:t>
            </a:r>
            <a:r>
              <a:rPr lang="en-US" altLang="en-US" sz="3000">
                <a:cs typeface="Times New Roman" panose="02020603050405020304" pitchFamily="18" charset="0"/>
              </a:rPr>
              <a:t> contains the reference value to the array, </a:t>
            </a:r>
            <a:r>
              <a:rPr lang="en-US" altLang="en-US" sz="3000" u="sng">
                <a:cs typeface="Times New Roman" panose="02020603050405020304" pitchFamily="18" charset="0"/>
              </a:rPr>
              <a:t>numbers</a:t>
            </a:r>
            <a:r>
              <a:rPr lang="en-US" altLang="en-US" sz="3000">
                <a:cs typeface="Times New Roman" panose="02020603050405020304" pitchFamily="18" charset="0"/>
              </a:rPr>
              <a:t> now contains the same reference value to the same array.</a:t>
            </a:r>
          </a:p>
        </p:txBody>
      </p:sp>
      <p:sp>
        <p:nvSpPr>
          <p:cNvPr id="60422" name="Rectangle 10">
            <a:extLst>
              <a:ext uri="{FF2B5EF4-FFF2-40B4-BE49-F238E27FC236}">
                <a16:creationId xmlns:a16="http://schemas.microsoft.com/office/drawing/2014/main" id="{DD90C33D-7AEC-46AD-BEFA-4746BF145A42}"/>
              </a:ext>
            </a:extLst>
          </p:cNvPr>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0423" name="Object 9">
            <a:extLst>
              <a:ext uri="{FF2B5EF4-FFF2-40B4-BE49-F238E27FC236}">
                <a16:creationId xmlns:a16="http://schemas.microsoft.com/office/drawing/2014/main" id="{D7B8EA56-8518-4FA5-ABB7-B4B3C39E873C}"/>
              </a:ext>
            </a:extLst>
          </p:cNvPr>
          <p:cNvGraphicFramePr>
            <a:graphicFrameLocks noChangeAspect="1"/>
          </p:cNvGraphicFramePr>
          <p:nvPr>
            <p:extLst>
              <p:ext uri="{D42A27DB-BD31-4B8C-83A1-F6EECF244321}">
                <p14:modId xmlns:p14="http://schemas.microsoft.com/office/powerpoint/2010/main" val="2967639585"/>
              </p:ext>
            </p:extLst>
          </p:nvPr>
        </p:nvGraphicFramePr>
        <p:xfrm>
          <a:off x="0" y="914400"/>
          <a:ext cx="9144000" cy="3048000"/>
        </p:xfrm>
        <a:graphic>
          <a:graphicData uri="http://schemas.openxmlformats.org/presentationml/2006/ole">
            <mc:AlternateContent xmlns:mc="http://schemas.openxmlformats.org/markup-compatibility/2006">
              <mc:Choice xmlns:v="urn:schemas-microsoft-com:vml" Requires="v">
                <p:oleObj spid="_x0000_s60429" name="Picture" r:id="rId4" imgW="4117848" imgH="1370076" progId="Word.Picture.8">
                  <p:embed/>
                </p:oleObj>
              </mc:Choice>
              <mc:Fallback>
                <p:oleObj name="Picture" r:id="rId4" imgW="4117848" imgH="1370076"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14400"/>
                        <a:ext cx="9144000" cy="3048000"/>
                      </a:xfrm>
                      <a:prstGeom prst="rect">
                        <a:avLst/>
                      </a:prstGeom>
                      <a:noFill/>
                      <a:ln>
                        <a:noFill/>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C2552E09-D8F8-481E-9A37-9D7F7403AA2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2DEF33-240B-491F-8A27-92D246012B94}" type="slidenum">
              <a:rPr lang="en-US" altLang="en-US" sz="1400"/>
              <a:pPr/>
              <a:t>52</a:t>
            </a:fld>
            <a:endParaRPr lang="en-US" altLang="en-US" sz="1400"/>
          </a:p>
        </p:txBody>
      </p:sp>
      <p:sp>
        <p:nvSpPr>
          <p:cNvPr id="61443" name="Rectangle 2">
            <a:extLst>
              <a:ext uri="{FF2B5EF4-FFF2-40B4-BE49-F238E27FC236}">
                <a16:creationId xmlns:a16="http://schemas.microsoft.com/office/drawing/2014/main" id="{201A2B35-28CC-4ECF-9496-D24FD411E082}"/>
              </a:ext>
            </a:extLst>
          </p:cNvPr>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anose="02040602050305030304" pitchFamily="18" charset="0"/>
              <a:hlinkClick r:id="rId3" action="ppaction://program"/>
            </a:endParaRPr>
          </a:p>
        </p:txBody>
      </p:sp>
      <p:sp>
        <p:nvSpPr>
          <p:cNvPr id="61444" name="Rectangle 3">
            <a:extLst>
              <a:ext uri="{FF2B5EF4-FFF2-40B4-BE49-F238E27FC236}">
                <a16:creationId xmlns:a16="http://schemas.microsoft.com/office/drawing/2014/main" id="{8287A062-6E62-4CBB-A181-30A751990931}"/>
              </a:ext>
            </a:extLst>
          </p:cNvPr>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45" name="Rectangle 4">
            <a:extLst>
              <a:ext uri="{FF2B5EF4-FFF2-40B4-BE49-F238E27FC236}">
                <a16:creationId xmlns:a16="http://schemas.microsoft.com/office/drawing/2014/main" id="{FE0B5EED-03C6-4E48-B24B-179EE545C721}"/>
              </a:ext>
            </a:extLst>
          </p:cNvPr>
          <p:cNvSpPr>
            <a:spLocks noGrp="1" noChangeArrowheads="1"/>
          </p:cNvSpPr>
          <p:nvPr>
            <p:ph type="body" idx="1"/>
          </p:nvPr>
        </p:nvSpPr>
        <p:spPr>
          <a:xfrm>
            <a:off x="304800" y="4038600"/>
            <a:ext cx="8534400" cy="3048000"/>
          </a:xfrm>
          <a:noFill/>
        </p:spPr>
        <p:txBody>
          <a:bodyPr/>
          <a:lstStyle/>
          <a:p>
            <a:pPr marL="0" indent="0">
              <a:buFont typeface="Monotype Sorts" pitchFamily="2" charset="2"/>
              <a:buNone/>
            </a:pPr>
            <a:r>
              <a:rPr lang="en-US" altLang="en-US" sz="3000">
                <a:cs typeface="Times New Roman" panose="02020603050405020304" pitchFamily="18" charset="0"/>
              </a:rPr>
              <a:t>When invoking </a:t>
            </a:r>
            <a:r>
              <a:rPr lang="en-US" altLang="en-US" sz="3000" u="sng">
                <a:cs typeface="Times New Roman" panose="02020603050405020304" pitchFamily="18" charset="0"/>
              </a:rPr>
              <a:t>m(x, y)</a:t>
            </a:r>
            <a:r>
              <a:rPr lang="en-US" altLang="en-US" sz="3000">
                <a:cs typeface="Times New Roman" panose="02020603050405020304" pitchFamily="18" charset="0"/>
              </a:rPr>
              <a:t>, the values of </a:t>
            </a:r>
            <a:r>
              <a:rPr lang="en-US" altLang="en-US" sz="3000" u="sng">
                <a:cs typeface="Times New Roman" panose="02020603050405020304" pitchFamily="18" charset="0"/>
              </a:rPr>
              <a:t>x</a:t>
            </a:r>
            <a:r>
              <a:rPr lang="en-US" altLang="en-US" sz="3000">
                <a:cs typeface="Times New Roman" panose="02020603050405020304" pitchFamily="18" charset="0"/>
              </a:rPr>
              <a:t> and </a:t>
            </a:r>
            <a:r>
              <a:rPr lang="en-US" altLang="en-US" sz="3000" u="sng">
                <a:cs typeface="Times New Roman" panose="02020603050405020304" pitchFamily="18" charset="0"/>
              </a:rPr>
              <a:t>y</a:t>
            </a:r>
            <a:r>
              <a:rPr lang="en-US" altLang="en-US" sz="3000">
                <a:cs typeface="Times New Roman" panose="02020603050405020304" pitchFamily="18" charset="0"/>
              </a:rPr>
              <a:t> are passed to </a:t>
            </a:r>
            <a:r>
              <a:rPr lang="en-US" altLang="en-US" sz="3000" u="sng">
                <a:cs typeface="Times New Roman" panose="02020603050405020304" pitchFamily="18" charset="0"/>
              </a:rPr>
              <a:t>number</a:t>
            </a:r>
            <a:r>
              <a:rPr lang="en-US" altLang="en-US" sz="3000">
                <a:cs typeface="Times New Roman" panose="02020603050405020304" pitchFamily="18" charset="0"/>
              </a:rPr>
              <a:t> and </a:t>
            </a:r>
            <a:r>
              <a:rPr lang="en-US" altLang="en-US" sz="3000" u="sng">
                <a:cs typeface="Times New Roman" panose="02020603050405020304" pitchFamily="18" charset="0"/>
              </a:rPr>
              <a:t>numbers</a:t>
            </a:r>
            <a:r>
              <a:rPr lang="en-US" altLang="en-US" sz="3000">
                <a:cs typeface="Times New Roman" panose="02020603050405020304" pitchFamily="18" charset="0"/>
              </a:rPr>
              <a:t>. Since </a:t>
            </a:r>
            <a:r>
              <a:rPr lang="en-US" altLang="en-US" sz="3000" u="sng">
                <a:cs typeface="Times New Roman" panose="02020603050405020304" pitchFamily="18" charset="0"/>
              </a:rPr>
              <a:t>y</a:t>
            </a:r>
            <a:r>
              <a:rPr lang="en-US" altLang="en-US" sz="3000">
                <a:cs typeface="Times New Roman" panose="02020603050405020304" pitchFamily="18" charset="0"/>
              </a:rPr>
              <a:t> contains the reference value to the array, </a:t>
            </a:r>
            <a:r>
              <a:rPr lang="en-US" altLang="en-US" sz="3000" u="sng">
                <a:cs typeface="Times New Roman" panose="02020603050405020304" pitchFamily="18" charset="0"/>
              </a:rPr>
              <a:t>numbers</a:t>
            </a:r>
            <a:r>
              <a:rPr lang="en-US" altLang="en-US" sz="3000">
                <a:cs typeface="Times New Roman" panose="02020603050405020304" pitchFamily="18" charset="0"/>
              </a:rPr>
              <a:t> now contains the same reference value to the same array.</a:t>
            </a:r>
          </a:p>
        </p:txBody>
      </p:sp>
      <p:sp>
        <p:nvSpPr>
          <p:cNvPr id="61446" name="Rectangle 5">
            <a:extLst>
              <a:ext uri="{FF2B5EF4-FFF2-40B4-BE49-F238E27FC236}">
                <a16:creationId xmlns:a16="http://schemas.microsoft.com/office/drawing/2014/main" id="{6C96153E-4CD9-47A0-8627-074C4641C240}"/>
              </a:ext>
            </a:extLst>
          </p:cNvPr>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1447" name="Object 6">
            <a:extLst>
              <a:ext uri="{FF2B5EF4-FFF2-40B4-BE49-F238E27FC236}">
                <a16:creationId xmlns:a16="http://schemas.microsoft.com/office/drawing/2014/main" id="{018ABC63-2B72-410C-A35E-BAD625DA3E58}"/>
              </a:ext>
            </a:extLst>
          </p:cNvPr>
          <p:cNvGraphicFramePr>
            <a:graphicFrameLocks noChangeAspect="1"/>
          </p:cNvGraphicFramePr>
          <p:nvPr>
            <p:extLst>
              <p:ext uri="{D42A27DB-BD31-4B8C-83A1-F6EECF244321}">
                <p14:modId xmlns:p14="http://schemas.microsoft.com/office/powerpoint/2010/main" val="3305934725"/>
              </p:ext>
            </p:extLst>
          </p:nvPr>
        </p:nvGraphicFramePr>
        <p:xfrm>
          <a:off x="0" y="914400"/>
          <a:ext cx="9144000" cy="3048000"/>
        </p:xfrm>
        <a:graphic>
          <a:graphicData uri="http://schemas.openxmlformats.org/presentationml/2006/ole">
            <mc:AlternateContent xmlns:mc="http://schemas.openxmlformats.org/markup-compatibility/2006">
              <mc:Choice xmlns:v="urn:schemas-microsoft-com:vml" Requires="v">
                <p:oleObj spid="_x0000_s61453" name="Picture" r:id="rId4" imgW="4113276" imgH="1373886" progId="Word.Picture.8">
                  <p:embed/>
                </p:oleObj>
              </mc:Choice>
              <mc:Fallback>
                <p:oleObj name="Picture" r:id="rId4" imgW="4113276" imgH="1373886"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14400"/>
                        <a:ext cx="9144000" cy="3048000"/>
                      </a:xfrm>
                      <a:prstGeom prst="rect">
                        <a:avLst/>
                      </a:prstGeom>
                      <a:noFill/>
                      <a:ln>
                        <a:noFill/>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2B434591-0F4D-4B33-A411-BBE45B9AA0C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A64941-1DA2-4593-AC75-68480C8B8101}" type="slidenum">
              <a:rPr lang="en-US" altLang="en-US" sz="1400"/>
              <a:pPr/>
              <a:t>53</a:t>
            </a:fld>
            <a:endParaRPr lang="en-US" altLang="en-US" sz="1400"/>
          </a:p>
        </p:txBody>
      </p:sp>
      <p:sp>
        <p:nvSpPr>
          <p:cNvPr id="62467" name="Rectangle 2">
            <a:extLst>
              <a:ext uri="{FF2B5EF4-FFF2-40B4-BE49-F238E27FC236}">
                <a16:creationId xmlns:a16="http://schemas.microsoft.com/office/drawing/2014/main" id="{C4883C8C-E66A-46DD-9522-34BA262BE1BB}"/>
              </a:ext>
            </a:extLst>
          </p:cNvPr>
          <p:cNvSpPr>
            <a:spLocks noGrp="1" noChangeArrowheads="1"/>
          </p:cNvSpPr>
          <p:nvPr>
            <p:ph type="title"/>
          </p:nvPr>
        </p:nvSpPr>
        <p:spPr>
          <a:xfrm>
            <a:off x="609600" y="152400"/>
            <a:ext cx="7772400" cy="533400"/>
          </a:xfrm>
          <a:noFill/>
        </p:spPr>
        <p:txBody>
          <a:bodyPr/>
          <a:lstStyle/>
          <a:p>
            <a:r>
              <a:rPr lang="en-US" altLang="en-US"/>
              <a:t>Heap</a:t>
            </a:r>
            <a:endParaRPr lang="en-US" altLang="en-US">
              <a:solidFill>
                <a:schemeClr val="tx1"/>
              </a:solidFill>
              <a:latin typeface="Book Antiqua" panose="02040602050305030304" pitchFamily="18" charset="0"/>
              <a:hlinkClick r:id="rId3" action="ppaction://program"/>
            </a:endParaRPr>
          </a:p>
        </p:txBody>
      </p:sp>
      <p:sp>
        <p:nvSpPr>
          <p:cNvPr id="62468" name="Rectangle 3">
            <a:extLst>
              <a:ext uri="{FF2B5EF4-FFF2-40B4-BE49-F238E27FC236}">
                <a16:creationId xmlns:a16="http://schemas.microsoft.com/office/drawing/2014/main" id="{A70C4257-2AA6-46FE-BBE7-9F4E3E5471A7}"/>
              </a:ext>
            </a:extLst>
          </p:cNvPr>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2469" name="Object 4">
            <a:extLst>
              <a:ext uri="{FF2B5EF4-FFF2-40B4-BE49-F238E27FC236}">
                <a16:creationId xmlns:a16="http://schemas.microsoft.com/office/drawing/2014/main" id="{1C65D182-4957-486D-B8D3-1B11EEBB775C}"/>
              </a:ext>
            </a:extLst>
          </p:cNvPr>
          <p:cNvGraphicFramePr>
            <a:graphicFrameLocks noChangeAspect="1"/>
          </p:cNvGraphicFramePr>
          <p:nvPr>
            <p:extLst>
              <p:ext uri="{D42A27DB-BD31-4B8C-83A1-F6EECF244321}">
                <p14:modId xmlns:p14="http://schemas.microsoft.com/office/powerpoint/2010/main" val="1418290455"/>
              </p:ext>
            </p:extLst>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spid="_x0000_s62476" name="Picture" r:id="rId4" imgW="4113276" imgH="1373886" progId="Word.Picture.8">
                  <p:embed/>
                </p:oleObj>
              </mc:Choice>
              <mc:Fallback>
                <p:oleObj name="Picture" r:id="rId4" imgW="4113276" imgH="137388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noFill/>
                      <a:ln>
                        <a:noFill/>
                      </a:ln>
                    </p:spPr>
                  </p:pic>
                </p:oleObj>
              </mc:Fallback>
            </mc:AlternateContent>
          </a:graphicData>
        </a:graphic>
      </p:graphicFrame>
      <p:sp>
        <p:nvSpPr>
          <p:cNvPr id="62470" name="Rectangle 5">
            <a:extLst>
              <a:ext uri="{FF2B5EF4-FFF2-40B4-BE49-F238E27FC236}">
                <a16:creationId xmlns:a16="http://schemas.microsoft.com/office/drawing/2014/main" id="{17E891CC-91FB-43E2-9952-65C324E75E5D}"/>
              </a:ext>
            </a:extLst>
          </p:cNvPr>
          <p:cNvSpPr>
            <a:spLocks noGrp="1" noChangeArrowheads="1"/>
          </p:cNvSpPr>
          <p:nvPr>
            <p:ph type="body" idx="1"/>
          </p:nvPr>
        </p:nvSpPr>
        <p:spPr>
          <a:xfrm>
            <a:off x="381000" y="4081463"/>
            <a:ext cx="8382000" cy="2074862"/>
          </a:xfrm>
          <a:noFill/>
        </p:spPr>
        <p:txBody>
          <a:bodyPr/>
          <a:lstStyle/>
          <a:p>
            <a:pPr marL="0" indent="0">
              <a:buFont typeface="Monotype Sorts" pitchFamily="2" charset="2"/>
              <a:buNone/>
            </a:pPr>
            <a:r>
              <a:rPr lang="en-US" altLang="en-US" sz="3000">
                <a:cs typeface="Times New Roman" panose="02020603050405020304" pitchFamily="18" charset="0"/>
              </a:rPr>
              <a:t>The JVM stores the array in an area of memory, called </a:t>
            </a:r>
            <a:r>
              <a:rPr lang="en-US" altLang="en-US" sz="3000" i="1">
                <a:cs typeface="Times New Roman" panose="02020603050405020304" pitchFamily="18" charset="0"/>
              </a:rPr>
              <a:t>heap</a:t>
            </a:r>
            <a:r>
              <a:rPr lang="en-US" altLang="en-US" sz="3000">
                <a:cs typeface="Times New Roman" panose="02020603050405020304" pitchFamily="18" charset="0"/>
              </a:rPr>
              <a:t>, which is used for dynamic memory allocation where blocks of memory are allocated and freed in an arbitrary order.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32938009-5AE9-43D3-9978-AB823BC6A9E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098D21-41BE-4E4A-8DEF-D8920B298748}" type="slidenum">
              <a:rPr lang="en-US" altLang="en-US" sz="1400"/>
              <a:pPr/>
              <a:t>54</a:t>
            </a:fld>
            <a:endParaRPr lang="en-US" altLang="en-US" sz="1400"/>
          </a:p>
        </p:txBody>
      </p:sp>
      <p:sp>
        <p:nvSpPr>
          <p:cNvPr id="63491" name="Rectangle 2">
            <a:extLst>
              <a:ext uri="{FF2B5EF4-FFF2-40B4-BE49-F238E27FC236}">
                <a16:creationId xmlns:a16="http://schemas.microsoft.com/office/drawing/2014/main" id="{8E7AFA8C-778F-48C0-903F-574DCEC278C1}"/>
              </a:ext>
            </a:extLst>
          </p:cNvPr>
          <p:cNvSpPr>
            <a:spLocks noGrp="1" noChangeArrowheads="1"/>
          </p:cNvSpPr>
          <p:nvPr>
            <p:ph type="title"/>
          </p:nvPr>
        </p:nvSpPr>
        <p:spPr>
          <a:xfrm>
            <a:off x="609600" y="381000"/>
            <a:ext cx="7772400" cy="1371600"/>
          </a:xfrm>
        </p:spPr>
        <p:txBody>
          <a:bodyPr/>
          <a:lstStyle/>
          <a:p>
            <a:r>
              <a:rPr lang="en-US" altLang="en-US"/>
              <a:t>Passing Arrays as Arguments</a:t>
            </a:r>
            <a:endParaRPr lang="en-US" altLang="en-US">
              <a:solidFill>
                <a:schemeClr val="tx1"/>
              </a:solidFill>
              <a:latin typeface="Book Antiqua" panose="02040602050305030304" pitchFamily="18" charset="0"/>
              <a:hlinkClick r:id="rId2" action="ppaction://program"/>
            </a:endParaRPr>
          </a:p>
        </p:txBody>
      </p:sp>
      <p:sp>
        <p:nvSpPr>
          <p:cNvPr id="63492" name="Rectangle 3">
            <a:extLst>
              <a:ext uri="{FF2B5EF4-FFF2-40B4-BE49-F238E27FC236}">
                <a16:creationId xmlns:a16="http://schemas.microsoft.com/office/drawing/2014/main" id="{82A66F19-8CD4-4010-8F96-BC4E868F0151}"/>
              </a:ext>
            </a:extLst>
          </p:cNvPr>
          <p:cNvSpPr>
            <a:spLocks noGrp="1" noChangeArrowheads="1"/>
          </p:cNvSpPr>
          <p:nvPr>
            <p:ph type="body" idx="1"/>
          </p:nvPr>
        </p:nvSpPr>
        <p:spPr>
          <a:xfrm>
            <a:off x="685800" y="2286000"/>
            <a:ext cx="7772400" cy="1981200"/>
          </a:xfrm>
        </p:spPr>
        <p:txBody>
          <a:bodyPr/>
          <a:lstStyle/>
          <a:p>
            <a:r>
              <a:rPr lang="en-US" altLang="en-US" sz="3500"/>
              <a:t>Objective: Demonstrate differences of passing primitive data type variables and array variables.</a:t>
            </a:r>
          </a:p>
        </p:txBody>
      </p:sp>
      <p:sp>
        <p:nvSpPr>
          <p:cNvPr id="297988" name="AutoShape 4">
            <a:hlinkClick r:id="" action="ppaction://noaction" highlightClick="1"/>
            <a:extLst>
              <a:ext uri="{FF2B5EF4-FFF2-40B4-BE49-F238E27FC236}">
                <a16:creationId xmlns:a16="http://schemas.microsoft.com/office/drawing/2014/main" id="{B1ADDC24-BD13-4645-9E86-93DD936563BD}"/>
              </a:ext>
            </a:extLst>
          </p:cNvPr>
          <p:cNvSpPr>
            <a:spLocks noChangeArrowheads="1"/>
          </p:cNvSpPr>
          <p:nvPr/>
        </p:nvSpPr>
        <p:spPr bwMode="auto">
          <a:xfrm>
            <a:off x="1833070" y="4724400"/>
            <a:ext cx="32766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altLang="en-US" dirty="0" err="1">
                <a:solidFill>
                  <a:schemeClr val="accent1"/>
                </a:solidFill>
                <a:latin typeface="Book Antiqua" panose="02040602050305030304" pitchFamily="18" charset="0"/>
                <a:hlinkClick r:id="rId3" action="ppaction://program"/>
              </a:rPr>
              <a:t>TestPassArray</a:t>
            </a:r>
            <a:endParaRPr lang="en-US" altLang="en-US" dirty="0">
              <a:solidFill>
                <a:schemeClr val="accent1"/>
              </a:solidFill>
            </a:endParaRPr>
          </a:p>
        </p:txBody>
      </p:sp>
      <p:sp>
        <p:nvSpPr>
          <p:cNvPr id="63495" name="AutoShape 6">
            <a:hlinkClick r:id="rId4" highlightClick="1"/>
            <a:extLst>
              <a:ext uri="{FF2B5EF4-FFF2-40B4-BE49-F238E27FC236}">
                <a16:creationId xmlns:a16="http://schemas.microsoft.com/office/drawing/2014/main" id="{F17A82AF-5251-4CC2-ABC8-21233B4592B1}"/>
              </a:ext>
            </a:extLst>
          </p:cNvPr>
          <p:cNvSpPr>
            <a:spLocks noChangeArrowheads="1"/>
          </p:cNvSpPr>
          <p:nvPr/>
        </p:nvSpPr>
        <p:spPr bwMode="auto">
          <a:xfrm>
            <a:off x="1229820" y="4695825"/>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36EBE5F8-0FD7-4EB2-820B-A605FB12F65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240A10-4299-426A-A65F-4DEF11B46852}" type="slidenum">
              <a:rPr lang="en-US" altLang="en-US" sz="1400"/>
              <a:pPr/>
              <a:t>55</a:t>
            </a:fld>
            <a:endParaRPr lang="en-US" altLang="en-US" sz="1400"/>
          </a:p>
        </p:txBody>
      </p:sp>
      <p:sp>
        <p:nvSpPr>
          <p:cNvPr id="64515" name="Rectangle 2">
            <a:extLst>
              <a:ext uri="{FF2B5EF4-FFF2-40B4-BE49-F238E27FC236}">
                <a16:creationId xmlns:a16="http://schemas.microsoft.com/office/drawing/2014/main" id="{44AD7251-A56E-467F-8432-C559349E7BE7}"/>
              </a:ext>
            </a:extLst>
          </p:cNvPr>
          <p:cNvSpPr>
            <a:spLocks noGrp="1" noChangeArrowheads="1"/>
          </p:cNvSpPr>
          <p:nvPr>
            <p:ph type="title"/>
          </p:nvPr>
        </p:nvSpPr>
        <p:spPr>
          <a:xfrm>
            <a:off x="609600" y="228600"/>
            <a:ext cx="7772400" cy="838200"/>
          </a:xfrm>
        </p:spPr>
        <p:txBody>
          <a:bodyPr/>
          <a:lstStyle/>
          <a:p>
            <a:r>
              <a:rPr lang="en-US" altLang="en-US"/>
              <a:t>Example, cont.</a:t>
            </a:r>
            <a:endParaRPr lang="en-US" altLang="en-US">
              <a:solidFill>
                <a:schemeClr val="tx1"/>
              </a:solidFill>
              <a:latin typeface="Book Antiqua" panose="02040602050305030304" pitchFamily="18" charset="0"/>
              <a:hlinkClick r:id="rId3" action="ppaction://program"/>
            </a:endParaRPr>
          </a:p>
        </p:txBody>
      </p:sp>
      <p:sp>
        <p:nvSpPr>
          <p:cNvPr id="64516" name="Rectangle 8">
            <a:extLst>
              <a:ext uri="{FF2B5EF4-FFF2-40B4-BE49-F238E27FC236}">
                <a16:creationId xmlns:a16="http://schemas.microsoft.com/office/drawing/2014/main" id="{F7425ABB-95C0-432B-B026-9EAB4E4E21C4}"/>
              </a:ext>
            </a:extLst>
          </p:cNvPr>
          <p:cNvSpPr>
            <a:spLocks noChangeArrowheads="1"/>
          </p:cNvSpPr>
          <p:nvPr/>
        </p:nvSpPr>
        <p:spPr bwMode="auto">
          <a:xfrm>
            <a:off x="2484438"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7" name="Rectangle 10">
            <a:extLst>
              <a:ext uri="{FF2B5EF4-FFF2-40B4-BE49-F238E27FC236}">
                <a16:creationId xmlns:a16="http://schemas.microsoft.com/office/drawing/2014/main" id="{2908B456-8C12-4517-A44D-A768FE8813DA}"/>
              </a:ext>
            </a:extLst>
          </p:cNvPr>
          <p:cNvSpPr>
            <a:spLocks noChangeArrowheads="1"/>
          </p:cNvSpPr>
          <p:nvPr/>
        </p:nvSpPr>
        <p:spPr bwMode="auto">
          <a:xfrm>
            <a:off x="2427288"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4518" name="Object 9">
            <a:extLst>
              <a:ext uri="{FF2B5EF4-FFF2-40B4-BE49-F238E27FC236}">
                <a16:creationId xmlns:a16="http://schemas.microsoft.com/office/drawing/2014/main" id="{4F8F2905-3D09-4D5F-9926-F2E639DD7C35}"/>
              </a:ext>
            </a:extLst>
          </p:cNvPr>
          <p:cNvGraphicFramePr>
            <a:graphicFrameLocks noChangeAspect="1"/>
          </p:cNvGraphicFramePr>
          <p:nvPr>
            <p:extLst>
              <p:ext uri="{D42A27DB-BD31-4B8C-83A1-F6EECF244321}">
                <p14:modId xmlns:p14="http://schemas.microsoft.com/office/powerpoint/2010/main" val="2237371886"/>
              </p:ext>
            </p:extLst>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spid="_x0000_s64524" name="Picture" r:id="rId4" imgW="4287012" imgH="1943100" progId="Word.Picture.8">
                  <p:embed/>
                </p:oleObj>
              </mc:Choice>
              <mc:Fallback>
                <p:oleObj name="Picture" r:id="rId4" imgW="4287012" imgH="19431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8763000" cy="3970338"/>
                      </a:xfrm>
                      <a:prstGeom prst="rect">
                        <a:avLst/>
                      </a:prstGeom>
                      <a:noFill/>
                      <a:ln>
                        <a:noFill/>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A1F18EC8-A6B4-4669-89DD-DC599A96F83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F74D4A-693C-4BB1-A252-23DB3BAF4CA1}" type="slidenum">
              <a:rPr lang="en-US" altLang="en-US" sz="1400"/>
              <a:pPr/>
              <a:t>56</a:t>
            </a:fld>
            <a:endParaRPr lang="en-US" altLang="en-US" sz="1400"/>
          </a:p>
        </p:txBody>
      </p:sp>
      <p:sp>
        <p:nvSpPr>
          <p:cNvPr id="65539" name="Rectangle 2">
            <a:extLst>
              <a:ext uri="{FF2B5EF4-FFF2-40B4-BE49-F238E27FC236}">
                <a16:creationId xmlns:a16="http://schemas.microsoft.com/office/drawing/2014/main" id="{771C3A69-FFBE-46B2-AA85-0B840B5EF02D}"/>
              </a:ext>
            </a:extLst>
          </p:cNvPr>
          <p:cNvSpPr>
            <a:spLocks noGrp="1" noChangeArrowheads="1"/>
          </p:cNvSpPr>
          <p:nvPr>
            <p:ph type="title"/>
          </p:nvPr>
        </p:nvSpPr>
        <p:spPr>
          <a:xfrm>
            <a:off x="609600" y="304800"/>
            <a:ext cx="7772400" cy="533400"/>
          </a:xfrm>
        </p:spPr>
        <p:txBody>
          <a:bodyPr/>
          <a:lstStyle/>
          <a:p>
            <a:r>
              <a:rPr lang="en-US" altLang="en-US" sz="4000"/>
              <a:t>Returning an Array from a Method</a:t>
            </a:r>
            <a:endParaRPr lang="en-US" altLang="en-US" sz="3700">
              <a:solidFill>
                <a:schemeClr val="tx1"/>
              </a:solidFill>
              <a:latin typeface="Book Antiqua" panose="02040602050305030304" pitchFamily="18" charset="0"/>
              <a:hlinkClick r:id="rId2" action="ppaction://program"/>
            </a:endParaRPr>
          </a:p>
        </p:txBody>
      </p:sp>
      <p:sp>
        <p:nvSpPr>
          <p:cNvPr id="65540" name="Rectangle 6">
            <a:extLst>
              <a:ext uri="{FF2B5EF4-FFF2-40B4-BE49-F238E27FC236}">
                <a16:creationId xmlns:a16="http://schemas.microsoft.com/office/drawing/2014/main" id="{F9AA0C5E-F9F6-4F8A-9F7F-B128D25C5743}"/>
              </a:ext>
            </a:extLst>
          </p:cNvPr>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public static int[] reverse(int[] list)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int[] result = new int[list.length];</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for (int i = 0, j = result.length - 1;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i &lt; list.length; i++, j--)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result[j] = list[i];</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return result;</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a:t>
            </a:r>
          </a:p>
        </p:txBody>
      </p:sp>
      <p:sp>
        <p:nvSpPr>
          <p:cNvPr id="65541" name="Rectangle 8">
            <a:extLst>
              <a:ext uri="{FF2B5EF4-FFF2-40B4-BE49-F238E27FC236}">
                <a16:creationId xmlns:a16="http://schemas.microsoft.com/office/drawing/2014/main" id="{1FF23910-3740-47D6-AEDD-64584EB7BE82}"/>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42" name="Rectangle 9">
            <a:extLst>
              <a:ext uri="{FF2B5EF4-FFF2-40B4-BE49-F238E27FC236}">
                <a16:creationId xmlns:a16="http://schemas.microsoft.com/office/drawing/2014/main" id="{BD8F3AD2-5E10-43E1-AEE6-B39C255CDC48}"/>
              </a:ext>
            </a:extLst>
          </p:cNvPr>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65543" name="Line 10">
            <a:extLst>
              <a:ext uri="{FF2B5EF4-FFF2-40B4-BE49-F238E27FC236}">
                <a16:creationId xmlns:a16="http://schemas.microsoft.com/office/drawing/2014/main" id="{229057DC-D98F-47FB-B8FF-A5FA43DB82EF}"/>
              </a:ext>
            </a:extLst>
          </p:cNvPr>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4" name="Line 11">
            <a:extLst>
              <a:ext uri="{FF2B5EF4-FFF2-40B4-BE49-F238E27FC236}">
                <a16:creationId xmlns:a16="http://schemas.microsoft.com/office/drawing/2014/main" id="{0267625B-671C-4529-9666-04515D05D5CF}"/>
              </a:ext>
            </a:extLst>
          </p:cNvPr>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5" name="Text Box 12">
            <a:extLst>
              <a:ext uri="{FF2B5EF4-FFF2-40B4-BE49-F238E27FC236}">
                <a16:creationId xmlns:a16="http://schemas.microsoft.com/office/drawing/2014/main" id="{12BA08ED-C37E-4518-9471-86A422384F22}"/>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5546" name="Rectangle 13">
            <a:extLst>
              <a:ext uri="{FF2B5EF4-FFF2-40B4-BE49-F238E27FC236}">
                <a16:creationId xmlns:a16="http://schemas.microsoft.com/office/drawing/2014/main" id="{4C3D8B60-52DD-463E-B15E-809384CCE70E}"/>
              </a:ext>
            </a:extLst>
          </p:cNvPr>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47" name="Rectangle 14">
            <a:extLst>
              <a:ext uri="{FF2B5EF4-FFF2-40B4-BE49-F238E27FC236}">
                <a16:creationId xmlns:a16="http://schemas.microsoft.com/office/drawing/2014/main" id="{8D46B4AB-2933-494B-844B-4428F080C6B3}"/>
              </a:ext>
            </a:extLst>
          </p:cNvPr>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48" name="Line 15">
            <a:extLst>
              <a:ext uri="{FF2B5EF4-FFF2-40B4-BE49-F238E27FC236}">
                <a16:creationId xmlns:a16="http://schemas.microsoft.com/office/drawing/2014/main" id="{7950C1CA-6FD4-4C2D-AD59-683237C74CE6}"/>
              </a:ext>
            </a:extLst>
          </p:cNvPr>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9" name="Line 16">
            <a:extLst>
              <a:ext uri="{FF2B5EF4-FFF2-40B4-BE49-F238E27FC236}">
                <a16:creationId xmlns:a16="http://schemas.microsoft.com/office/drawing/2014/main" id="{E54BBEA8-FED0-4E3E-A973-9F2A779B607D}"/>
              </a:ext>
            </a:extLst>
          </p:cNvPr>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7">
            <a:extLst>
              <a:ext uri="{FF2B5EF4-FFF2-40B4-BE49-F238E27FC236}">
                <a16:creationId xmlns:a16="http://schemas.microsoft.com/office/drawing/2014/main" id="{64C3A53D-F227-4603-B23D-C5C18AE0F8F8}"/>
              </a:ext>
            </a:extLst>
          </p:cNvPr>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8">
            <a:extLst>
              <a:ext uri="{FF2B5EF4-FFF2-40B4-BE49-F238E27FC236}">
                <a16:creationId xmlns:a16="http://schemas.microsoft.com/office/drawing/2014/main" id="{DA93E6FA-C307-4AEF-8FFB-DE156C5986A9}"/>
              </a:ext>
            </a:extLst>
          </p:cNvPr>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Text Box 19">
            <a:extLst>
              <a:ext uri="{FF2B5EF4-FFF2-40B4-BE49-F238E27FC236}">
                <a16:creationId xmlns:a16="http://schemas.microsoft.com/office/drawing/2014/main" id="{404E4B5F-EB53-4A4E-A43B-3ACD4F0FEBDC}"/>
              </a:ext>
            </a:extLst>
          </p:cNvPr>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5553" name="Text Box 20">
            <a:extLst>
              <a:ext uri="{FF2B5EF4-FFF2-40B4-BE49-F238E27FC236}">
                <a16:creationId xmlns:a16="http://schemas.microsoft.com/office/drawing/2014/main" id="{6EEE93DB-45CD-4D71-9897-665448C517A7}"/>
              </a:ext>
            </a:extLst>
          </p:cNvPr>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5554" name="Line 22">
            <a:extLst>
              <a:ext uri="{FF2B5EF4-FFF2-40B4-BE49-F238E27FC236}">
                <a16:creationId xmlns:a16="http://schemas.microsoft.com/office/drawing/2014/main" id="{C630AD12-6416-4158-A018-9512A1EFB833}"/>
              </a:ext>
            </a:extLst>
          </p:cNvPr>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5" name="Line 23">
            <a:extLst>
              <a:ext uri="{FF2B5EF4-FFF2-40B4-BE49-F238E27FC236}">
                <a16:creationId xmlns:a16="http://schemas.microsoft.com/office/drawing/2014/main" id="{C60F0880-6A60-4811-870D-6E70A4B178BB}"/>
              </a:ext>
            </a:extLst>
          </p:cNvPr>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4CF08335-4171-4F54-AE91-5B30F4D7C7C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55476D-B5D5-42DA-8473-233D322CC9C7}" type="slidenum">
              <a:rPr lang="en-US" altLang="en-US" sz="1400"/>
              <a:pPr/>
              <a:t>57</a:t>
            </a:fld>
            <a:endParaRPr lang="en-US" altLang="en-US" sz="1400"/>
          </a:p>
        </p:txBody>
      </p:sp>
      <p:sp>
        <p:nvSpPr>
          <p:cNvPr id="66563" name="Rectangle 2">
            <a:extLst>
              <a:ext uri="{FF2B5EF4-FFF2-40B4-BE49-F238E27FC236}">
                <a16:creationId xmlns:a16="http://schemas.microsoft.com/office/drawing/2014/main" id="{41098D26-CE13-4901-9370-E9CDF65F3F44}"/>
              </a:ext>
            </a:extLst>
          </p:cNvPr>
          <p:cNvSpPr>
            <a:spLocks noGrp="1" noChangeArrowheads="1"/>
          </p:cNvSpPr>
          <p:nvPr>
            <p:ph type="title"/>
          </p:nvPr>
        </p:nvSpPr>
        <p:spPr>
          <a:xfrm>
            <a:off x="609600" y="304800"/>
            <a:ext cx="7772400" cy="533400"/>
          </a:xfrm>
        </p:spPr>
        <p:txBody>
          <a:bodyPr/>
          <a:lstStyle/>
          <a:p>
            <a:r>
              <a:rPr lang="en-US" altLang="en-US" sz="4000"/>
              <a:t>Trace the reverse Method</a:t>
            </a:r>
            <a:endParaRPr lang="en-US" altLang="en-US" sz="3700">
              <a:solidFill>
                <a:schemeClr val="tx1"/>
              </a:solidFill>
              <a:latin typeface="Book Antiqua" panose="02040602050305030304" pitchFamily="18" charset="0"/>
              <a:hlinkClick r:id="rId2" action="ppaction://program"/>
            </a:endParaRPr>
          </a:p>
        </p:txBody>
      </p:sp>
      <p:sp>
        <p:nvSpPr>
          <p:cNvPr id="66564" name="Rectangle 3">
            <a:extLst>
              <a:ext uri="{FF2B5EF4-FFF2-40B4-BE49-F238E27FC236}">
                <a16:creationId xmlns:a16="http://schemas.microsoft.com/office/drawing/2014/main" id="{43543165-0795-4165-BF4C-3EC951D5042C}"/>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66565" name="Rectangle 4">
            <a:extLst>
              <a:ext uri="{FF2B5EF4-FFF2-40B4-BE49-F238E27FC236}">
                <a16:creationId xmlns:a16="http://schemas.microsoft.com/office/drawing/2014/main" id="{54E446D6-6550-4A5C-BCE6-BE4F3DD82528}"/>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6" name="Rectangle 5">
            <a:extLst>
              <a:ext uri="{FF2B5EF4-FFF2-40B4-BE49-F238E27FC236}">
                <a16:creationId xmlns:a16="http://schemas.microsoft.com/office/drawing/2014/main" id="{666CE3C4-B02D-40EE-B567-70E5B333CCAD}"/>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66567" name="Text Box 8">
            <a:extLst>
              <a:ext uri="{FF2B5EF4-FFF2-40B4-BE49-F238E27FC236}">
                <a16:creationId xmlns:a16="http://schemas.microsoft.com/office/drawing/2014/main" id="{A9A66651-0ED7-45FC-8B48-62F01E4B1CCA}"/>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6568" name="Rectangle 9">
            <a:extLst>
              <a:ext uri="{FF2B5EF4-FFF2-40B4-BE49-F238E27FC236}">
                <a16:creationId xmlns:a16="http://schemas.microsoft.com/office/drawing/2014/main" id="{3E7EB1FA-6B8F-4071-8F8E-51EA99D4A8D3}"/>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9" name="Line 11">
            <a:extLst>
              <a:ext uri="{FF2B5EF4-FFF2-40B4-BE49-F238E27FC236}">
                <a16:creationId xmlns:a16="http://schemas.microsoft.com/office/drawing/2014/main" id="{FE624947-26C4-41DA-8216-E6D835BDE95B}"/>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15">
            <a:extLst>
              <a:ext uri="{FF2B5EF4-FFF2-40B4-BE49-F238E27FC236}">
                <a16:creationId xmlns:a16="http://schemas.microsoft.com/office/drawing/2014/main" id="{1D7B42EF-BC9B-4F6E-9A01-72C544E874ED}"/>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6571" name="Text Box 16">
            <a:extLst>
              <a:ext uri="{FF2B5EF4-FFF2-40B4-BE49-F238E27FC236}">
                <a16:creationId xmlns:a16="http://schemas.microsoft.com/office/drawing/2014/main" id="{46A665AA-3BC0-4B5D-AC87-2F4B408A2FEC}"/>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6572" name="Rectangle 19">
            <a:extLst>
              <a:ext uri="{FF2B5EF4-FFF2-40B4-BE49-F238E27FC236}">
                <a16:creationId xmlns:a16="http://schemas.microsoft.com/office/drawing/2014/main" id="{EF9E0E0B-3742-4DEC-B2D5-66616DACD596}"/>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6573" name="Line 21">
            <a:extLst>
              <a:ext uri="{FF2B5EF4-FFF2-40B4-BE49-F238E27FC236}">
                <a16:creationId xmlns:a16="http://schemas.microsoft.com/office/drawing/2014/main" id="{784FF874-614C-44D4-AD51-B737C5B4248C}"/>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22">
            <a:extLst>
              <a:ext uri="{FF2B5EF4-FFF2-40B4-BE49-F238E27FC236}">
                <a16:creationId xmlns:a16="http://schemas.microsoft.com/office/drawing/2014/main" id="{3BDE38D1-892E-4B6E-8942-2DF4B3193C0D}"/>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23">
            <a:extLst>
              <a:ext uri="{FF2B5EF4-FFF2-40B4-BE49-F238E27FC236}">
                <a16:creationId xmlns:a16="http://schemas.microsoft.com/office/drawing/2014/main" id="{E3E76660-266B-45D7-A4C1-ED7D1CD5AC4F}"/>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24">
            <a:extLst>
              <a:ext uri="{FF2B5EF4-FFF2-40B4-BE49-F238E27FC236}">
                <a16:creationId xmlns:a16="http://schemas.microsoft.com/office/drawing/2014/main" id="{69C2705B-60FD-4D2F-A68E-96E8D6C021CE}"/>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25">
            <a:extLst>
              <a:ext uri="{FF2B5EF4-FFF2-40B4-BE49-F238E27FC236}">
                <a16:creationId xmlns:a16="http://schemas.microsoft.com/office/drawing/2014/main" id="{29B33019-48CD-4998-B87F-8DF031E42D9E}"/>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6578" name="Rectangle 26">
            <a:extLst>
              <a:ext uri="{FF2B5EF4-FFF2-40B4-BE49-F238E27FC236}">
                <a16:creationId xmlns:a16="http://schemas.microsoft.com/office/drawing/2014/main" id="{7B6CE3B3-E4BA-40F2-94B5-6CA9E33F7F25}"/>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6579" name="Rectangle 27">
            <a:extLst>
              <a:ext uri="{FF2B5EF4-FFF2-40B4-BE49-F238E27FC236}">
                <a16:creationId xmlns:a16="http://schemas.microsoft.com/office/drawing/2014/main" id="{3BEE750B-EB92-4BB9-B256-A3AEBD8022D5}"/>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6580" name="Rectangle 28">
            <a:extLst>
              <a:ext uri="{FF2B5EF4-FFF2-40B4-BE49-F238E27FC236}">
                <a16:creationId xmlns:a16="http://schemas.microsoft.com/office/drawing/2014/main" id="{6C1BBE48-C316-47D7-A863-0295A711E5BB}"/>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6581" name="Rectangle 29">
            <a:extLst>
              <a:ext uri="{FF2B5EF4-FFF2-40B4-BE49-F238E27FC236}">
                <a16:creationId xmlns:a16="http://schemas.microsoft.com/office/drawing/2014/main" id="{7438DD8B-F035-40DF-8A5D-4468BDE1BBE5}"/>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6582" name="Rectangle 30">
            <a:extLst>
              <a:ext uri="{FF2B5EF4-FFF2-40B4-BE49-F238E27FC236}">
                <a16:creationId xmlns:a16="http://schemas.microsoft.com/office/drawing/2014/main" id="{603D5212-DBEF-48BD-B8AD-15F2848E20A9}"/>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83" name="Line 31">
            <a:extLst>
              <a:ext uri="{FF2B5EF4-FFF2-40B4-BE49-F238E27FC236}">
                <a16:creationId xmlns:a16="http://schemas.microsoft.com/office/drawing/2014/main" id="{A45BA2A7-0996-4A68-BE1B-D5B0A2622B2F}"/>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32">
            <a:extLst>
              <a:ext uri="{FF2B5EF4-FFF2-40B4-BE49-F238E27FC236}">
                <a16:creationId xmlns:a16="http://schemas.microsoft.com/office/drawing/2014/main" id="{C878DC21-5C57-4445-8701-D7BF6C780D07}"/>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6585" name="Line 33">
            <a:extLst>
              <a:ext uri="{FF2B5EF4-FFF2-40B4-BE49-F238E27FC236}">
                <a16:creationId xmlns:a16="http://schemas.microsoft.com/office/drawing/2014/main" id="{FBD104A8-659C-404F-86EB-44F3FAF1CEFD}"/>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34">
            <a:extLst>
              <a:ext uri="{FF2B5EF4-FFF2-40B4-BE49-F238E27FC236}">
                <a16:creationId xmlns:a16="http://schemas.microsoft.com/office/drawing/2014/main" id="{9D4DEF1D-94BE-4E14-99A3-162711BEEFD6}"/>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35">
            <a:extLst>
              <a:ext uri="{FF2B5EF4-FFF2-40B4-BE49-F238E27FC236}">
                <a16:creationId xmlns:a16="http://schemas.microsoft.com/office/drawing/2014/main" id="{B033D062-9DEF-419C-8CED-1633B0EE5EB8}"/>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36">
            <a:extLst>
              <a:ext uri="{FF2B5EF4-FFF2-40B4-BE49-F238E27FC236}">
                <a16:creationId xmlns:a16="http://schemas.microsoft.com/office/drawing/2014/main" id="{E8C84C04-2AD6-408C-8703-845CCD0FE30F}"/>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37">
            <a:extLst>
              <a:ext uri="{FF2B5EF4-FFF2-40B4-BE49-F238E27FC236}">
                <a16:creationId xmlns:a16="http://schemas.microsoft.com/office/drawing/2014/main" id="{25FC3F3B-B3CC-4658-9C2F-764464C61B0C}"/>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6590" name="Rectangle 38">
            <a:extLst>
              <a:ext uri="{FF2B5EF4-FFF2-40B4-BE49-F238E27FC236}">
                <a16:creationId xmlns:a16="http://schemas.microsoft.com/office/drawing/2014/main" id="{CEE056AC-0673-45F1-935A-B53B3DCC78FB}"/>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6591" name="Rectangle 39">
            <a:extLst>
              <a:ext uri="{FF2B5EF4-FFF2-40B4-BE49-F238E27FC236}">
                <a16:creationId xmlns:a16="http://schemas.microsoft.com/office/drawing/2014/main" id="{E0D2108F-F150-4437-82DB-1473C07B4767}"/>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6592" name="Rectangle 40">
            <a:extLst>
              <a:ext uri="{FF2B5EF4-FFF2-40B4-BE49-F238E27FC236}">
                <a16:creationId xmlns:a16="http://schemas.microsoft.com/office/drawing/2014/main" id="{6AE90685-CAB6-47E2-AABE-9187CC4B790C}"/>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6593" name="Rectangle 41">
            <a:extLst>
              <a:ext uri="{FF2B5EF4-FFF2-40B4-BE49-F238E27FC236}">
                <a16:creationId xmlns:a16="http://schemas.microsoft.com/office/drawing/2014/main" id="{B63FF912-C9A5-4B32-8ECD-C67CA391D92A}"/>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6594" name="AutoShape 42">
            <a:extLst>
              <a:ext uri="{FF2B5EF4-FFF2-40B4-BE49-F238E27FC236}">
                <a16:creationId xmlns:a16="http://schemas.microsoft.com/office/drawing/2014/main" id="{17D50BC3-7422-4B9E-940B-AB4C8E782668}"/>
              </a:ext>
            </a:extLst>
          </p:cNvPr>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Declare result and create array</a:t>
            </a:r>
          </a:p>
        </p:txBody>
      </p:sp>
      <p:sp>
        <p:nvSpPr>
          <p:cNvPr id="66595" name="Rectangle 43">
            <a:extLst>
              <a:ext uri="{FF2B5EF4-FFF2-40B4-BE49-F238E27FC236}">
                <a16:creationId xmlns:a16="http://schemas.microsoft.com/office/drawing/2014/main" id="{1F7AC667-F0D6-4760-B57F-C4B09F49BD8F}"/>
              </a:ext>
            </a:extLst>
          </p:cNvPr>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96" name="Line 44">
            <a:extLst>
              <a:ext uri="{FF2B5EF4-FFF2-40B4-BE49-F238E27FC236}">
                <a16:creationId xmlns:a16="http://schemas.microsoft.com/office/drawing/2014/main" id="{AF29A2CB-9E22-4F8C-9274-28D578296E49}"/>
              </a:ext>
            </a:extLst>
          </p:cNvPr>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45">
            <a:extLst>
              <a:ext uri="{FF2B5EF4-FFF2-40B4-BE49-F238E27FC236}">
                <a16:creationId xmlns:a16="http://schemas.microsoft.com/office/drawing/2014/main" id="{C738A2F8-DE5F-49A5-A015-0A4CF84B4A3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6BE5D627-5F84-4855-831F-D75C5259541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02F1D6-9B04-4D14-8E96-1BD45FACC73A}" type="slidenum">
              <a:rPr lang="en-US" altLang="en-US" sz="1400"/>
              <a:pPr/>
              <a:t>58</a:t>
            </a:fld>
            <a:endParaRPr lang="en-US" altLang="en-US" sz="1400"/>
          </a:p>
        </p:txBody>
      </p:sp>
      <p:sp>
        <p:nvSpPr>
          <p:cNvPr id="67587" name="Rectangle 2">
            <a:extLst>
              <a:ext uri="{FF2B5EF4-FFF2-40B4-BE49-F238E27FC236}">
                <a16:creationId xmlns:a16="http://schemas.microsoft.com/office/drawing/2014/main" id="{010CEA92-4F4C-4785-A0AF-9AC6280C212C}"/>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67588" name="Rectangle 3">
            <a:extLst>
              <a:ext uri="{FF2B5EF4-FFF2-40B4-BE49-F238E27FC236}">
                <a16:creationId xmlns:a16="http://schemas.microsoft.com/office/drawing/2014/main" id="{02682A8E-CBEA-43B5-9978-9C74EA0D2B70}"/>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67589" name="Rectangle 4">
            <a:extLst>
              <a:ext uri="{FF2B5EF4-FFF2-40B4-BE49-F238E27FC236}">
                <a16:creationId xmlns:a16="http://schemas.microsoft.com/office/drawing/2014/main" id="{06C82E2C-2743-45B9-AFD5-6D81A1C8F469}"/>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590" name="Rectangle 5">
            <a:extLst>
              <a:ext uri="{FF2B5EF4-FFF2-40B4-BE49-F238E27FC236}">
                <a16:creationId xmlns:a16="http://schemas.microsoft.com/office/drawing/2014/main" id="{AA22B132-3A92-4FDC-AD7B-0FAEDFB70080}"/>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67591" name="Text Box 6">
            <a:extLst>
              <a:ext uri="{FF2B5EF4-FFF2-40B4-BE49-F238E27FC236}">
                <a16:creationId xmlns:a16="http://schemas.microsoft.com/office/drawing/2014/main" id="{53C35360-4ED9-462B-B80E-D3CE3C08503B}"/>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7592" name="Rectangle 7">
            <a:extLst>
              <a:ext uri="{FF2B5EF4-FFF2-40B4-BE49-F238E27FC236}">
                <a16:creationId xmlns:a16="http://schemas.microsoft.com/office/drawing/2014/main" id="{35BAEE8A-0DCC-409E-B733-EE9D083204E6}"/>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593" name="Line 8">
            <a:extLst>
              <a:ext uri="{FF2B5EF4-FFF2-40B4-BE49-F238E27FC236}">
                <a16:creationId xmlns:a16="http://schemas.microsoft.com/office/drawing/2014/main" id="{A1C02D41-3BC6-4E75-92D3-109DB0702F17}"/>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a:extLst>
              <a:ext uri="{FF2B5EF4-FFF2-40B4-BE49-F238E27FC236}">
                <a16:creationId xmlns:a16="http://schemas.microsoft.com/office/drawing/2014/main" id="{7DF010B1-2CB6-4E3E-8B19-AFE8D59F2626}"/>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7595" name="Text Box 10">
            <a:extLst>
              <a:ext uri="{FF2B5EF4-FFF2-40B4-BE49-F238E27FC236}">
                <a16:creationId xmlns:a16="http://schemas.microsoft.com/office/drawing/2014/main" id="{74A68F3A-D6AA-429A-B146-31A0DFCA2AC6}"/>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7596" name="Rectangle 11">
            <a:extLst>
              <a:ext uri="{FF2B5EF4-FFF2-40B4-BE49-F238E27FC236}">
                <a16:creationId xmlns:a16="http://schemas.microsoft.com/office/drawing/2014/main" id="{AED20A9A-A436-4FD8-9B84-A82B8AE18425}"/>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7597" name="Line 12">
            <a:extLst>
              <a:ext uri="{FF2B5EF4-FFF2-40B4-BE49-F238E27FC236}">
                <a16:creationId xmlns:a16="http://schemas.microsoft.com/office/drawing/2014/main" id="{F0DFF8A1-944F-4986-9570-CAC61E125BE2}"/>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a:extLst>
              <a:ext uri="{FF2B5EF4-FFF2-40B4-BE49-F238E27FC236}">
                <a16:creationId xmlns:a16="http://schemas.microsoft.com/office/drawing/2014/main" id="{3CE039DD-067D-4255-8107-0174BF97C336}"/>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a:extLst>
              <a:ext uri="{FF2B5EF4-FFF2-40B4-BE49-F238E27FC236}">
                <a16:creationId xmlns:a16="http://schemas.microsoft.com/office/drawing/2014/main" id="{14F82F05-A617-4F0C-9B20-5541843F231D}"/>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a:extLst>
              <a:ext uri="{FF2B5EF4-FFF2-40B4-BE49-F238E27FC236}">
                <a16:creationId xmlns:a16="http://schemas.microsoft.com/office/drawing/2014/main" id="{6E6CE722-515F-4FAE-8CCA-DE9B1D6C56C4}"/>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a:extLst>
              <a:ext uri="{FF2B5EF4-FFF2-40B4-BE49-F238E27FC236}">
                <a16:creationId xmlns:a16="http://schemas.microsoft.com/office/drawing/2014/main" id="{C5E4FA02-385D-4773-9613-06FB3DA2812F}"/>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7602" name="Rectangle 17">
            <a:extLst>
              <a:ext uri="{FF2B5EF4-FFF2-40B4-BE49-F238E27FC236}">
                <a16:creationId xmlns:a16="http://schemas.microsoft.com/office/drawing/2014/main" id="{A4C92499-C3D0-4166-AC3F-D14A75C4B3E2}"/>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7603" name="Rectangle 18">
            <a:extLst>
              <a:ext uri="{FF2B5EF4-FFF2-40B4-BE49-F238E27FC236}">
                <a16:creationId xmlns:a16="http://schemas.microsoft.com/office/drawing/2014/main" id="{630B5997-E2F1-417A-A911-111F62900223}"/>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7604" name="Rectangle 19">
            <a:extLst>
              <a:ext uri="{FF2B5EF4-FFF2-40B4-BE49-F238E27FC236}">
                <a16:creationId xmlns:a16="http://schemas.microsoft.com/office/drawing/2014/main" id="{961266E9-F603-4695-B4E7-A34BEF9A1F89}"/>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7605" name="Rectangle 20">
            <a:extLst>
              <a:ext uri="{FF2B5EF4-FFF2-40B4-BE49-F238E27FC236}">
                <a16:creationId xmlns:a16="http://schemas.microsoft.com/office/drawing/2014/main" id="{83C2D26B-1006-4637-8352-1EDB5F65767C}"/>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7606" name="Rectangle 21">
            <a:extLst>
              <a:ext uri="{FF2B5EF4-FFF2-40B4-BE49-F238E27FC236}">
                <a16:creationId xmlns:a16="http://schemas.microsoft.com/office/drawing/2014/main" id="{8CDE7A75-C988-4CF8-96B6-26AD709B0DB0}"/>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607" name="Line 22">
            <a:extLst>
              <a:ext uri="{FF2B5EF4-FFF2-40B4-BE49-F238E27FC236}">
                <a16:creationId xmlns:a16="http://schemas.microsoft.com/office/drawing/2014/main" id="{6913E4CA-F8A6-4537-BD0C-F25D872A11C2}"/>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a:extLst>
              <a:ext uri="{FF2B5EF4-FFF2-40B4-BE49-F238E27FC236}">
                <a16:creationId xmlns:a16="http://schemas.microsoft.com/office/drawing/2014/main" id="{1927C5E7-46F6-4F63-A5EE-C1E8A5CCB9D4}"/>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7609" name="Line 24">
            <a:extLst>
              <a:ext uri="{FF2B5EF4-FFF2-40B4-BE49-F238E27FC236}">
                <a16:creationId xmlns:a16="http://schemas.microsoft.com/office/drawing/2014/main" id="{92624FFF-B8D3-446A-B9E6-4ACE0AF8BD5A}"/>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a:extLst>
              <a:ext uri="{FF2B5EF4-FFF2-40B4-BE49-F238E27FC236}">
                <a16:creationId xmlns:a16="http://schemas.microsoft.com/office/drawing/2014/main" id="{5809892F-C882-4186-940C-D522AA21B255}"/>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a:extLst>
              <a:ext uri="{FF2B5EF4-FFF2-40B4-BE49-F238E27FC236}">
                <a16:creationId xmlns:a16="http://schemas.microsoft.com/office/drawing/2014/main" id="{ACFE3776-585B-4E65-A997-C4E03772B480}"/>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a:extLst>
              <a:ext uri="{FF2B5EF4-FFF2-40B4-BE49-F238E27FC236}">
                <a16:creationId xmlns:a16="http://schemas.microsoft.com/office/drawing/2014/main" id="{8D95D791-C844-4265-8179-F98FDA4FB190}"/>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a:extLst>
              <a:ext uri="{FF2B5EF4-FFF2-40B4-BE49-F238E27FC236}">
                <a16:creationId xmlns:a16="http://schemas.microsoft.com/office/drawing/2014/main" id="{41ACCE90-0387-4B92-9C96-1B90DFD5EFC1}"/>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7614" name="Rectangle 29">
            <a:extLst>
              <a:ext uri="{FF2B5EF4-FFF2-40B4-BE49-F238E27FC236}">
                <a16:creationId xmlns:a16="http://schemas.microsoft.com/office/drawing/2014/main" id="{38BDE06F-F522-41E8-AEA6-4046DEBD0F9C}"/>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7615" name="Rectangle 30">
            <a:extLst>
              <a:ext uri="{FF2B5EF4-FFF2-40B4-BE49-F238E27FC236}">
                <a16:creationId xmlns:a16="http://schemas.microsoft.com/office/drawing/2014/main" id="{E47406EA-70AD-486D-8819-B87F63F5CCC8}"/>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7616" name="Rectangle 31">
            <a:extLst>
              <a:ext uri="{FF2B5EF4-FFF2-40B4-BE49-F238E27FC236}">
                <a16:creationId xmlns:a16="http://schemas.microsoft.com/office/drawing/2014/main" id="{44425BC8-3DF9-40A4-9503-1593CFDCB8D1}"/>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7617" name="Rectangle 32">
            <a:extLst>
              <a:ext uri="{FF2B5EF4-FFF2-40B4-BE49-F238E27FC236}">
                <a16:creationId xmlns:a16="http://schemas.microsoft.com/office/drawing/2014/main" id="{E0FD7882-AE56-42B5-A175-743556100B92}"/>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7618" name="AutoShape 33">
            <a:extLst>
              <a:ext uri="{FF2B5EF4-FFF2-40B4-BE49-F238E27FC236}">
                <a16:creationId xmlns:a16="http://schemas.microsoft.com/office/drawing/2014/main" id="{5A6A9123-D5E0-4C96-99FF-4F1D7EDD9A58}"/>
              </a:ext>
            </a:extLst>
          </p:cNvPr>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0 and j = 5</a:t>
            </a:r>
          </a:p>
        </p:txBody>
      </p:sp>
      <p:sp>
        <p:nvSpPr>
          <p:cNvPr id="67619" name="Rectangle 34">
            <a:extLst>
              <a:ext uri="{FF2B5EF4-FFF2-40B4-BE49-F238E27FC236}">
                <a16:creationId xmlns:a16="http://schemas.microsoft.com/office/drawing/2014/main" id="{D9C43223-7A82-486C-BA65-2D9A5AA0FAE6}"/>
              </a:ext>
            </a:extLst>
          </p:cNvPr>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620" name="Line 35">
            <a:extLst>
              <a:ext uri="{FF2B5EF4-FFF2-40B4-BE49-F238E27FC236}">
                <a16:creationId xmlns:a16="http://schemas.microsoft.com/office/drawing/2014/main" id="{2286AD6D-728B-4FC3-9D61-93CDE7341F21}"/>
              </a:ext>
            </a:extLst>
          </p:cNvPr>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21" name="Rectangle 36">
            <a:extLst>
              <a:ext uri="{FF2B5EF4-FFF2-40B4-BE49-F238E27FC236}">
                <a16:creationId xmlns:a16="http://schemas.microsoft.com/office/drawing/2014/main" id="{7B9B7A1B-1216-4A75-9B20-6DF98D393B05}"/>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CFD21AE8-FCC8-4801-BF64-8185400B8E1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93F1C8-6BB1-46F7-9C89-9EB06B047712}" type="slidenum">
              <a:rPr lang="en-US" altLang="en-US" sz="1400"/>
              <a:pPr/>
              <a:t>59</a:t>
            </a:fld>
            <a:endParaRPr lang="en-US" altLang="en-US" sz="1400"/>
          </a:p>
        </p:txBody>
      </p:sp>
      <p:sp>
        <p:nvSpPr>
          <p:cNvPr id="68611" name="Rectangle 2">
            <a:extLst>
              <a:ext uri="{FF2B5EF4-FFF2-40B4-BE49-F238E27FC236}">
                <a16:creationId xmlns:a16="http://schemas.microsoft.com/office/drawing/2014/main" id="{537BBC85-2B22-4B95-ADCB-1D7B0B811280}"/>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68612" name="Rectangle 3">
            <a:extLst>
              <a:ext uri="{FF2B5EF4-FFF2-40B4-BE49-F238E27FC236}">
                <a16:creationId xmlns:a16="http://schemas.microsoft.com/office/drawing/2014/main" id="{A498FB12-166B-4D77-AB84-FE5EE8857061}"/>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68613" name="Rectangle 4">
            <a:extLst>
              <a:ext uri="{FF2B5EF4-FFF2-40B4-BE49-F238E27FC236}">
                <a16:creationId xmlns:a16="http://schemas.microsoft.com/office/drawing/2014/main" id="{770A0EBB-BDFE-4D8C-9842-5A3D1340C82C}"/>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4" name="Rectangle 5">
            <a:extLst>
              <a:ext uri="{FF2B5EF4-FFF2-40B4-BE49-F238E27FC236}">
                <a16:creationId xmlns:a16="http://schemas.microsoft.com/office/drawing/2014/main" id="{6DCC9BC7-C95F-4201-ACC3-C546C7E791ED}"/>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68615" name="Text Box 6">
            <a:extLst>
              <a:ext uri="{FF2B5EF4-FFF2-40B4-BE49-F238E27FC236}">
                <a16:creationId xmlns:a16="http://schemas.microsoft.com/office/drawing/2014/main" id="{CD48AE80-AECF-4C33-A26F-3D62B0524BEF}"/>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8616" name="Rectangle 7">
            <a:extLst>
              <a:ext uri="{FF2B5EF4-FFF2-40B4-BE49-F238E27FC236}">
                <a16:creationId xmlns:a16="http://schemas.microsoft.com/office/drawing/2014/main" id="{3704300B-83C5-425C-A0EB-99E74FF76841}"/>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7" name="Line 8">
            <a:extLst>
              <a:ext uri="{FF2B5EF4-FFF2-40B4-BE49-F238E27FC236}">
                <a16:creationId xmlns:a16="http://schemas.microsoft.com/office/drawing/2014/main" id="{8D5F98C7-8446-4957-A58F-FF5A8EB87276}"/>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a:extLst>
              <a:ext uri="{FF2B5EF4-FFF2-40B4-BE49-F238E27FC236}">
                <a16:creationId xmlns:a16="http://schemas.microsoft.com/office/drawing/2014/main" id="{12B6B1C2-872B-4E30-808C-14219CDEDFCE}"/>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8619" name="Text Box 10">
            <a:extLst>
              <a:ext uri="{FF2B5EF4-FFF2-40B4-BE49-F238E27FC236}">
                <a16:creationId xmlns:a16="http://schemas.microsoft.com/office/drawing/2014/main" id="{30B672C1-FD03-4A42-8910-185939CF68F5}"/>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8620" name="Rectangle 11">
            <a:extLst>
              <a:ext uri="{FF2B5EF4-FFF2-40B4-BE49-F238E27FC236}">
                <a16:creationId xmlns:a16="http://schemas.microsoft.com/office/drawing/2014/main" id="{22265C9A-68F6-448B-B652-317AA5C0927A}"/>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8621" name="Line 12">
            <a:extLst>
              <a:ext uri="{FF2B5EF4-FFF2-40B4-BE49-F238E27FC236}">
                <a16:creationId xmlns:a16="http://schemas.microsoft.com/office/drawing/2014/main" id="{4A7D2ED2-E2A0-4258-B8ED-6F16A78F2BC3}"/>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a:extLst>
              <a:ext uri="{FF2B5EF4-FFF2-40B4-BE49-F238E27FC236}">
                <a16:creationId xmlns:a16="http://schemas.microsoft.com/office/drawing/2014/main" id="{1B9C859D-1D78-433C-944F-EBA7BF3DFC6E}"/>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a:extLst>
              <a:ext uri="{FF2B5EF4-FFF2-40B4-BE49-F238E27FC236}">
                <a16:creationId xmlns:a16="http://schemas.microsoft.com/office/drawing/2014/main" id="{9B6776BF-174E-42F7-98D0-A061D0959E72}"/>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a:extLst>
              <a:ext uri="{FF2B5EF4-FFF2-40B4-BE49-F238E27FC236}">
                <a16:creationId xmlns:a16="http://schemas.microsoft.com/office/drawing/2014/main" id="{343A3AB4-DB24-4BC0-9AD6-82532546793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a:extLst>
              <a:ext uri="{FF2B5EF4-FFF2-40B4-BE49-F238E27FC236}">
                <a16:creationId xmlns:a16="http://schemas.microsoft.com/office/drawing/2014/main" id="{17A14357-43C3-484F-9DD4-1D755672ABE3}"/>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8626" name="Rectangle 17">
            <a:extLst>
              <a:ext uri="{FF2B5EF4-FFF2-40B4-BE49-F238E27FC236}">
                <a16:creationId xmlns:a16="http://schemas.microsoft.com/office/drawing/2014/main" id="{396D7740-2ADA-4EFD-9510-F59075A19023}"/>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8627" name="Rectangle 18">
            <a:extLst>
              <a:ext uri="{FF2B5EF4-FFF2-40B4-BE49-F238E27FC236}">
                <a16:creationId xmlns:a16="http://schemas.microsoft.com/office/drawing/2014/main" id="{DA20C44E-3AEA-4BF8-8085-0777D74E55E5}"/>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8628" name="Rectangle 19">
            <a:extLst>
              <a:ext uri="{FF2B5EF4-FFF2-40B4-BE49-F238E27FC236}">
                <a16:creationId xmlns:a16="http://schemas.microsoft.com/office/drawing/2014/main" id="{792CDAB7-1397-4535-88F1-71327A3BFEF2}"/>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8629" name="Rectangle 20">
            <a:extLst>
              <a:ext uri="{FF2B5EF4-FFF2-40B4-BE49-F238E27FC236}">
                <a16:creationId xmlns:a16="http://schemas.microsoft.com/office/drawing/2014/main" id="{EBABC5A5-4AB0-4663-A66E-2D66030F6509}"/>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8630" name="Rectangle 21">
            <a:extLst>
              <a:ext uri="{FF2B5EF4-FFF2-40B4-BE49-F238E27FC236}">
                <a16:creationId xmlns:a16="http://schemas.microsoft.com/office/drawing/2014/main" id="{BED87CD4-B293-4A32-A718-9CD12ED1A850}"/>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31" name="Line 22">
            <a:extLst>
              <a:ext uri="{FF2B5EF4-FFF2-40B4-BE49-F238E27FC236}">
                <a16:creationId xmlns:a16="http://schemas.microsoft.com/office/drawing/2014/main" id="{690D1948-314A-4908-8F71-1EB3A2E204F5}"/>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a:extLst>
              <a:ext uri="{FF2B5EF4-FFF2-40B4-BE49-F238E27FC236}">
                <a16:creationId xmlns:a16="http://schemas.microsoft.com/office/drawing/2014/main" id="{E31B9CCC-478D-4B89-8BDF-00029AE3EF1D}"/>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8633" name="Line 24">
            <a:extLst>
              <a:ext uri="{FF2B5EF4-FFF2-40B4-BE49-F238E27FC236}">
                <a16:creationId xmlns:a16="http://schemas.microsoft.com/office/drawing/2014/main" id="{A2CE0997-0338-49B7-9538-AC24135C5940}"/>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a:extLst>
              <a:ext uri="{FF2B5EF4-FFF2-40B4-BE49-F238E27FC236}">
                <a16:creationId xmlns:a16="http://schemas.microsoft.com/office/drawing/2014/main" id="{A86DC6AF-B70D-465C-87C0-56442EF27BFB}"/>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a:extLst>
              <a:ext uri="{FF2B5EF4-FFF2-40B4-BE49-F238E27FC236}">
                <a16:creationId xmlns:a16="http://schemas.microsoft.com/office/drawing/2014/main" id="{F4127A90-3B83-41C8-9817-7130C6AD4CEE}"/>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a:extLst>
              <a:ext uri="{FF2B5EF4-FFF2-40B4-BE49-F238E27FC236}">
                <a16:creationId xmlns:a16="http://schemas.microsoft.com/office/drawing/2014/main" id="{5CC704E8-78F4-4C80-B2AF-CFF0D8EE6D84}"/>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a:extLst>
              <a:ext uri="{FF2B5EF4-FFF2-40B4-BE49-F238E27FC236}">
                <a16:creationId xmlns:a16="http://schemas.microsoft.com/office/drawing/2014/main" id="{98F12A61-8C42-424E-851B-B70AA253EF82}"/>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8638" name="Rectangle 29">
            <a:extLst>
              <a:ext uri="{FF2B5EF4-FFF2-40B4-BE49-F238E27FC236}">
                <a16:creationId xmlns:a16="http://schemas.microsoft.com/office/drawing/2014/main" id="{616AC46A-37FC-4EEF-B1B9-A99510D1CE6F}"/>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8639" name="Rectangle 30">
            <a:extLst>
              <a:ext uri="{FF2B5EF4-FFF2-40B4-BE49-F238E27FC236}">
                <a16:creationId xmlns:a16="http://schemas.microsoft.com/office/drawing/2014/main" id="{EA3E1627-6AB1-42F6-9B26-2EBF5E440F26}"/>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8640" name="Rectangle 31">
            <a:extLst>
              <a:ext uri="{FF2B5EF4-FFF2-40B4-BE49-F238E27FC236}">
                <a16:creationId xmlns:a16="http://schemas.microsoft.com/office/drawing/2014/main" id="{347BBD8E-846E-422D-A924-92792E75B656}"/>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8641" name="Rectangle 32">
            <a:extLst>
              <a:ext uri="{FF2B5EF4-FFF2-40B4-BE49-F238E27FC236}">
                <a16:creationId xmlns:a16="http://schemas.microsoft.com/office/drawing/2014/main" id="{61CBFD48-8440-4B62-8B2B-22AC8DBA13DB}"/>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8642" name="AutoShape 33">
            <a:extLst>
              <a:ext uri="{FF2B5EF4-FFF2-40B4-BE49-F238E27FC236}">
                <a16:creationId xmlns:a16="http://schemas.microsoft.com/office/drawing/2014/main" id="{DD9B3159-B528-49BE-9C26-FECBADF6AB5B}"/>
              </a:ext>
            </a:extLst>
          </p:cNvPr>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0) is less than 6</a:t>
            </a:r>
          </a:p>
        </p:txBody>
      </p:sp>
      <p:sp>
        <p:nvSpPr>
          <p:cNvPr id="68643" name="Rectangle 34">
            <a:extLst>
              <a:ext uri="{FF2B5EF4-FFF2-40B4-BE49-F238E27FC236}">
                <a16:creationId xmlns:a16="http://schemas.microsoft.com/office/drawing/2014/main" id="{D40E1A6E-A950-4342-931E-67F40CF9F3DE}"/>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44" name="Line 35">
            <a:extLst>
              <a:ext uri="{FF2B5EF4-FFF2-40B4-BE49-F238E27FC236}">
                <a16:creationId xmlns:a16="http://schemas.microsoft.com/office/drawing/2014/main" id="{3A9E7D3A-ACA4-4089-A42B-FBA8D7D295B1}"/>
              </a:ext>
            </a:extLst>
          </p:cNvPr>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45" name="Rectangle 36">
            <a:extLst>
              <a:ext uri="{FF2B5EF4-FFF2-40B4-BE49-F238E27FC236}">
                <a16:creationId xmlns:a16="http://schemas.microsoft.com/office/drawing/2014/main" id="{6543A68D-CBA4-4650-970C-BA53F79AEAB6}"/>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6E98FCF2-9C19-4F89-B97A-01FC0928FB3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1C82EB-52F3-43C4-9F45-FF5A189248DF}" type="slidenum">
              <a:rPr lang="en-US" altLang="en-US" sz="1400"/>
              <a:pPr/>
              <a:t>6</a:t>
            </a:fld>
            <a:endParaRPr lang="en-US" altLang="en-US" sz="1400"/>
          </a:p>
        </p:txBody>
      </p:sp>
      <p:sp>
        <p:nvSpPr>
          <p:cNvPr id="13315" name="Rectangle 2">
            <a:extLst>
              <a:ext uri="{FF2B5EF4-FFF2-40B4-BE49-F238E27FC236}">
                <a16:creationId xmlns:a16="http://schemas.microsoft.com/office/drawing/2014/main" id="{DF7E3CBB-D826-4E58-AC33-C741EDECA793}"/>
              </a:ext>
            </a:extLst>
          </p:cNvPr>
          <p:cNvSpPr>
            <a:spLocks noGrp="1" noChangeArrowheads="1"/>
          </p:cNvSpPr>
          <p:nvPr>
            <p:ph type="title"/>
          </p:nvPr>
        </p:nvSpPr>
        <p:spPr>
          <a:xfrm>
            <a:off x="685800" y="457200"/>
            <a:ext cx="7772400" cy="1219200"/>
          </a:xfrm>
          <a:noFill/>
        </p:spPr>
        <p:txBody>
          <a:bodyPr/>
          <a:lstStyle/>
          <a:p>
            <a:r>
              <a:rPr lang="en-US" altLang="en-US"/>
              <a:t>Declaring and Creating</a:t>
            </a:r>
            <a:br>
              <a:rPr lang="en-US" altLang="en-US"/>
            </a:br>
            <a:r>
              <a:rPr lang="en-US" altLang="en-US"/>
              <a:t>in One Step</a:t>
            </a:r>
            <a:endParaRPr lang="en-US" altLang="en-US" sz="4000"/>
          </a:p>
        </p:txBody>
      </p:sp>
      <p:sp>
        <p:nvSpPr>
          <p:cNvPr id="13316" name="Rectangle 3">
            <a:extLst>
              <a:ext uri="{FF2B5EF4-FFF2-40B4-BE49-F238E27FC236}">
                <a16:creationId xmlns:a16="http://schemas.microsoft.com/office/drawing/2014/main" id="{E7313063-E268-43AF-99E5-BC572AF9BF4C}"/>
              </a:ext>
            </a:extLst>
          </p:cNvPr>
          <p:cNvSpPr>
            <a:spLocks noGrp="1" noChangeArrowheads="1"/>
          </p:cNvSpPr>
          <p:nvPr>
            <p:ph type="body" idx="1"/>
          </p:nvPr>
        </p:nvSpPr>
        <p:spPr>
          <a:xfrm>
            <a:off x="685800" y="2057400"/>
            <a:ext cx="7315200" cy="4114800"/>
          </a:xfrm>
          <a:noFill/>
        </p:spPr>
        <p:txBody>
          <a:bodyPr/>
          <a:lstStyle/>
          <a:p>
            <a:r>
              <a:rPr lang="en-US" altLang="en-US" sz="2800" dirty="0">
                <a:latin typeface="Courier New" panose="02070309020205020404" pitchFamily="49" charset="0"/>
              </a:rPr>
              <a:t>datatype[] </a:t>
            </a:r>
            <a:r>
              <a:rPr lang="en-US" altLang="en-US" sz="2800" dirty="0" err="1">
                <a:latin typeface="Courier New" panose="02070309020205020404" pitchFamily="49" charset="0"/>
              </a:rPr>
              <a:t>arrayRefVar</a:t>
            </a:r>
            <a:r>
              <a:rPr lang="en-US" altLang="en-US" sz="2800" dirty="0">
                <a:latin typeface="Courier New" panose="02070309020205020404" pitchFamily="49" charset="0"/>
              </a:rPr>
              <a:t> = new</a:t>
            </a:r>
          </a:p>
          <a:p>
            <a:pPr>
              <a:buFont typeface="Monotype Sorts" pitchFamily="2" charset="2"/>
              <a:buNone/>
            </a:pPr>
            <a:r>
              <a:rPr lang="en-US" altLang="en-US" sz="2800" dirty="0">
                <a:latin typeface="Courier New" panose="02070309020205020404" pitchFamily="49" charset="0"/>
              </a:rPr>
              <a:t>    datatype[</a:t>
            </a:r>
            <a:r>
              <a:rPr lang="en-US" altLang="en-US" sz="2800" dirty="0" err="1">
                <a:latin typeface="Courier New" panose="02070309020205020404" pitchFamily="49" charset="0"/>
              </a:rPr>
              <a:t>arraySize</a:t>
            </a:r>
            <a:r>
              <a:rPr lang="en-US" altLang="en-US" sz="2800" dirty="0">
                <a:latin typeface="Courier New" panose="02070309020205020404" pitchFamily="49" charset="0"/>
              </a:rPr>
              <a:t>];</a:t>
            </a:r>
            <a:endParaRPr lang="en-US" altLang="en-US" sz="2600" dirty="0">
              <a:latin typeface="Courier New" panose="02070309020205020404" pitchFamily="49" charset="0"/>
            </a:endParaRPr>
          </a:p>
          <a:p>
            <a:pPr>
              <a:spcBef>
                <a:spcPct val="75000"/>
              </a:spcBef>
              <a:buFont typeface="Monotype Sorts" pitchFamily="2" charset="2"/>
              <a:buNone/>
            </a:pPr>
            <a:r>
              <a:rPr lang="en-US" altLang="en-US" sz="2600" dirty="0">
                <a:latin typeface="Courier New" panose="02070309020205020404" pitchFamily="49" charset="0"/>
              </a:rPr>
              <a:t> 	</a:t>
            </a:r>
            <a:r>
              <a:rPr lang="en-US" altLang="en-US" sz="2400" dirty="0">
                <a:latin typeface="Courier New" panose="02070309020205020404" pitchFamily="49" charset="0"/>
              </a:rPr>
              <a:t>double[] </a:t>
            </a:r>
            <a:r>
              <a:rPr lang="en-US" altLang="en-US" sz="2400" dirty="0" err="1">
                <a:latin typeface="Courier New" panose="02070309020205020404" pitchFamily="49" charset="0"/>
              </a:rPr>
              <a:t>myList</a:t>
            </a:r>
            <a:r>
              <a:rPr lang="en-US" altLang="en-US" sz="2400" dirty="0">
                <a:latin typeface="Courier New" panose="02070309020205020404" pitchFamily="49" charset="0"/>
              </a:rPr>
              <a:t> = new double[10];</a:t>
            </a:r>
            <a:endParaRPr lang="en-US" altLang="en-US" sz="2600" dirty="0">
              <a:latin typeface="Courier New" panose="02070309020205020404" pitchFamily="49" charset="0"/>
            </a:endParaRPr>
          </a:p>
          <a:p>
            <a:pPr>
              <a:spcBef>
                <a:spcPct val="150000"/>
              </a:spcBef>
            </a:pPr>
            <a:r>
              <a:rPr lang="en-US" altLang="en-US" sz="2800" dirty="0">
                <a:latin typeface="Courier New" panose="02070309020205020404" pitchFamily="49" charset="0"/>
              </a:rPr>
              <a:t>datatype </a:t>
            </a:r>
            <a:r>
              <a:rPr lang="en-US" altLang="en-US" sz="2800" dirty="0" err="1">
                <a:latin typeface="Courier New" panose="02070309020205020404" pitchFamily="49" charset="0"/>
              </a:rPr>
              <a:t>arrayRefVar</a:t>
            </a:r>
            <a:r>
              <a:rPr lang="en-US" altLang="en-US" sz="2800" dirty="0">
                <a:latin typeface="Courier New" panose="02070309020205020404" pitchFamily="49" charset="0"/>
              </a:rPr>
              <a:t>[] = new</a:t>
            </a:r>
            <a:br>
              <a:rPr lang="en-US" altLang="en-US" sz="2800" dirty="0">
                <a:latin typeface="Courier New" panose="02070309020205020404" pitchFamily="49" charset="0"/>
              </a:rPr>
            </a:br>
            <a:r>
              <a:rPr lang="en-US" altLang="en-US" sz="2800" dirty="0">
                <a:latin typeface="Courier New" panose="02070309020205020404" pitchFamily="49" charset="0"/>
              </a:rPr>
              <a:t>  datatype[</a:t>
            </a:r>
            <a:r>
              <a:rPr lang="en-US" altLang="en-US" sz="2800" dirty="0" err="1">
                <a:latin typeface="Courier New" panose="02070309020205020404" pitchFamily="49" charset="0"/>
              </a:rPr>
              <a:t>arraySize</a:t>
            </a:r>
            <a:r>
              <a:rPr lang="en-US" altLang="en-US" sz="2800" dirty="0">
                <a:latin typeface="Courier New" panose="02070309020205020404" pitchFamily="49" charset="0"/>
              </a:rPr>
              <a:t>];</a:t>
            </a:r>
            <a:endParaRPr lang="en-US" altLang="en-US" sz="2600" dirty="0">
              <a:latin typeface="Courier New" panose="02070309020205020404" pitchFamily="49" charset="0"/>
            </a:endParaRPr>
          </a:p>
          <a:p>
            <a:pPr>
              <a:spcBef>
                <a:spcPct val="75000"/>
              </a:spcBef>
              <a:buFont typeface="Monotype Sorts" pitchFamily="2" charset="2"/>
              <a:buNone/>
            </a:pPr>
            <a:r>
              <a:rPr lang="en-US" altLang="en-US" sz="2600" dirty="0">
                <a:latin typeface="Courier New" panose="02070309020205020404" pitchFamily="49" charset="0"/>
              </a:rPr>
              <a:t>	</a:t>
            </a:r>
            <a:r>
              <a:rPr lang="en-US" altLang="en-US" sz="2400" dirty="0">
                <a:latin typeface="Courier New" panose="02070309020205020404" pitchFamily="49" charset="0"/>
              </a:rPr>
              <a:t>double </a:t>
            </a:r>
            <a:r>
              <a:rPr lang="en-US" altLang="en-US" sz="2400" dirty="0" err="1">
                <a:latin typeface="Courier New" panose="02070309020205020404" pitchFamily="49" charset="0"/>
              </a:rPr>
              <a:t>myList</a:t>
            </a:r>
            <a:r>
              <a:rPr lang="en-US" altLang="en-US" sz="2400" dirty="0">
                <a:latin typeface="Courier New" panose="02070309020205020404" pitchFamily="49" charset="0"/>
              </a:rPr>
              <a:t>[] = new double[10];</a:t>
            </a:r>
            <a:endParaRPr lang="en-US" altLang="en-US" sz="2600" dirty="0">
              <a:latin typeface="Courier New" panose="020703090202050204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4EB3FF28-A53B-40CB-AAB5-CDC7EC714EB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AE8583-B6E9-4E0C-9EBD-A8ABCFA76CA2}" type="slidenum">
              <a:rPr lang="en-US" altLang="en-US" sz="1400"/>
              <a:pPr/>
              <a:t>60</a:t>
            </a:fld>
            <a:endParaRPr lang="en-US" altLang="en-US" sz="1400"/>
          </a:p>
        </p:txBody>
      </p:sp>
      <p:sp>
        <p:nvSpPr>
          <p:cNvPr id="69635" name="Rectangle 2">
            <a:extLst>
              <a:ext uri="{FF2B5EF4-FFF2-40B4-BE49-F238E27FC236}">
                <a16:creationId xmlns:a16="http://schemas.microsoft.com/office/drawing/2014/main" id="{3ACFBBE2-5422-44DD-9917-2B0A66CA9F98}"/>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69636" name="Rectangle 3">
            <a:extLst>
              <a:ext uri="{FF2B5EF4-FFF2-40B4-BE49-F238E27FC236}">
                <a16:creationId xmlns:a16="http://schemas.microsoft.com/office/drawing/2014/main" id="{566C86FA-C7C2-40EA-8570-962735462DD8}"/>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69637" name="Rectangle 4">
            <a:extLst>
              <a:ext uri="{FF2B5EF4-FFF2-40B4-BE49-F238E27FC236}">
                <a16:creationId xmlns:a16="http://schemas.microsoft.com/office/drawing/2014/main" id="{165C2D0A-B603-4F97-B208-F63227406F24}"/>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38" name="Rectangle 5">
            <a:extLst>
              <a:ext uri="{FF2B5EF4-FFF2-40B4-BE49-F238E27FC236}">
                <a16:creationId xmlns:a16="http://schemas.microsoft.com/office/drawing/2014/main" id="{6EF52D82-7EF9-4B47-9468-330FED51DD92}"/>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69639" name="Text Box 6">
            <a:extLst>
              <a:ext uri="{FF2B5EF4-FFF2-40B4-BE49-F238E27FC236}">
                <a16:creationId xmlns:a16="http://schemas.microsoft.com/office/drawing/2014/main" id="{B4259353-66DE-4203-83F5-93DFA1948202}"/>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9640" name="Rectangle 7">
            <a:extLst>
              <a:ext uri="{FF2B5EF4-FFF2-40B4-BE49-F238E27FC236}">
                <a16:creationId xmlns:a16="http://schemas.microsoft.com/office/drawing/2014/main" id="{0A5E9A77-DE73-42FA-A604-DE68C041636B}"/>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41" name="Line 8">
            <a:extLst>
              <a:ext uri="{FF2B5EF4-FFF2-40B4-BE49-F238E27FC236}">
                <a16:creationId xmlns:a16="http://schemas.microsoft.com/office/drawing/2014/main" id="{3789B315-92B8-421D-8CC1-9E889F27323F}"/>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a:extLst>
              <a:ext uri="{FF2B5EF4-FFF2-40B4-BE49-F238E27FC236}">
                <a16:creationId xmlns:a16="http://schemas.microsoft.com/office/drawing/2014/main" id="{467C16BE-0C18-4D6F-9D8A-CB35AE866726}"/>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9643" name="Text Box 10">
            <a:extLst>
              <a:ext uri="{FF2B5EF4-FFF2-40B4-BE49-F238E27FC236}">
                <a16:creationId xmlns:a16="http://schemas.microsoft.com/office/drawing/2014/main" id="{3D1089D2-A2B8-4F03-8237-C4D7DB9BDFD5}"/>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9644" name="Rectangle 11">
            <a:extLst>
              <a:ext uri="{FF2B5EF4-FFF2-40B4-BE49-F238E27FC236}">
                <a16:creationId xmlns:a16="http://schemas.microsoft.com/office/drawing/2014/main" id="{6867CFA2-0C7C-43FC-8A2D-54CD4B535C1C}"/>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9645" name="Line 12">
            <a:extLst>
              <a:ext uri="{FF2B5EF4-FFF2-40B4-BE49-F238E27FC236}">
                <a16:creationId xmlns:a16="http://schemas.microsoft.com/office/drawing/2014/main" id="{D75AD184-8324-4A53-827E-633AE5BFC9FB}"/>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a:extLst>
              <a:ext uri="{FF2B5EF4-FFF2-40B4-BE49-F238E27FC236}">
                <a16:creationId xmlns:a16="http://schemas.microsoft.com/office/drawing/2014/main" id="{29C181F4-DB1D-42C4-9223-40FA5AC5EE33}"/>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a:extLst>
              <a:ext uri="{FF2B5EF4-FFF2-40B4-BE49-F238E27FC236}">
                <a16:creationId xmlns:a16="http://schemas.microsoft.com/office/drawing/2014/main" id="{35A80E5F-BF46-4768-ABF2-AAABE70265D3}"/>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a:extLst>
              <a:ext uri="{FF2B5EF4-FFF2-40B4-BE49-F238E27FC236}">
                <a16:creationId xmlns:a16="http://schemas.microsoft.com/office/drawing/2014/main" id="{D9EB0275-7863-415B-A17F-D11CF1584EA4}"/>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a:extLst>
              <a:ext uri="{FF2B5EF4-FFF2-40B4-BE49-F238E27FC236}">
                <a16:creationId xmlns:a16="http://schemas.microsoft.com/office/drawing/2014/main" id="{9470FF7A-05A3-48E3-83E1-0B970EF6417E}"/>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9650" name="Rectangle 17">
            <a:extLst>
              <a:ext uri="{FF2B5EF4-FFF2-40B4-BE49-F238E27FC236}">
                <a16:creationId xmlns:a16="http://schemas.microsoft.com/office/drawing/2014/main" id="{AC92B06D-9B87-4A9B-9801-025EDAA02C6B}"/>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9651" name="Rectangle 18">
            <a:extLst>
              <a:ext uri="{FF2B5EF4-FFF2-40B4-BE49-F238E27FC236}">
                <a16:creationId xmlns:a16="http://schemas.microsoft.com/office/drawing/2014/main" id="{AFD126B0-D3D7-4E7A-BD5E-A36EB8C28CA4}"/>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9652" name="Rectangle 19">
            <a:extLst>
              <a:ext uri="{FF2B5EF4-FFF2-40B4-BE49-F238E27FC236}">
                <a16:creationId xmlns:a16="http://schemas.microsoft.com/office/drawing/2014/main" id="{516F25DC-7F00-48EA-92FC-0D8A9CC9A042}"/>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9653" name="Rectangle 20">
            <a:extLst>
              <a:ext uri="{FF2B5EF4-FFF2-40B4-BE49-F238E27FC236}">
                <a16:creationId xmlns:a16="http://schemas.microsoft.com/office/drawing/2014/main" id="{2444F6A7-F7E0-43DC-B657-A8F167454F5C}"/>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9654" name="Rectangle 21">
            <a:extLst>
              <a:ext uri="{FF2B5EF4-FFF2-40B4-BE49-F238E27FC236}">
                <a16:creationId xmlns:a16="http://schemas.microsoft.com/office/drawing/2014/main" id="{C8D0AF2B-8C7B-4480-A59E-4C4958815555}"/>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55" name="Line 22">
            <a:extLst>
              <a:ext uri="{FF2B5EF4-FFF2-40B4-BE49-F238E27FC236}">
                <a16:creationId xmlns:a16="http://schemas.microsoft.com/office/drawing/2014/main" id="{82B695A7-557C-4B27-A2DC-52F05A9987D3}"/>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a:extLst>
              <a:ext uri="{FF2B5EF4-FFF2-40B4-BE49-F238E27FC236}">
                <a16:creationId xmlns:a16="http://schemas.microsoft.com/office/drawing/2014/main" id="{235FCDD8-469C-4363-B790-F9D251F1C5EC}"/>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9657" name="Line 24">
            <a:extLst>
              <a:ext uri="{FF2B5EF4-FFF2-40B4-BE49-F238E27FC236}">
                <a16:creationId xmlns:a16="http://schemas.microsoft.com/office/drawing/2014/main" id="{0D4F4128-10D9-41C7-9533-9C61675362B8}"/>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a:extLst>
              <a:ext uri="{FF2B5EF4-FFF2-40B4-BE49-F238E27FC236}">
                <a16:creationId xmlns:a16="http://schemas.microsoft.com/office/drawing/2014/main" id="{1289F7DF-865D-4F86-8285-2508DE24560C}"/>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a:extLst>
              <a:ext uri="{FF2B5EF4-FFF2-40B4-BE49-F238E27FC236}">
                <a16:creationId xmlns:a16="http://schemas.microsoft.com/office/drawing/2014/main" id="{DF5FC5BC-171A-43BD-8AB1-7D495DF86E59}"/>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a:extLst>
              <a:ext uri="{FF2B5EF4-FFF2-40B4-BE49-F238E27FC236}">
                <a16:creationId xmlns:a16="http://schemas.microsoft.com/office/drawing/2014/main" id="{8C05D193-1C6C-441A-B5D8-C8A6D3AB3449}"/>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a:extLst>
              <a:ext uri="{FF2B5EF4-FFF2-40B4-BE49-F238E27FC236}">
                <a16:creationId xmlns:a16="http://schemas.microsoft.com/office/drawing/2014/main" id="{CFEDC605-9514-41E7-B8D8-1A0CE6DEEAD5}"/>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9662" name="Rectangle 29">
            <a:extLst>
              <a:ext uri="{FF2B5EF4-FFF2-40B4-BE49-F238E27FC236}">
                <a16:creationId xmlns:a16="http://schemas.microsoft.com/office/drawing/2014/main" id="{D4D9E0CC-5265-4FAE-AD9E-2B0AD3A77831}"/>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9663" name="Rectangle 30">
            <a:extLst>
              <a:ext uri="{FF2B5EF4-FFF2-40B4-BE49-F238E27FC236}">
                <a16:creationId xmlns:a16="http://schemas.microsoft.com/office/drawing/2014/main" id="{9A73BAB7-945B-4E84-A31B-2C5501314BCF}"/>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9664" name="Rectangle 31">
            <a:extLst>
              <a:ext uri="{FF2B5EF4-FFF2-40B4-BE49-F238E27FC236}">
                <a16:creationId xmlns:a16="http://schemas.microsoft.com/office/drawing/2014/main" id="{FAFBEFEB-6BAC-4DE6-B26B-D01E1D4412D7}"/>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9665" name="Rectangle 32">
            <a:extLst>
              <a:ext uri="{FF2B5EF4-FFF2-40B4-BE49-F238E27FC236}">
                <a16:creationId xmlns:a16="http://schemas.microsoft.com/office/drawing/2014/main" id="{BD4A16C5-9E84-41DF-B596-5904E9C0A6A5}"/>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9666" name="AutoShape 33">
            <a:extLst>
              <a:ext uri="{FF2B5EF4-FFF2-40B4-BE49-F238E27FC236}">
                <a16:creationId xmlns:a16="http://schemas.microsoft.com/office/drawing/2014/main" id="{B03C12E7-B33C-4DBF-88E7-1806E134DB31}"/>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0 and j = 5 </a:t>
            </a:r>
          </a:p>
          <a:p>
            <a:pPr algn="ctr"/>
            <a:r>
              <a:rPr lang="en-US" altLang="en-US" sz="1800"/>
              <a:t>Assign list[0] to result[5]</a:t>
            </a:r>
          </a:p>
        </p:txBody>
      </p:sp>
      <p:sp>
        <p:nvSpPr>
          <p:cNvPr id="69667" name="Rectangle 34">
            <a:extLst>
              <a:ext uri="{FF2B5EF4-FFF2-40B4-BE49-F238E27FC236}">
                <a16:creationId xmlns:a16="http://schemas.microsoft.com/office/drawing/2014/main" id="{F8BD5F63-16FF-4D21-AF1A-45BB568071CF}"/>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68" name="Line 35">
            <a:extLst>
              <a:ext uri="{FF2B5EF4-FFF2-40B4-BE49-F238E27FC236}">
                <a16:creationId xmlns:a16="http://schemas.microsoft.com/office/drawing/2014/main" id="{7D4226E3-D50F-47F3-A7E6-2A95F64AA551}"/>
              </a:ext>
            </a:extLst>
          </p:cNvPr>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a:extLst>
              <a:ext uri="{FF2B5EF4-FFF2-40B4-BE49-F238E27FC236}">
                <a16:creationId xmlns:a16="http://schemas.microsoft.com/office/drawing/2014/main" id="{66F3EFB1-4A53-4242-9639-F83761AB5F2C}"/>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B43F391E-8785-4A9E-A816-7A560131082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C6D216-4C94-441E-A84B-F0BE8F58F86D}" type="slidenum">
              <a:rPr lang="en-US" altLang="en-US" sz="1400"/>
              <a:pPr/>
              <a:t>61</a:t>
            </a:fld>
            <a:endParaRPr lang="en-US" altLang="en-US" sz="1400"/>
          </a:p>
        </p:txBody>
      </p:sp>
      <p:sp>
        <p:nvSpPr>
          <p:cNvPr id="70659" name="Rectangle 2">
            <a:extLst>
              <a:ext uri="{FF2B5EF4-FFF2-40B4-BE49-F238E27FC236}">
                <a16:creationId xmlns:a16="http://schemas.microsoft.com/office/drawing/2014/main" id="{A49102F3-CDF1-4B5C-85BD-12E83B207095}"/>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0660" name="Rectangle 3">
            <a:extLst>
              <a:ext uri="{FF2B5EF4-FFF2-40B4-BE49-F238E27FC236}">
                <a16:creationId xmlns:a16="http://schemas.microsoft.com/office/drawing/2014/main" id="{F98D108B-A10E-48EF-9F8E-F7277856D9B0}"/>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70661" name="Rectangle 4">
            <a:extLst>
              <a:ext uri="{FF2B5EF4-FFF2-40B4-BE49-F238E27FC236}">
                <a16:creationId xmlns:a16="http://schemas.microsoft.com/office/drawing/2014/main" id="{8BDE9C87-7F54-4C17-A99E-A54E11EFB298}"/>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2" name="Rectangle 5">
            <a:extLst>
              <a:ext uri="{FF2B5EF4-FFF2-40B4-BE49-F238E27FC236}">
                <a16:creationId xmlns:a16="http://schemas.microsoft.com/office/drawing/2014/main" id="{90E95404-22FB-4A6F-90EE-F10CDCC23F0C}"/>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0663" name="Text Box 6">
            <a:extLst>
              <a:ext uri="{FF2B5EF4-FFF2-40B4-BE49-F238E27FC236}">
                <a16:creationId xmlns:a16="http://schemas.microsoft.com/office/drawing/2014/main" id="{34EFFF1C-7BCB-4828-905E-5B6B9FBEDFD2}"/>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0664" name="Rectangle 7">
            <a:extLst>
              <a:ext uri="{FF2B5EF4-FFF2-40B4-BE49-F238E27FC236}">
                <a16:creationId xmlns:a16="http://schemas.microsoft.com/office/drawing/2014/main" id="{9365577A-4B39-43B9-8D09-9C158254D6DC}"/>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5" name="Line 8">
            <a:extLst>
              <a:ext uri="{FF2B5EF4-FFF2-40B4-BE49-F238E27FC236}">
                <a16:creationId xmlns:a16="http://schemas.microsoft.com/office/drawing/2014/main" id="{678F3BF4-E2C5-4656-8255-3BB88A89E11F}"/>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a:extLst>
              <a:ext uri="{FF2B5EF4-FFF2-40B4-BE49-F238E27FC236}">
                <a16:creationId xmlns:a16="http://schemas.microsoft.com/office/drawing/2014/main" id="{BB77079C-E04B-438E-9D0D-F562348C937F}"/>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0667" name="Text Box 10">
            <a:extLst>
              <a:ext uri="{FF2B5EF4-FFF2-40B4-BE49-F238E27FC236}">
                <a16:creationId xmlns:a16="http://schemas.microsoft.com/office/drawing/2014/main" id="{6D455F08-3817-4BCC-9467-F354D65E75A8}"/>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0668" name="Rectangle 11">
            <a:extLst>
              <a:ext uri="{FF2B5EF4-FFF2-40B4-BE49-F238E27FC236}">
                <a16:creationId xmlns:a16="http://schemas.microsoft.com/office/drawing/2014/main" id="{5B7A3E39-61CA-401B-9E0C-287804527B5D}"/>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0669" name="Line 12">
            <a:extLst>
              <a:ext uri="{FF2B5EF4-FFF2-40B4-BE49-F238E27FC236}">
                <a16:creationId xmlns:a16="http://schemas.microsoft.com/office/drawing/2014/main" id="{3C28CAFA-BCB4-4AC5-AF45-052D1C794C55}"/>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a:extLst>
              <a:ext uri="{FF2B5EF4-FFF2-40B4-BE49-F238E27FC236}">
                <a16:creationId xmlns:a16="http://schemas.microsoft.com/office/drawing/2014/main" id="{1BFC9C3F-6A13-47AB-A65D-72A8094800B8}"/>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a:extLst>
              <a:ext uri="{FF2B5EF4-FFF2-40B4-BE49-F238E27FC236}">
                <a16:creationId xmlns:a16="http://schemas.microsoft.com/office/drawing/2014/main" id="{7BAB274D-644D-4E84-9F55-0697C23607AC}"/>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a:extLst>
              <a:ext uri="{FF2B5EF4-FFF2-40B4-BE49-F238E27FC236}">
                <a16:creationId xmlns:a16="http://schemas.microsoft.com/office/drawing/2014/main" id="{28303B3E-AD6B-4F29-BF54-D2ADF3EF76BF}"/>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a:extLst>
              <a:ext uri="{FF2B5EF4-FFF2-40B4-BE49-F238E27FC236}">
                <a16:creationId xmlns:a16="http://schemas.microsoft.com/office/drawing/2014/main" id="{97EAB013-FB59-47FC-9428-2685570529E5}"/>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0674" name="Rectangle 17">
            <a:extLst>
              <a:ext uri="{FF2B5EF4-FFF2-40B4-BE49-F238E27FC236}">
                <a16:creationId xmlns:a16="http://schemas.microsoft.com/office/drawing/2014/main" id="{20313E76-F7DF-462E-9C32-5237379680F6}"/>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0675" name="Rectangle 18">
            <a:extLst>
              <a:ext uri="{FF2B5EF4-FFF2-40B4-BE49-F238E27FC236}">
                <a16:creationId xmlns:a16="http://schemas.microsoft.com/office/drawing/2014/main" id="{95EA280B-5E77-4B78-A237-445D5DDD2E41}"/>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0676" name="Rectangle 19">
            <a:extLst>
              <a:ext uri="{FF2B5EF4-FFF2-40B4-BE49-F238E27FC236}">
                <a16:creationId xmlns:a16="http://schemas.microsoft.com/office/drawing/2014/main" id="{DF7FE716-05FA-4BC5-817E-00E29C6116E1}"/>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0677" name="Rectangle 20">
            <a:extLst>
              <a:ext uri="{FF2B5EF4-FFF2-40B4-BE49-F238E27FC236}">
                <a16:creationId xmlns:a16="http://schemas.microsoft.com/office/drawing/2014/main" id="{05A1B486-5DFE-4715-A722-0395F22152A2}"/>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0678" name="Rectangle 21">
            <a:extLst>
              <a:ext uri="{FF2B5EF4-FFF2-40B4-BE49-F238E27FC236}">
                <a16:creationId xmlns:a16="http://schemas.microsoft.com/office/drawing/2014/main" id="{D1965E80-E680-42CF-8A01-6DF99A043DDF}"/>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79" name="Line 22">
            <a:extLst>
              <a:ext uri="{FF2B5EF4-FFF2-40B4-BE49-F238E27FC236}">
                <a16:creationId xmlns:a16="http://schemas.microsoft.com/office/drawing/2014/main" id="{828CCC29-EB86-4A4C-B4E3-473399DF0CD9}"/>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a:extLst>
              <a:ext uri="{FF2B5EF4-FFF2-40B4-BE49-F238E27FC236}">
                <a16:creationId xmlns:a16="http://schemas.microsoft.com/office/drawing/2014/main" id="{CC3A3A4D-2C66-4634-AB96-D5038ABCAEF0}"/>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0681" name="Line 24">
            <a:extLst>
              <a:ext uri="{FF2B5EF4-FFF2-40B4-BE49-F238E27FC236}">
                <a16:creationId xmlns:a16="http://schemas.microsoft.com/office/drawing/2014/main" id="{F378BCB1-0EFC-4F24-9D35-4A5F00FA4114}"/>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a:extLst>
              <a:ext uri="{FF2B5EF4-FFF2-40B4-BE49-F238E27FC236}">
                <a16:creationId xmlns:a16="http://schemas.microsoft.com/office/drawing/2014/main" id="{341BFCB8-1CDD-472B-803E-4CDC400B82A5}"/>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a:extLst>
              <a:ext uri="{FF2B5EF4-FFF2-40B4-BE49-F238E27FC236}">
                <a16:creationId xmlns:a16="http://schemas.microsoft.com/office/drawing/2014/main" id="{368B0DF4-6C0B-4669-AFFB-8DB676070A8F}"/>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a:extLst>
              <a:ext uri="{FF2B5EF4-FFF2-40B4-BE49-F238E27FC236}">
                <a16:creationId xmlns:a16="http://schemas.microsoft.com/office/drawing/2014/main" id="{8B558D19-19DA-49BD-A39F-609F9A9581B2}"/>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a:extLst>
              <a:ext uri="{FF2B5EF4-FFF2-40B4-BE49-F238E27FC236}">
                <a16:creationId xmlns:a16="http://schemas.microsoft.com/office/drawing/2014/main" id="{B73AB405-93B4-4403-B974-871316E4AA43}"/>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0686" name="Rectangle 29">
            <a:extLst>
              <a:ext uri="{FF2B5EF4-FFF2-40B4-BE49-F238E27FC236}">
                <a16:creationId xmlns:a16="http://schemas.microsoft.com/office/drawing/2014/main" id="{AF6EFCC4-BDCA-4AEE-8319-A8F7A5B4EC1A}"/>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0687" name="Rectangle 30">
            <a:extLst>
              <a:ext uri="{FF2B5EF4-FFF2-40B4-BE49-F238E27FC236}">
                <a16:creationId xmlns:a16="http://schemas.microsoft.com/office/drawing/2014/main" id="{D96FAB38-414D-4AD4-9D4E-F58587B4D2DE}"/>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0688" name="Rectangle 31">
            <a:extLst>
              <a:ext uri="{FF2B5EF4-FFF2-40B4-BE49-F238E27FC236}">
                <a16:creationId xmlns:a16="http://schemas.microsoft.com/office/drawing/2014/main" id="{20D73CE5-E5E5-4F6C-9F83-D76B591D4E92}"/>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0689" name="Rectangle 32">
            <a:extLst>
              <a:ext uri="{FF2B5EF4-FFF2-40B4-BE49-F238E27FC236}">
                <a16:creationId xmlns:a16="http://schemas.microsoft.com/office/drawing/2014/main" id="{E7F60DC2-DFF4-45E8-82FD-8707D512C8B4}"/>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0690" name="AutoShape 33">
            <a:extLst>
              <a:ext uri="{FF2B5EF4-FFF2-40B4-BE49-F238E27FC236}">
                <a16:creationId xmlns:a16="http://schemas.microsoft.com/office/drawing/2014/main" id="{A745A2DF-1FA5-4AA6-BBD0-B68B8AF767A4}"/>
              </a:ext>
            </a:extLst>
          </p:cNvPr>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1 and j becomes 4 </a:t>
            </a:r>
          </a:p>
        </p:txBody>
      </p:sp>
      <p:sp>
        <p:nvSpPr>
          <p:cNvPr id="70691" name="Rectangle 34">
            <a:extLst>
              <a:ext uri="{FF2B5EF4-FFF2-40B4-BE49-F238E27FC236}">
                <a16:creationId xmlns:a16="http://schemas.microsoft.com/office/drawing/2014/main" id="{4268FDD0-0136-4615-937D-51996DA8866A}"/>
              </a:ext>
            </a:extLst>
          </p:cNvPr>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92" name="Rectangle 36">
            <a:extLst>
              <a:ext uri="{FF2B5EF4-FFF2-40B4-BE49-F238E27FC236}">
                <a16:creationId xmlns:a16="http://schemas.microsoft.com/office/drawing/2014/main" id="{B461B056-7440-433C-B18D-0B776202A61B}"/>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55C9D226-D391-4A44-AD1D-57AEAD6B34E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751459-D679-45AF-A24A-457FA58FF207}" type="slidenum">
              <a:rPr lang="en-US" altLang="en-US" sz="1400"/>
              <a:pPr/>
              <a:t>62</a:t>
            </a:fld>
            <a:endParaRPr lang="en-US" altLang="en-US" sz="1400"/>
          </a:p>
        </p:txBody>
      </p:sp>
      <p:sp>
        <p:nvSpPr>
          <p:cNvPr id="71683" name="Rectangle 2">
            <a:extLst>
              <a:ext uri="{FF2B5EF4-FFF2-40B4-BE49-F238E27FC236}">
                <a16:creationId xmlns:a16="http://schemas.microsoft.com/office/drawing/2014/main" id="{24CDA5B2-BE76-43E0-9981-4D5C33CE6FB5}"/>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1684" name="Rectangle 3">
            <a:extLst>
              <a:ext uri="{FF2B5EF4-FFF2-40B4-BE49-F238E27FC236}">
                <a16:creationId xmlns:a16="http://schemas.microsoft.com/office/drawing/2014/main" id="{FA405062-8928-4DBA-BC6D-4490F5A0EC08}"/>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71685" name="Rectangle 4">
            <a:extLst>
              <a:ext uri="{FF2B5EF4-FFF2-40B4-BE49-F238E27FC236}">
                <a16:creationId xmlns:a16="http://schemas.microsoft.com/office/drawing/2014/main" id="{A172D952-A019-4C8E-8C1D-032911ED8197}"/>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686" name="Rectangle 5">
            <a:extLst>
              <a:ext uri="{FF2B5EF4-FFF2-40B4-BE49-F238E27FC236}">
                <a16:creationId xmlns:a16="http://schemas.microsoft.com/office/drawing/2014/main" id="{53C517D0-6803-4280-9F89-38160CDA18E9}"/>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1687" name="Text Box 6">
            <a:extLst>
              <a:ext uri="{FF2B5EF4-FFF2-40B4-BE49-F238E27FC236}">
                <a16:creationId xmlns:a16="http://schemas.microsoft.com/office/drawing/2014/main" id="{2F62940C-4A9F-45EF-84F8-2B7937A02B89}"/>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1688" name="Rectangle 7">
            <a:extLst>
              <a:ext uri="{FF2B5EF4-FFF2-40B4-BE49-F238E27FC236}">
                <a16:creationId xmlns:a16="http://schemas.microsoft.com/office/drawing/2014/main" id="{2187292C-87FF-44A2-AD88-10349ECA3565}"/>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689" name="Line 8">
            <a:extLst>
              <a:ext uri="{FF2B5EF4-FFF2-40B4-BE49-F238E27FC236}">
                <a16:creationId xmlns:a16="http://schemas.microsoft.com/office/drawing/2014/main" id="{3CA3F2FB-EEC7-4F40-AACA-6AFB7C5AB39D}"/>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a:extLst>
              <a:ext uri="{FF2B5EF4-FFF2-40B4-BE49-F238E27FC236}">
                <a16:creationId xmlns:a16="http://schemas.microsoft.com/office/drawing/2014/main" id="{F261047E-17C1-4538-B636-22A651371A3C}"/>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1691" name="Text Box 10">
            <a:extLst>
              <a:ext uri="{FF2B5EF4-FFF2-40B4-BE49-F238E27FC236}">
                <a16:creationId xmlns:a16="http://schemas.microsoft.com/office/drawing/2014/main" id="{42D89243-D560-4334-985A-168DE4608C4E}"/>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1692" name="Rectangle 11">
            <a:extLst>
              <a:ext uri="{FF2B5EF4-FFF2-40B4-BE49-F238E27FC236}">
                <a16:creationId xmlns:a16="http://schemas.microsoft.com/office/drawing/2014/main" id="{59E322FE-4B89-4423-B128-ACC00EFE4F5B}"/>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1693" name="Line 12">
            <a:extLst>
              <a:ext uri="{FF2B5EF4-FFF2-40B4-BE49-F238E27FC236}">
                <a16:creationId xmlns:a16="http://schemas.microsoft.com/office/drawing/2014/main" id="{F24D56C2-5C89-4AF1-8E5F-ED22AF20B428}"/>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a:extLst>
              <a:ext uri="{FF2B5EF4-FFF2-40B4-BE49-F238E27FC236}">
                <a16:creationId xmlns:a16="http://schemas.microsoft.com/office/drawing/2014/main" id="{3C27EEF8-42A4-4E42-989D-4A8AE4E586B8}"/>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a:extLst>
              <a:ext uri="{FF2B5EF4-FFF2-40B4-BE49-F238E27FC236}">
                <a16:creationId xmlns:a16="http://schemas.microsoft.com/office/drawing/2014/main" id="{30507EF0-103D-42E4-ABEC-86AB63F80E28}"/>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a:extLst>
              <a:ext uri="{FF2B5EF4-FFF2-40B4-BE49-F238E27FC236}">
                <a16:creationId xmlns:a16="http://schemas.microsoft.com/office/drawing/2014/main" id="{4332D6D4-12C5-4CB2-88F8-AC0E64950C8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a:extLst>
              <a:ext uri="{FF2B5EF4-FFF2-40B4-BE49-F238E27FC236}">
                <a16:creationId xmlns:a16="http://schemas.microsoft.com/office/drawing/2014/main" id="{045B2C7E-3FB2-4F57-88EC-531CD5A29EC4}"/>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1698" name="Rectangle 17">
            <a:extLst>
              <a:ext uri="{FF2B5EF4-FFF2-40B4-BE49-F238E27FC236}">
                <a16:creationId xmlns:a16="http://schemas.microsoft.com/office/drawing/2014/main" id="{6CBF06FE-565C-4256-B242-843407E4893A}"/>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1699" name="Rectangle 18">
            <a:extLst>
              <a:ext uri="{FF2B5EF4-FFF2-40B4-BE49-F238E27FC236}">
                <a16:creationId xmlns:a16="http://schemas.microsoft.com/office/drawing/2014/main" id="{47BCD792-E534-4E59-9035-BE9DF3CC67B7}"/>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1700" name="Rectangle 19">
            <a:extLst>
              <a:ext uri="{FF2B5EF4-FFF2-40B4-BE49-F238E27FC236}">
                <a16:creationId xmlns:a16="http://schemas.microsoft.com/office/drawing/2014/main" id="{443D0575-2E94-4BAB-852A-765598845E8C}"/>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1701" name="Rectangle 20">
            <a:extLst>
              <a:ext uri="{FF2B5EF4-FFF2-40B4-BE49-F238E27FC236}">
                <a16:creationId xmlns:a16="http://schemas.microsoft.com/office/drawing/2014/main" id="{B92DD632-DEA8-4112-A9B5-1403C11FB668}"/>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1702" name="Rectangle 21">
            <a:extLst>
              <a:ext uri="{FF2B5EF4-FFF2-40B4-BE49-F238E27FC236}">
                <a16:creationId xmlns:a16="http://schemas.microsoft.com/office/drawing/2014/main" id="{959ED7C9-AF05-4997-9888-B6AA9B883513}"/>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03" name="Line 22">
            <a:extLst>
              <a:ext uri="{FF2B5EF4-FFF2-40B4-BE49-F238E27FC236}">
                <a16:creationId xmlns:a16="http://schemas.microsoft.com/office/drawing/2014/main" id="{4781723A-E2CC-4D55-BB2E-CA80CF9319A3}"/>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a:extLst>
              <a:ext uri="{FF2B5EF4-FFF2-40B4-BE49-F238E27FC236}">
                <a16:creationId xmlns:a16="http://schemas.microsoft.com/office/drawing/2014/main" id="{2A19F98B-5EA7-42F9-9F81-FC0A969578A5}"/>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1705" name="Line 24">
            <a:extLst>
              <a:ext uri="{FF2B5EF4-FFF2-40B4-BE49-F238E27FC236}">
                <a16:creationId xmlns:a16="http://schemas.microsoft.com/office/drawing/2014/main" id="{1A45B489-E1CB-4C96-84FC-C5ED894372D0}"/>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a:extLst>
              <a:ext uri="{FF2B5EF4-FFF2-40B4-BE49-F238E27FC236}">
                <a16:creationId xmlns:a16="http://schemas.microsoft.com/office/drawing/2014/main" id="{8AFC3EC5-DEBE-49E1-8C8A-646B7F2850E5}"/>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a:extLst>
              <a:ext uri="{FF2B5EF4-FFF2-40B4-BE49-F238E27FC236}">
                <a16:creationId xmlns:a16="http://schemas.microsoft.com/office/drawing/2014/main" id="{D4053C03-5647-4D4A-891F-85FE1C55C802}"/>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a:extLst>
              <a:ext uri="{FF2B5EF4-FFF2-40B4-BE49-F238E27FC236}">
                <a16:creationId xmlns:a16="http://schemas.microsoft.com/office/drawing/2014/main" id="{C36B0F7B-C768-4E90-A7A6-0DB8602932FA}"/>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a:extLst>
              <a:ext uri="{FF2B5EF4-FFF2-40B4-BE49-F238E27FC236}">
                <a16:creationId xmlns:a16="http://schemas.microsoft.com/office/drawing/2014/main" id="{02C51AA1-D6D2-4197-AFF6-FFB7E7971D81}"/>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1710" name="Rectangle 29">
            <a:extLst>
              <a:ext uri="{FF2B5EF4-FFF2-40B4-BE49-F238E27FC236}">
                <a16:creationId xmlns:a16="http://schemas.microsoft.com/office/drawing/2014/main" id="{FD5B579A-8DC9-43A4-AD27-2A4D132D03CE}"/>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1711" name="Rectangle 30">
            <a:extLst>
              <a:ext uri="{FF2B5EF4-FFF2-40B4-BE49-F238E27FC236}">
                <a16:creationId xmlns:a16="http://schemas.microsoft.com/office/drawing/2014/main" id="{91835333-4E3E-4238-A192-F2957E365FD0}"/>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1712" name="Rectangle 31">
            <a:extLst>
              <a:ext uri="{FF2B5EF4-FFF2-40B4-BE49-F238E27FC236}">
                <a16:creationId xmlns:a16="http://schemas.microsoft.com/office/drawing/2014/main" id="{CB46AE8F-52B0-4169-9CF2-50FD2E32A801}"/>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1713" name="Rectangle 32">
            <a:extLst>
              <a:ext uri="{FF2B5EF4-FFF2-40B4-BE49-F238E27FC236}">
                <a16:creationId xmlns:a16="http://schemas.microsoft.com/office/drawing/2014/main" id="{EB7D34F2-DADE-4947-A9D8-0D6BD32285DD}"/>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1714" name="AutoShape 33">
            <a:extLst>
              <a:ext uri="{FF2B5EF4-FFF2-40B4-BE49-F238E27FC236}">
                <a16:creationId xmlns:a16="http://schemas.microsoft.com/office/drawing/2014/main" id="{D6166EE8-C5D5-495D-8C20-A1A64008F5FF}"/>
              </a:ext>
            </a:extLst>
          </p:cNvPr>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(=1) is less than 6</a:t>
            </a:r>
          </a:p>
        </p:txBody>
      </p:sp>
      <p:sp>
        <p:nvSpPr>
          <p:cNvPr id="71715" name="Rectangle 34">
            <a:extLst>
              <a:ext uri="{FF2B5EF4-FFF2-40B4-BE49-F238E27FC236}">
                <a16:creationId xmlns:a16="http://schemas.microsoft.com/office/drawing/2014/main" id="{D7B7FA96-14CC-4E0E-ACA0-3C2882187FA1}"/>
              </a:ext>
            </a:extLst>
          </p:cNvPr>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16" name="Rectangle 36">
            <a:extLst>
              <a:ext uri="{FF2B5EF4-FFF2-40B4-BE49-F238E27FC236}">
                <a16:creationId xmlns:a16="http://schemas.microsoft.com/office/drawing/2014/main" id="{F638A9BB-9CC6-4F9B-B1DB-89D06B89A999}"/>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7581E15B-6FAE-47F6-AE34-AF35E6A732A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D42861-1C99-4322-8BA8-49A4AC950A47}" type="slidenum">
              <a:rPr lang="en-US" altLang="en-US" sz="1400"/>
              <a:pPr/>
              <a:t>63</a:t>
            </a:fld>
            <a:endParaRPr lang="en-US" altLang="en-US" sz="1400"/>
          </a:p>
        </p:txBody>
      </p:sp>
      <p:sp>
        <p:nvSpPr>
          <p:cNvPr id="72707" name="Rectangle 2">
            <a:extLst>
              <a:ext uri="{FF2B5EF4-FFF2-40B4-BE49-F238E27FC236}">
                <a16:creationId xmlns:a16="http://schemas.microsoft.com/office/drawing/2014/main" id="{F488B857-BE1A-46CB-967C-0E8D05194FB3}"/>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2708" name="Rectangle 3">
            <a:extLst>
              <a:ext uri="{FF2B5EF4-FFF2-40B4-BE49-F238E27FC236}">
                <a16:creationId xmlns:a16="http://schemas.microsoft.com/office/drawing/2014/main" id="{558C9E10-A470-4295-9146-F90F23795306}"/>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72709" name="Rectangle 4">
            <a:extLst>
              <a:ext uri="{FF2B5EF4-FFF2-40B4-BE49-F238E27FC236}">
                <a16:creationId xmlns:a16="http://schemas.microsoft.com/office/drawing/2014/main" id="{58E3003D-3AD5-4ED0-88A6-5E7346E68F98}"/>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10" name="Rectangle 5">
            <a:extLst>
              <a:ext uri="{FF2B5EF4-FFF2-40B4-BE49-F238E27FC236}">
                <a16:creationId xmlns:a16="http://schemas.microsoft.com/office/drawing/2014/main" id="{4946F6AD-0DC5-4D2B-858B-2C9193799A06}"/>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2711" name="Text Box 6">
            <a:extLst>
              <a:ext uri="{FF2B5EF4-FFF2-40B4-BE49-F238E27FC236}">
                <a16:creationId xmlns:a16="http://schemas.microsoft.com/office/drawing/2014/main" id="{D35084C0-77A1-4411-9320-0436D65DFD27}"/>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2712" name="Rectangle 7">
            <a:extLst>
              <a:ext uri="{FF2B5EF4-FFF2-40B4-BE49-F238E27FC236}">
                <a16:creationId xmlns:a16="http://schemas.microsoft.com/office/drawing/2014/main" id="{4BB4D4B3-B273-4087-A331-4F3B059E8328}"/>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13" name="Line 8">
            <a:extLst>
              <a:ext uri="{FF2B5EF4-FFF2-40B4-BE49-F238E27FC236}">
                <a16:creationId xmlns:a16="http://schemas.microsoft.com/office/drawing/2014/main" id="{5A52922C-4D3F-4DE2-88C8-314C3C4DAB03}"/>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a:extLst>
              <a:ext uri="{FF2B5EF4-FFF2-40B4-BE49-F238E27FC236}">
                <a16:creationId xmlns:a16="http://schemas.microsoft.com/office/drawing/2014/main" id="{23DCDCBF-54E3-4884-B9F4-6739C15DDB89}"/>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2715" name="Text Box 10">
            <a:extLst>
              <a:ext uri="{FF2B5EF4-FFF2-40B4-BE49-F238E27FC236}">
                <a16:creationId xmlns:a16="http://schemas.microsoft.com/office/drawing/2014/main" id="{E51FA4D7-7B2B-4018-928D-50A3115BCBA2}"/>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2716" name="Rectangle 11">
            <a:extLst>
              <a:ext uri="{FF2B5EF4-FFF2-40B4-BE49-F238E27FC236}">
                <a16:creationId xmlns:a16="http://schemas.microsoft.com/office/drawing/2014/main" id="{2076F6AD-6A9E-4A4F-A059-249C65A1A16A}"/>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2717" name="Line 12">
            <a:extLst>
              <a:ext uri="{FF2B5EF4-FFF2-40B4-BE49-F238E27FC236}">
                <a16:creationId xmlns:a16="http://schemas.microsoft.com/office/drawing/2014/main" id="{55E43587-8C36-4CF0-8984-62B5CFFEC7F0}"/>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a:extLst>
              <a:ext uri="{FF2B5EF4-FFF2-40B4-BE49-F238E27FC236}">
                <a16:creationId xmlns:a16="http://schemas.microsoft.com/office/drawing/2014/main" id="{AE50C1BE-0BD1-43DB-8C94-88BAB4BCAA31}"/>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a:extLst>
              <a:ext uri="{FF2B5EF4-FFF2-40B4-BE49-F238E27FC236}">
                <a16:creationId xmlns:a16="http://schemas.microsoft.com/office/drawing/2014/main" id="{2924ECEE-F4ED-4E9E-A663-124F43DE27E2}"/>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a:extLst>
              <a:ext uri="{FF2B5EF4-FFF2-40B4-BE49-F238E27FC236}">
                <a16:creationId xmlns:a16="http://schemas.microsoft.com/office/drawing/2014/main" id="{DE8743FD-DA38-48D9-A471-9AA9A51AB452}"/>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a:extLst>
              <a:ext uri="{FF2B5EF4-FFF2-40B4-BE49-F238E27FC236}">
                <a16:creationId xmlns:a16="http://schemas.microsoft.com/office/drawing/2014/main" id="{A8D31E30-9A1E-451F-A9DE-18FC3FB549B7}"/>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2722" name="Rectangle 17">
            <a:extLst>
              <a:ext uri="{FF2B5EF4-FFF2-40B4-BE49-F238E27FC236}">
                <a16:creationId xmlns:a16="http://schemas.microsoft.com/office/drawing/2014/main" id="{3B5B22E2-3E04-46EA-B4A7-DEB6020CA942}"/>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2723" name="Rectangle 18">
            <a:extLst>
              <a:ext uri="{FF2B5EF4-FFF2-40B4-BE49-F238E27FC236}">
                <a16:creationId xmlns:a16="http://schemas.microsoft.com/office/drawing/2014/main" id="{9E1B7A81-0635-448D-9A7B-0C7550871B73}"/>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2724" name="Rectangle 19">
            <a:extLst>
              <a:ext uri="{FF2B5EF4-FFF2-40B4-BE49-F238E27FC236}">
                <a16:creationId xmlns:a16="http://schemas.microsoft.com/office/drawing/2014/main" id="{FE3AC560-A3B4-451C-AD8E-B10894251CCD}"/>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2725" name="Rectangle 20">
            <a:extLst>
              <a:ext uri="{FF2B5EF4-FFF2-40B4-BE49-F238E27FC236}">
                <a16:creationId xmlns:a16="http://schemas.microsoft.com/office/drawing/2014/main" id="{6AF75E12-A64A-475D-9514-280BD4DD683C}"/>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2726" name="Rectangle 21">
            <a:extLst>
              <a:ext uri="{FF2B5EF4-FFF2-40B4-BE49-F238E27FC236}">
                <a16:creationId xmlns:a16="http://schemas.microsoft.com/office/drawing/2014/main" id="{28009C01-697C-41AE-9844-36D272B1E1CA}"/>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27" name="Line 22">
            <a:extLst>
              <a:ext uri="{FF2B5EF4-FFF2-40B4-BE49-F238E27FC236}">
                <a16:creationId xmlns:a16="http://schemas.microsoft.com/office/drawing/2014/main" id="{9F58651A-9132-4DA2-A217-A099B95A9B76}"/>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a:extLst>
              <a:ext uri="{FF2B5EF4-FFF2-40B4-BE49-F238E27FC236}">
                <a16:creationId xmlns:a16="http://schemas.microsoft.com/office/drawing/2014/main" id="{09FA5115-17A2-4ED6-B4FC-AC05BE78E030}"/>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2729" name="Line 24">
            <a:extLst>
              <a:ext uri="{FF2B5EF4-FFF2-40B4-BE49-F238E27FC236}">
                <a16:creationId xmlns:a16="http://schemas.microsoft.com/office/drawing/2014/main" id="{B208DDB2-8269-428B-9414-00948A18E42B}"/>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a:extLst>
              <a:ext uri="{FF2B5EF4-FFF2-40B4-BE49-F238E27FC236}">
                <a16:creationId xmlns:a16="http://schemas.microsoft.com/office/drawing/2014/main" id="{F12989C5-0C45-480A-A220-75ECE1CED439}"/>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a:extLst>
              <a:ext uri="{FF2B5EF4-FFF2-40B4-BE49-F238E27FC236}">
                <a16:creationId xmlns:a16="http://schemas.microsoft.com/office/drawing/2014/main" id="{1A882067-47CE-4CAD-8EB0-20A464BF62A2}"/>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a:extLst>
              <a:ext uri="{FF2B5EF4-FFF2-40B4-BE49-F238E27FC236}">
                <a16:creationId xmlns:a16="http://schemas.microsoft.com/office/drawing/2014/main" id="{E3B2EB39-29D6-4BB1-A3A2-ED1F0D9B1E78}"/>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a:extLst>
              <a:ext uri="{FF2B5EF4-FFF2-40B4-BE49-F238E27FC236}">
                <a16:creationId xmlns:a16="http://schemas.microsoft.com/office/drawing/2014/main" id="{93F08FA5-B8E9-4A82-BD31-828E8A10E697}"/>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2734" name="Rectangle 29">
            <a:extLst>
              <a:ext uri="{FF2B5EF4-FFF2-40B4-BE49-F238E27FC236}">
                <a16:creationId xmlns:a16="http://schemas.microsoft.com/office/drawing/2014/main" id="{834166B8-0C25-4DDD-90DC-41FAA23D8B0E}"/>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2735" name="Rectangle 30">
            <a:extLst>
              <a:ext uri="{FF2B5EF4-FFF2-40B4-BE49-F238E27FC236}">
                <a16:creationId xmlns:a16="http://schemas.microsoft.com/office/drawing/2014/main" id="{745E04B6-AFA1-4DA8-B71A-3E0FC9F146D7}"/>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2736" name="Rectangle 31">
            <a:extLst>
              <a:ext uri="{FF2B5EF4-FFF2-40B4-BE49-F238E27FC236}">
                <a16:creationId xmlns:a16="http://schemas.microsoft.com/office/drawing/2014/main" id="{F2A1648C-9C96-4C8F-BBC3-3E30E2885794}"/>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2737" name="Rectangle 32">
            <a:extLst>
              <a:ext uri="{FF2B5EF4-FFF2-40B4-BE49-F238E27FC236}">
                <a16:creationId xmlns:a16="http://schemas.microsoft.com/office/drawing/2014/main" id="{8F4EAA76-A845-400E-997A-A0049CBFABA3}"/>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2738" name="AutoShape 33">
            <a:extLst>
              <a:ext uri="{FF2B5EF4-FFF2-40B4-BE49-F238E27FC236}">
                <a16:creationId xmlns:a16="http://schemas.microsoft.com/office/drawing/2014/main" id="{CEF0D497-3B2D-4E17-A996-7DFD134C985A}"/>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1 and j = 4 </a:t>
            </a:r>
          </a:p>
          <a:p>
            <a:pPr algn="ctr"/>
            <a:r>
              <a:rPr lang="en-US" altLang="en-US" sz="1800"/>
              <a:t>Assign list[1] to result[4]</a:t>
            </a:r>
          </a:p>
        </p:txBody>
      </p:sp>
      <p:sp>
        <p:nvSpPr>
          <p:cNvPr id="72739" name="Rectangle 34">
            <a:extLst>
              <a:ext uri="{FF2B5EF4-FFF2-40B4-BE49-F238E27FC236}">
                <a16:creationId xmlns:a16="http://schemas.microsoft.com/office/drawing/2014/main" id="{C251E362-4B57-4658-8093-06DAC4B90B3D}"/>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40" name="Line 35">
            <a:extLst>
              <a:ext uri="{FF2B5EF4-FFF2-40B4-BE49-F238E27FC236}">
                <a16:creationId xmlns:a16="http://schemas.microsoft.com/office/drawing/2014/main" id="{E1DB40ED-D11D-4B73-83CD-923DBB8402B0}"/>
              </a:ext>
            </a:extLst>
          </p:cNvPr>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a:extLst>
              <a:ext uri="{FF2B5EF4-FFF2-40B4-BE49-F238E27FC236}">
                <a16:creationId xmlns:a16="http://schemas.microsoft.com/office/drawing/2014/main" id="{CE477359-C383-41D7-889F-15A6EBD10834}"/>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50348D35-0DB0-49CE-83B5-207BFA27721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6B516-0977-4023-8ED5-564DF44FDFC5}" type="slidenum">
              <a:rPr lang="en-US" altLang="en-US" sz="1400"/>
              <a:pPr/>
              <a:t>64</a:t>
            </a:fld>
            <a:endParaRPr lang="en-US" altLang="en-US" sz="1400"/>
          </a:p>
        </p:txBody>
      </p:sp>
      <p:sp>
        <p:nvSpPr>
          <p:cNvPr id="73731" name="Rectangle 2">
            <a:extLst>
              <a:ext uri="{FF2B5EF4-FFF2-40B4-BE49-F238E27FC236}">
                <a16:creationId xmlns:a16="http://schemas.microsoft.com/office/drawing/2014/main" id="{878AC5F2-C045-4CC1-BED0-5A888861CC1D}"/>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3732" name="Rectangle 3">
            <a:extLst>
              <a:ext uri="{FF2B5EF4-FFF2-40B4-BE49-F238E27FC236}">
                <a16:creationId xmlns:a16="http://schemas.microsoft.com/office/drawing/2014/main" id="{4216097D-CF78-496C-8DEA-A8A4B40D11F0}"/>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73733" name="Rectangle 4">
            <a:extLst>
              <a:ext uri="{FF2B5EF4-FFF2-40B4-BE49-F238E27FC236}">
                <a16:creationId xmlns:a16="http://schemas.microsoft.com/office/drawing/2014/main" id="{128242AD-385D-49A8-86F2-8FBBE61928B6}"/>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34" name="Rectangle 5">
            <a:extLst>
              <a:ext uri="{FF2B5EF4-FFF2-40B4-BE49-F238E27FC236}">
                <a16:creationId xmlns:a16="http://schemas.microsoft.com/office/drawing/2014/main" id="{4201E617-F6E1-4219-B0E8-A869350D7ECA}"/>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3735" name="Text Box 6">
            <a:extLst>
              <a:ext uri="{FF2B5EF4-FFF2-40B4-BE49-F238E27FC236}">
                <a16:creationId xmlns:a16="http://schemas.microsoft.com/office/drawing/2014/main" id="{534F4554-1EF1-4EEF-88F5-BE316E368CD1}"/>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3736" name="Rectangle 7">
            <a:extLst>
              <a:ext uri="{FF2B5EF4-FFF2-40B4-BE49-F238E27FC236}">
                <a16:creationId xmlns:a16="http://schemas.microsoft.com/office/drawing/2014/main" id="{02DE0BB4-E5D8-432E-A6C4-70292D88CE35}"/>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37" name="Line 8">
            <a:extLst>
              <a:ext uri="{FF2B5EF4-FFF2-40B4-BE49-F238E27FC236}">
                <a16:creationId xmlns:a16="http://schemas.microsoft.com/office/drawing/2014/main" id="{2094B7EC-6AFE-4D32-8DA3-EF556110F0B3}"/>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a:extLst>
              <a:ext uri="{FF2B5EF4-FFF2-40B4-BE49-F238E27FC236}">
                <a16:creationId xmlns:a16="http://schemas.microsoft.com/office/drawing/2014/main" id="{4D7574C9-5BE2-47D6-B681-F1CA307D1B5F}"/>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3739" name="Text Box 10">
            <a:extLst>
              <a:ext uri="{FF2B5EF4-FFF2-40B4-BE49-F238E27FC236}">
                <a16:creationId xmlns:a16="http://schemas.microsoft.com/office/drawing/2014/main" id="{3075D168-246B-471C-92F3-6CE4F06A1F28}"/>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3740" name="Rectangle 11">
            <a:extLst>
              <a:ext uri="{FF2B5EF4-FFF2-40B4-BE49-F238E27FC236}">
                <a16:creationId xmlns:a16="http://schemas.microsoft.com/office/drawing/2014/main" id="{0FFD66FD-B264-4B9C-BC4E-6E0D3B090556}"/>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3741" name="Line 12">
            <a:extLst>
              <a:ext uri="{FF2B5EF4-FFF2-40B4-BE49-F238E27FC236}">
                <a16:creationId xmlns:a16="http://schemas.microsoft.com/office/drawing/2014/main" id="{1A554FC7-05B6-4A42-BEA6-598737252342}"/>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a:extLst>
              <a:ext uri="{FF2B5EF4-FFF2-40B4-BE49-F238E27FC236}">
                <a16:creationId xmlns:a16="http://schemas.microsoft.com/office/drawing/2014/main" id="{D7053ECB-8A87-46B7-A1EE-369E0BA3EFE6}"/>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a:extLst>
              <a:ext uri="{FF2B5EF4-FFF2-40B4-BE49-F238E27FC236}">
                <a16:creationId xmlns:a16="http://schemas.microsoft.com/office/drawing/2014/main" id="{CBB5B51A-2D39-4FC8-8A1B-6CFF13D0D8C0}"/>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a:extLst>
              <a:ext uri="{FF2B5EF4-FFF2-40B4-BE49-F238E27FC236}">
                <a16:creationId xmlns:a16="http://schemas.microsoft.com/office/drawing/2014/main" id="{9564D8CE-ADD3-4B66-B55A-408F7260740C}"/>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a:extLst>
              <a:ext uri="{FF2B5EF4-FFF2-40B4-BE49-F238E27FC236}">
                <a16:creationId xmlns:a16="http://schemas.microsoft.com/office/drawing/2014/main" id="{A06C631F-668F-4216-9E27-454EA2873A0A}"/>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3746" name="Rectangle 17">
            <a:extLst>
              <a:ext uri="{FF2B5EF4-FFF2-40B4-BE49-F238E27FC236}">
                <a16:creationId xmlns:a16="http://schemas.microsoft.com/office/drawing/2014/main" id="{58972474-A44E-40D4-863F-DA6AD70B894A}"/>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3747" name="Rectangle 18">
            <a:extLst>
              <a:ext uri="{FF2B5EF4-FFF2-40B4-BE49-F238E27FC236}">
                <a16:creationId xmlns:a16="http://schemas.microsoft.com/office/drawing/2014/main" id="{181CB5D2-EAF7-4D54-9386-6D5B34332D04}"/>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3748" name="Rectangle 19">
            <a:extLst>
              <a:ext uri="{FF2B5EF4-FFF2-40B4-BE49-F238E27FC236}">
                <a16:creationId xmlns:a16="http://schemas.microsoft.com/office/drawing/2014/main" id="{3FCA8BB7-EBD6-4922-A2C9-BF15DD07660A}"/>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3749" name="Rectangle 20">
            <a:extLst>
              <a:ext uri="{FF2B5EF4-FFF2-40B4-BE49-F238E27FC236}">
                <a16:creationId xmlns:a16="http://schemas.microsoft.com/office/drawing/2014/main" id="{46CBA31C-7561-4C50-92FE-E2D77BB35076}"/>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3750" name="Rectangle 21">
            <a:extLst>
              <a:ext uri="{FF2B5EF4-FFF2-40B4-BE49-F238E27FC236}">
                <a16:creationId xmlns:a16="http://schemas.microsoft.com/office/drawing/2014/main" id="{C5A57723-0D3C-4C36-A734-119BC6011293}"/>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51" name="Line 22">
            <a:extLst>
              <a:ext uri="{FF2B5EF4-FFF2-40B4-BE49-F238E27FC236}">
                <a16:creationId xmlns:a16="http://schemas.microsoft.com/office/drawing/2014/main" id="{84363BD9-9EB1-465B-9E20-A0082C5E5A1D}"/>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a:extLst>
              <a:ext uri="{FF2B5EF4-FFF2-40B4-BE49-F238E27FC236}">
                <a16:creationId xmlns:a16="http://schemas.microsoft.com/office/drawing/2014/main" id="{E5BFA5DD-F22A-4CFE-9987-0B7247CC9B4B}"/>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3753" name="Line 24">
            <a:extLst>
              <a:ext uri="{FF2B5EF4-FFF2-40B4-BE49-F238E27FC236}">
                <a16:creationId xmlns:a16="http://schemas.microsoft.com/office/drawing/2014/main" id="{F5E7B235-1E5A-4D02-9998-ADD2BFC14502}"/>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a:extLst>
              <a:ext uri="{FF2B5EF4-FFF2-40B4-BE49-F238E27FC236}">
                <a16:creationId xmlns:a16="http://schemas.microsoft.com/office/drawing/2014/main" id="{5C83B8C8-043C-46D8-8F48-7486327CF608}"/>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a:extLst>
              <a:ext uri="{FF2B5EF4-FFF2-40B4-BE49-F238E27FC236}">
                <a16:creationId xmlns:a16="http://schemas.microsoft.com/office/drawing/2014/main" id="{33B7BB04-487D-41C6-BF25-E63D0E30938A}"/>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a:extLst>
              <a:ext uri="{FF2B5EF4-FFF2-40B4-BE49-F238E27FC236}">
                <a16:creationId xmlns:a16="http://schemas.microsoft.com/office/drawing/2014/main" id="{EAE3CCAC-1C33-4F77-B025-F82A7BF5B64C}"/>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a:extLst>
              <a:ext uri="{FF2B5EF4-FFF2-40B4-BE49-F238E27FC236}">
                <a16:creationId xmlns:a16="http://schemas.microsoft.com/office/drawing/2014/main" id="{C8C2F87F-D0A9-4C8B-8F64-EDBD3CB81C95}"/>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3758" name="Rectangle 29">
            <a:extLst>
              <a:ext uri="{FF2B5EF4-FFF2-40B4-BE49-F238E27FC236}">
                <a16:creationId xmlns:a16="http://schemas.microsoft.com/office/drawing/2014/main" id="{31C293B8-412E-48F8-8576-8D106BFD69C0}"/>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3759" name="Rectangle 30">
            <a:extLst>
              <a:ext uri="{FF2B5EF4-FFF2-40B4-BE49-F238E27FC236}">
                <a16:creationId xmlns:a16="http://schemas.microsoft.com/office/drawing/2014/main" id="{1B334CDB-307F-49D0-A1FD-D3E593D3E738}"/>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3760" name="Rectangle 31">
            <a:extLst>
              <a:ext uri="{FF2B5EF4-FFF2-40B4-BE49-F238E27FC236}">
                <a16:creationId xmlns:a16="http://schemas.microsoft.com/office/drawing/2014/main" id="{5BA5719B-6497-49B4-9EA5-68F6F53E7A12}"/>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3761" name="Rectangle 32">
            <a:extLst>
              <a:ext uri="{FF2B5EF4-FFF2-40B4-BE49-F238E27FC236}">
                <a16:creationId xmlns:a16="http://schemas.microsoft.com/office/drawing/2014/main" id="{ED69E4D0-10D7-4A50-9E55-ACBECD11C58C}"/>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3762" name="AutoShape 33">
            <a:extLst>
              <a:ext uri="{FF2B5EF4-FFF2-40B4-BE49-F238E27FC236}">
                <a16:creationId xmlns:a16="http://schemas.microsoft.com/office/drawing/2014/main" id="{F87C0471-69EE-4620-B218-A5CE956AB6FD}"/>
              </a:ext>
            </a:extLst>
          </p:cNvPr>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2 and j becomes 3</a:t>
            </a:r>
          </a:p>
        </p:txBody>
      </p:sp>
      <p:sp>
        <p:nvSpPr>
          <p:cNvPr id="73763" name="Rectangle 34">
            <a:extLst>
              <a:ext uri="{FF2B5EF4-FFF2-40B4-BE49-F238E27FC236}">
                <a16:creationId xmlns:a16="http://schemas.microsoft.com/office/drawing/2014/main" id="{D7558F86-0809-4BD1-A693-B6F08E51DF82}"/>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64" name="Rectangle 36">
            <a:extLst>
              <a:ext uri="{FF2B5EF4-FFF2-40B4-BE49-F238E27FC236}">
                <a16:creationId xmlns:a16="http://schemas.microsoft.com/office/drawing/2014/main" id="{ED83DB4E-9D85-4FA2-8240-A9F50431D92C}"/>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B53FE1BA-FE9A-490D-B85F-5F80F1ACA8A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FF4103-79E8-4FA0-96CD-67AB96A4E371}" type="slidenum">
              <a:rPr lang="en-US" altLang="en-US" sz="1400"/>
              <a:pPr/>
              <a:t>65</a:t>
            </a:fld>
            <a:endParaRPr lang="en-US" altLang="en-US" sz="1400"/>
          </a:p>
        </p:txBody>
      </p:sp>
      <p:sp>
        <p:nvSpPr>
          <p:cNvPr id="74755" name="Rectangle 2">
            <a:extLst>
              <a:ext uri="{FF2B5EF4-FFF2-40B4-BE49-F238E27FC236}">
                <a16:creationId xmlns:a16="http://schemas.microsoft.com/office/drawing/2014/main" id="{215D6BCB-7E16-4F34-A232-6DF8E99C2549}"/>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4756" name="Rectangle 3">
            <a:extLst>
              <a:ext uri="{FF2B5EF4-FFF2-40B4-BE49-F238E27FC236}">
                <a16:creationId xmlns:a16="http://schemas.microsoft.com/office/drawing/2014/main" id="{7CA8D940-34FE-4963-AB38-34930EE91497}"/>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74757" name="Rectangle 4">
            <a:extLst>
              <a:ext uri="{FF2B5EF4-FFF2-40B4-BE49-F238E27FC236}">
                <a16:creationId xmlns:a16="http://schemas.microsoft.com/office/drawing/2014/main" id="{3C5FABCA-8FB9-4B91-B9EC-4DD88FA1983F}"/>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58" name="Rectangle 5">
            <a:extLst>
              <a:ext uri="{FF2B5EF4-FFF2-40B4-BE49-F238E27FC236}">
                <a16:creationId xmlns:a16="http://schemas.microsoft.com/office/drawing/2014/main" id="{6F5E9D6C-63A8-45E2-AF8E-09371876BF6E}"/>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4759" name="Text Box 6">
            <a:extLst>
              <a:ext uri="{FF2B5EF4-FFF2-40B4-BE49-F238E27FC236}">
                <a16:creationId xmlns:a16="http://schemas.microsoft.com/office/drawing/2014/main" id="{A1A7461A-8415-44E2-84F7-F100C1275347}"/>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4760" name="Rectangle 7">
            <a:extLst>
              <a:ext uri="{FF2B5EF4-FFF2-40B4-BE49-F238E27FC236}">
                <a16:creationId xmlns:a16="http://schemas.microsoft.com/office/drawing/2014/main" id="{D179755F-B9F5-44F1-99BC-C78D447C20FA}"/>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61" name="Line 8">
            <a:extLst>
              <a:ext uri="{FF2B5EF4-FFF2-40B4-BE49-F238E27FC236}">
                <a16:creationId xmlns:a16="http://schemas.microsoft.com/office/drawing/2014/main" id="{E90F31B2-9265-4338-A84B-46FF699919B8}"/>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a:extLst>
              <a:ext uri="{FF2B5EF4-FFF2-40B4-BE49-F238E27FC236}">
                <a16:creationId xmlns:a16="http://schemas.microsoft.com/office/drawing/2014/main" id="{A4997D2E-9A00-4357-B6AF-91F61DB86A36}"/>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4763" name="Text Box 10">
            <a:extLst>
              <a:ext uri="{FF2B5EF4-FFF2-40B4-BE49-F238E27FC236}">
                <a16:creationId xmlns:a16="http://schemas.microsoft.com/office/drawing/2014/main" id="{6C058658-18EA-49A4-8810-2C33EF631308}"/>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4764" name="Rectangle 11">
            <a:extLst>
              <a:ext uri="{FF2B5EF4-FFF2-40B4-BE49-F238E27FC236}">
                <a16:creationId xmlns:a16="http://schemas.microsoft.com/office/drawing/2014/main" id="{74776441-A04E-497D-90CB-2A7005C05759}"/>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4765" name="Line 12">
            <a:extLst>
              <a:ext uri="{FF2B5EF4-FFF2-40B4-BE49-F238E27FC236}">
                <a16:creationId xmlns:a16="http://schemas.microsoft.com/office/drawing/2014/main" id="{0F968689-9299-4FAC-B60E-87C16D80726C}"/>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a:extLst>
              <a:ext uri="{FF2B5EF4-FFF2-40B4-BE49-F238E27FC236}">
                <a16:creationId xmlns:a16="http://schemas.microsoft.com/office/drawing/2014/main" id="{AEE14589-32CE-4CC9-9BB3-FAE5169EBA4F}"/>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a:extLst>
              <a:ext uri="{FF2B5EF4-FFF2-40B4-BE49-F238E27FC236}">
                <a16:creationId xmlns:a16="http://schemas.microsoft.com/office/drawing/2014/main" id="{5EDCD937-7379-47B3-AFA5-592AB285572E}"/>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a:extLst>
              <a:ext uri="{FF2B5EF4-FFF2-40B4-BE49-F238E27FC236}">
                <a16:creationId xmlns:a16="http://schemas.microsoft.com/office/drawing/2014/main" id="{882243DA-CFEA-42EF-A35E-BA5F8F6F66C3}"/>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a:extLst>
              <a:ext uri="{FF2B5EF4-FFF2-40B4-BE49-F238E27FC236}">
                <a16:creationId xmlns:a16="http://schemas.microsoft.com/office/drawing/2014/main" id="{1ACE1240-0804-4E1B-AE1F-5C92D1306D89}"/>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4770" name="Rectangle 17">
            <a:extLst>
              <a:ext uri="{FF2B5EF4-FFF2-40B4-BE49-F238E27FC236}">
                <a16:creationId xmlns:a16="http://schemas.microsoft.com/office/drawing/2014/main" id="{1BF0C801-1DFE-4D99-8F4A-7720EAE1ABE2}"/>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4771" name="Rectangle 18">
            <a:extLst>
              <a:ext uri="{FF2B5EF4-FFF2-40B4-BE49-F238E27FC236}">
                <a16:creationId xmlns:a16="http://schemas.microsoft.com/office/drawing/2014/main" id="{D4203426-CE76-4071-825A-712B8C2B4D72}"/>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4772" name="Rectangle 19">
            <a:extLst>
              <a:ext uri="{FF2B5EF4-FFF2-40B4-BE49-F238E27FC236}">
                <a16:creationId xmlns:a16="http://schemas.microsoft.com/office/drawing/2014/main" id="{0E06B324-16C7-42CB-98EB-88AFADB320D9}"/>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4773" name="Rectangle 20">
            <a:extLst>
              <a:ext uri="{FF2B5EF4-FFF2-40B4-BE49-F238E27FC236}">
                <a16:creationId xmlns:a16="http://schemas.microsoft.com/office/drawing/2014/main" id="{3D23DBE2-88CF-4B0A-9D54-82BA18407ECE}"/>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4774" name="Rectangle 21">
            <a:extLst>
              <a:ext uri="{FF2B5EF4-FFF2-40B4-BE49-F238E27FC236}">
                <a16:creationId xmlns:a16="http://schemas.microsoft.com/office/drawing/2014/main" id="{25F72DCF-0FF6-4977-8956-AB1F4C78FC3D}"/>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75" name="Line 22">
            <a:extLst>
              <a:ext uri="{FF2B5EF4-FFF2-40B4-BE49-F238E27FC236}">
                <a16:creationId xmlns:a16="http://schemas.microsoft.com/office/drawing/2014/main" id="{DB97D84E-1CFB-4AD6-AE29-404EE230176A}"/>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a:extLst>
              <a:ext uri="{FF2B5EF4-FFF2-40B4-BE49-F238E27FC236}">
                <a16:creationId xmlns:a16="http://schemas.microsoft.com/office/drawing/2014/main" id="{23D18303-018D-407D-8691-D5EA3D34D48C}"/>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4777" name="Line 24">
            <a:extLst>
              <a:ext uri="{FF2B5EF4-FFF2-40B4-BE49-F238E27FC236}">
                <a16:creationId xmlns:a16="http://schemas.microsoft.com/office/drawing/2014/main" id="{22242ABA-6CB6-432A-9E27-DE597790B7C8}"/>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a:extLst>
              <a:ext uri="{FF2B5EF4-FFF2-40B4-BE49-F238E27FC236}">
                <a16:creationId xmlns:a16="http://schemas.microsoft.com/office/drawing/2014/main" id="{3B5FF5F7-89AE-4778-B42C-DD94D3423E38}"/>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a:extLst>
              <a:ext uri="{FF2B5EF4-FFF2-40B4-BE49-F238E27FC236}">
                <a16:creationId xmlns:a16="http://schemas.microsoft.com/office/drawing/2014/main" id="{9D977FB5-BFBE-43CD-8BE0-DAB94CB21F51}"/>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a:extLst>
              <a:ext uri="{FF2B5EF4-FFF2-40B4-BE49-F238E27FC236}">
                <a16:creationId xmlns:a16="http://schemas.microsoft.com/office/drawing/2014/main" id="{5F5C17D0-4FBD-4693-A010-94C91101704E}"/>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a:extLst>
              <a:ext uri="{FF2B5EF4-FFF2-40B4-BE49-F238E27FC236}">
                <a16:creationId xmlns:a16="http://schemas.microsoft.com/office/drawing/2014/main" id="{468C3138-B493-455D-AA04-16E4B75057CA}"/>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4782" name="Rectangle 29">
            <a:extLst>
              <a:ext uri="{FF2B5EF4-FFF2-40B4-BE49-F238E27FC236}">
                <a16:creationId xmlns:a16="http://schemas.microsoft.com/office/drawing/2014/main" id="{457B0041-0021-4E9D-825D-C6E9C1C5DF91}"/>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4783" name="Rectangle 30">
            <a:extLst>
              <a:ext uri="{FF2B5EF4-FFF2-40B4-BE49-F238E27FC236}">
                <a16:creationId xmlns:a16="http://schemas.microsoft.com/office/drawing/2014/main" id="{6E2E5109-0343-4BD8-9687-1AC7221F8AD2}"/>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4784" name="Rectangle 31">
            <a:extLst>
              <a:ext uri="{FF2B5EF4-FFF2-40B4-BE49-F238E27FC236}">
                <a16:creationId xmlns:a16="http://schemas.microsoft.com/office/drawing/2014/main" id="{542EE1AA-22CF-4982-8849-FE98D855D69C}"/>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4785" name="Rectangle 32">
            <a:extLst>
              <a:ext uri="{FF2B5EF4-FFF2-40B4-BE49-F238E27FC236}">
                <a16:creationId xmlns:a16="http://schemas.microsoft.com/office/drawing/2014/main" id="{4DEA2722-B0C7-496C-9025-FD1773886699}"/>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4786" name="AutoShape 33">
            <a:extLst>
              <a:ext uri="{FF2B5EF4-FFF2-40B4-BE49-F238E27FC236}">
                <a16:creationId xmlns:a16="http://schemas.microsoft.com/office/drawing/2014/main" id="{2E5FD3D3-AC4B-40BD-82FF-E7951D4EFB82}"/>
              </a:ext>
            </a:extLst>
          </p:cNvPr>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(=2) is still less than 6</a:t>
            </a:r>
          </a:p>
        </p:txBody>
      </p:sp>
      <p:sp>
        <p:nvSpPr>
          <p:cNvPr id="74787" name="Rectangle 34">
            <a:extLst>
              <a:ext uri="{FF2B5EF4-FFF2-40B4-BE49-F238E27FC236}">
                <a16:creationId xmlns:a16="http://schemas.microsoft.com/office/drawing/2014/main" id="{7E7A1A90-E6F0-47EC-9097-3FA42C82B391}"/>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88" name="Rectangle 36">
            <a:extLst>
              <a:ext uri="{FF2B5EF4-FFF2-40B4-BE49-F238E27FC236}">
                <a16:creationId xmlns:a16="http://schemas.microsoft.com/office/drawing/2014/main" id="{0EDA463B-5089-4B96-B7BF-10D1A0DDDB60}"/>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5C5667C9-F940-45BA-9FE8-FD3E70A14F7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E4F7DA-6251-433E-98D6-CA0FA81B7937}" type="slidenum">
              <a:rPr lang="en-US" altLang="en-US" sz="1400"/>
              <a:pPr/>
              <a:t>66</a:t>
            </a:fld>
            <a:endParaRPr lang="en-US" altLang="en-US" sz="1400"/>
          </a:p>
        </p:txBody>
      </p:sp>
      <p:sp>
        <p:nvSpPr>
          <p:cNvPr id="75779" name="Rectangle 2">
            <a:extLst>
              <a:ext uri="{FF2B5EF4-FFF2-40B4-BE49-F238E27FC236}">
                <a16:creationId xmlns:a16="http://schemas.microsoft.com/office/drawing/2014/main" id="{3A694A6F-160E-4641-90DF-A882217B76F8}"/>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5780" name="Rectangle 3">
            <a:extLst>
              <a:ext uri="{FF2B5EF4-FFF2-40B4-BE49-F238E27FC236}">
                <a16:creationId xmlns:a16="http://schemas.microsoft.com/office/drawing/2014/main" id="{AA5E0524-192C-4584-B5BB-584F6BE59135}"/>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75781" name="Rectangle 4">
            <a:extLst>
              <a:ext uri="{FF2B5EF4-FFF2-40B4-BE49-F238E27FC236}">
                <a16:creationId xmlns:a16="http://schemas.microsoft.com/office/drawing/2014/main" id="{8E4BF2B9-9465-4148-9978-885186CFDC06}"/>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782" name="Rectangle 5">
            <a:extLst>
              <a:ext uri="{FF2B5EF4-FFF2-40B4-BE49-F238E27FC236}">
                <a16:creationId xmlns:a16="http://schemas.microsoft.com/office/drawing/2014/main" id="{859237C1-D718-4B16-876F-088DDC7A506B}"/>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5783" name="Text Box 6">
            <a:extLst>
              <a:ext uri="{FF2B5EF4-FFF2-40B4-BE49-F238E27FC236}">
                <a16:creationId xmlns:a16="http://schemas.microsoft.com/office/drawing/2014/main" id="{C364B717-8B15-4A1E-96D4-D109B1455EB5}"/>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5784" name="Rectangle 7">
            <a:extLst>
              <a:ext uri="{FF2B5EF4-FFF2-40B4-BE49-F238E27FC236}">
                <a16:creationId xmlns:a16="http://schemas.microsoft.com/office/drawing/2014/main" id="{2A622FC0-C77C-4E48-8DF2-147EDF71EFA1}"/>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785" name="Line 8">
            <a:extLst>
              <a:ext uri="{FF2B5EF4-FFF2-40B4-BE49-F238E27FC236}">
                <a16:creationId xmlns:a16="http://schemas.microsoft.com/office/drawing/2014/main" id="{0672FC47-2949-4F80-BFE8-161019C68602}"/>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a:extLst>
              <a:ext uri="{FF2B5EF4-FFF2-40B4-BE49-F238E27FC236}">
                <a16:creationId xmlns:a16="http://schemas.microsoft.com/office/drawing/2014/main" id="{37B1A31B-6AFB-47B5-AF0C-44AB7B4AC63C}"/>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5787" name="Text Box 10">
            <a:extLst>
              <a:ext uri="{FF2B5EF4-FFF2-40B4-BE49-F238E27FC236}">
                <a16:creationId xmlns:a16="http://schemas.microsoft.com/office/drawing/2014/main" id="{D64559D9-8E24-4510-8E4E-FEEA61886758}"/>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5788" name="Rectangle 11">
            <a:extLst>
              <a:ext uri="{FF2B5EF4-FFF2-40B4-BE49-F238E27FC236}">
                <a16:creationId xmlns:a16="http://schemas.microsoft.com/office/drawing/2014/main" id="{32708194-991C-4CFE-8F3A-FE8D2BA72182}"/>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5789" name="Line 12">
            <a:extLst>
              <a:ext uri="{FF2B5EF4-FFF2-40B4-BE49-F238E27FC236}">
                <a16:creationId xmlns:a16="http://schemas.microsoft.com/office/drawing/2014/main" id="{4BCD3A2A-2F3C-4208-A620-BE66AAC411E7}"/>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a:extLst>
              <a:ext uri="{FF2B5EF4-FFF2-40B4-BE49-F238E27FC236}">
                <a16:creationId xmlns:a16="http://schemas.microsoft.com/office/drawing/2014/main" id="{03CA97FA-676F-4AE3-AF54-478C61A28DD9}"/>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a:extLst>
              <a:ext uri="{FF2B5EF4-FFF2-40B4-BE49-F238E27FC236}">
                <a16:creationId xmlns:a16="http://schemas.microsoft.com/office/drawing/2014/main" id="{345B43BE-3DB4-4563-8559-F49B7BE8DB6C}"/>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a:extLst>
              <a:ext uri="{FF2B5EF4-FFF2-40B4-BE49-F238E27FC236}">
                <a16:creationId xmlns:a16="http://schemas.microsoft.com/office/drawing/2014/main" id="{4DD517A0-E646-4D73-8610-E01F0B9DD80C}"/>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a:extLst>
              <a:ext uri="{FF2B5EF4-FFF2-40B4-BE49-F238E27FC236}">
                <a16:creationId xmlns:a16="http://schemas.microsoft.com/office/drawing/2014/main" id="{3FECD816-F649-48D0-A089-83B635717E29}"/>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5794" name="Rectangle 17">
            <a:extLst>
              <a:ext uri="{FF2B5EF4-FFF2-40B4-BE49-F238E27FC236}">
                <a16:creationId xmlns:a16="http://schemas.microsoft.com/office/drawing/2014/main" id="{A3BCE04D-B747-4E6F-8843-4D08DCCCB73C}"/>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5795" name="Rectangle 18">
            <a:extLst>
              <a:ext uri="{FF2B5EF4-FFF2-40B4-BE49-F238E27FC236}">
                <a16:creationId xmlns:a16="http://schemas.microsoft.com/office/drawing/2014/main" id="{34B2B07A-6E23-463C-AC09-AACEDCC2B8C3}"/>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5796" name="Rectangle 19">
            <a:extLst>
              <a:ext uri="{FF2B5EF4-FFF2-40B4-BE49-F238E27FC236}">
                <a16:creationId xmlns:a16="http://schemas.microsoft.com/office/drawing/2014/main" id="{004D9752-C3C9-43D7-B237-32EC6DD00E6C}"/>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5797" name="Rectangle 20">
            <a:extLst>
              <a:ext uri="{FF2B5EF4-FFF2-40B4-BE49-F238E27FC236}">
                <a16:creationId xmlns:a16="http://schemas.microsoft.com/office/drawing/2014/main" id="{D09E5198-2499-4766-A0F3-0435FA9ED04E}"/>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5798" name="Rectangle 21">
            <a:extLst>
              <a:ext uri="{FF2B5EF4-FFF2-40B4-BE49-F238E27FC236}">
                <a16:creationId xmlns:a16="http://schemas.microsoft.com/office/drawing/2014/main" id="{0B7DF2A8-577A-4242-955C-D6770B498BE0}"/>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799" name="Line 22">
            <a:extLst>
              <a:ext uri="{FF2B5EF4-FFF2-40B4-BE49-F238E27FC236}">
                <a16:creationId xmlns:a16="http://schemas.microsoft.com/office/drawing/2014/main" id="{2C189729-57A6-43D7-85E7-2009EF405A7D}"/>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a:extLst>
              <a:ext uri="{FF2B5EF4-FFF2-40B4-BE49-F238E27FC236}">
                <a16:creationId xmlns:a16="http://schemas.microsoft.com/office/drawing/2014/main" id="{E45F84A3-FADD-4515-8F68-21F7E01C5AF3}"/>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5801" name="Line 24">
            <a:extLst>
              <a:ext uri="{FF2B5EF4-FFF2-40B4-BE49-F238E27FC236}">
                <a16:creationId xmlns:a16="http://schemas.microsoft.com/office/drawing/2014/main" id="{4B81CA63-F7FD-4DD8-9B38-4800D64A05B2}"/>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a:extLst>
              <a:ext uri="{FF2B5EF4-FFF2-40B4-BE49-F238E27FC236}">
                <a16:creationId xmlns:a16="http://schemas.microsoft.com/office/drawing/2014/main" id="{F7C4ED7F-2209-435D-B077-E1594BBA77A8}"/>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a:extLst>
              <a:ext uri="{FF2B5EF4-FFF2-40B4-BE49-F238E27FC236}">
                <a16:creationId xmlns:a16="http://schemas.microsoft.com/office/drawing/2014/main" id="{1AEF22CE-D2BD-4C0E-B9BA-296D78A407ED}"/>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a:extLst>
              <a:ext uri="{FF2B5EF4-FFF2-40B4-BE49-F238E27FC236}">
                <a16:creationId xmlns:a16="http://schemas.microsoft.com/office/drawing/2014/main" id="{33059FF1-F2E6-4CFC-970D-08AEEA74FE4D}"/>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a:extLst>
              <a:ext uri="{FF2B5EF4-FFF2-40B4-BE49-F238E27FC236}">
                <a16:creationId xmlns:a16="http://schemas.microsoft.com/office/drawing/2014/main" id="{5C66B4E6-90BA-4520-B1A3-CA9D1E7010CF}"/>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5806" name="Rectangle 29">
            <a:extLst>
              <a:ext uri="{FF2B5EF4-FFF2-40B4-BE49-F238E27FC236}">
                <a16:creationId xmlns:a16="http://schemas.microsoft.com/office/drawing/2014/main" id="{1199A134-5574-4487-8590-594A83B9020C}"/>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5807" name="Rectangle 30">
            <a:extLst>
              <a:ext uri="{FF2B5EF4-FFF2-40B4-BE49-F238E27FC236}">
                <a16:creationId xmlns:a16="http://schemas.microsoft.com/office/drawing/2014/main" id="{0C68E752-0934-4741-9974-43B3CC1753AD}"/>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5808" name="Rectangle 31">
            <a:extLst>
              <a:ext uri="{FF2B5EF4-FFF2-40B4-BE49-F238E27FC236}">
                <a16:creationId xmlns:a16="http://schemas.microsoft.com/office/drawing/2014/main" id="{74474573-4DCB-4755-84AB-81FFCA090548}"/>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5809" name="Rectangle 32">
            <a:extLst>
              <a:ext uri="{FF2B5EF4-FFF2-40B4-BE49-F238E27FC236}">
                <a16:creationId xmlns:a16="http://schemas.microsoft.com/office/drawing/2014/main" id="{6AB1E914-4CBF-4B3C-877C-65BAC484A6E8}"/>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5810" name="AutoShape 33">
            <a:extLst>
              <a:ext uri="{FF2B5EF4-FFF2-40B4-BE49-F238E27FC236}">
                <a16:creationId xmlns:a16="http://schemas.microsoft.com/office/drawing/2014/main" id="{D0B03342-8F0D-453A-ACE9-2A74825637F4}"/>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2 and j = 3 </a:t>
            </a:r>
          </a:p>
          <a:p>
            <a:pPr algn="ctr"/>
            <a:r>
              <a:rPr lang="en-US" altLang="en-US" sz="1800"/>
              <a:t>Assign list[i] to result[j]</a:t>
            </a:r>
          </a:p>
        </p:txBody>
      </p:sp>
      <p:sp>
        <p:nvSpPr>
          <p:cNvPr id="75811" name="Rectangle 34">
            <a:extLst>
              <a:ext uri="{FF2B5EF4-FFF2-40B4-BE49-F238E27FC236}">
                <a16:creationId xmlns:a16="http://schemas.microsoft.com/office/drawing/2014/main" id="{FF2353BE-8721-4B2C-8274-FFA08E29FE16}"/>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812" name="Line 35">
            <a:extLst>
              <a:ext uri="{FF2B5EF4-FFF2-40B4-BE49-F238E27FC236}">
                <a16:creationId xmlns:a16="http://schemas.microsoft.com/office/drawing/2014/main" id="{5A65F33C-BF47-4367-AAC3-FA1EC904E3BD}"/>
              </a:ext>
            </a:extLst>
          </p:cNvPr>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a:extLst>
              <a:ext uri="{FF2B5EF4-FFF2-40B4-BE49-F238E27FC236}">
                <a16:creationId xmlns:a16="http://schemas.microsoft.com/office/drawing/2014/main" id="{AF15D202-A9DB-4921-835F-228574FA1F8B}"/>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E1E1CB6F-A1C5-4ABC-BF62-733440D86A1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B2C473-1383-4C4C-B9A8-8EB2E35850A3}" type="slidenum">
              <a:rPr lang="en-US" altLang="en-US" sz="1400"/>
              <a:pPr/>
              <a:t>67</a:t>
            </a:fld>
            <a:endParaRPr lang="en-US" altLang="en-US" sz="1400"/>
          </a:p>
        </p:txBody>
      </p:sp>
      <p:sp>
        <p:nvSpPr>
          <p:cNvPr id="76803" name="Rectangle 2">
            <a:extLst>
              <a:ext uri="{FF2B5EF4-FFF2-40B4-BE49-F238E27FC236}">
                <a16:creationId xmlns:a16="http://schemas.microsoft.com/office/drawing/2014/main" id="{0D3F4E51-938F-4C45-9313-23E2DEF34BE8}"/>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6804" name="Rectangle 3">
            <a:extLst>
              <a:ext uri="{FF2B5EF4-FFF2-40B4-BE49-F238E27FC236}">
                <a16:creationId xmlns:a16="http://schemas.microsoft.com/office/drawing/2014/main" id="{7C48FDA5-FC18-4852-B81D-FB4D372CF6AA}"/>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76805" name="Rectangle 4">
            <a:extLst>
              <a:ext uri="{FF2B5EF4-FFF2-40B4-BE49-F238E27FC236}">
                <a16:creationId xmlns:a16="http://schemas.microsoft.com/office/drawing/2014/main" id="{3FAA2DB8-1CDB-4EA2-9F2C-41B813A9ED09}"/>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6" name="Rectangle 5">
            <a:extLst>
              <a:ext uri="{FF2B5EF4-FFF2-40B4-BE49-F238E27FC236}">
                <a16:creationId xmlns:a16="http://schemas.microsoft.com/office/drawing/2014/main" id="{2F8479D8-1AC9-457D-B2B5-57CE45494D46}"/>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6807" name="Text Box 6">
            <a:extLst>
              <a:ext uri="{FF2B5EF4-FFF2-40B4-BE49-F238E27FC236}">
                <a16:creationId xmlns:a16="http://schemas.microsoft.com/office/drawing/2014/main" id="{7B15B8CE-A88D-44E1-B637-F5C7BA0BFFF5}"/>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6808" name="Rectangle 7">
            <a:extLst>
              <a:ext uri="{FF2B5EF4-FFF2-40B4-BE49-F238E27FC236}">
                <a16:creationId xmlns:a16="http://schemas.microsoft.com/office/drawing/2014/main" id="{34859F78-B341-43CF-97CC-E17536F912E8}"/>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9" name="Line 8">
            <a:extLst>
              <a:ext uri="{FF2B5EF4-FFF2-40B4-BE49-F238E27FC236}">
                <a16:creationId xmlns:a16="http://schemas.microsoft.com/office/drawing/2014/main" id="{14AAC2AD-99EE-4B2A-80C7-3282DEAC0FD9}"/>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a:extLst>
              <a:ext uri="{FF2B5EF4-FFF2-40B4-BE49-F238E27FC236}">
                <a16:creationId xmlns:a16="http://schemas.microsoft.com/office/drawing/2014/main" id="{F3A836B3-FA63-4682-B96A-3B410C1E82DD}"/>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6811" name="Text Box 10">
            <a:extLst>
              <a:ext uri="{FF2B5EF4-FFF2-40B4-BE49-F238E27FC236}">
                <a16:creationId xmlns:a16="http://schemas.microsoft.com/office/drawing/2014/main" id="{86899E1C-03A7-442B-A75D-CC726CBF6AD7}"/>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6812" name="Rectangle 11">
            <a:extLst>
              <a:ext uri="{FF2B5EF4-FFF2-40B4-BE49-F238E27FC236}">
                <a16:creationId xmlns:a16="http://schemas.microsoft.com/office/drawing/2014/main" id="{D6393BC8-A64D-419D-B2DB-4D606B4653DC}"/>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6813" name="Line 12">
            <a:extLst>
              <a:ext uri="{FF2B5EF4-FFF2-40B4-BE49-F238E27FC236}">
                <a16:creationId xmlns:a16="http://schemas.microsoft.com/office/drawing/2014/main" id="{F27AAEBC-A20F-4786-A261-FA9ADB8894A0}"/>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a:extLst>
              <a:ext uri="{FF2B5EF4-FFF2-40B4-BE49-F238E27FC236}">
                <a16:creationId xmlns:a16="http://schemas.microsoft.com/office/drawing/2014/main" id="{0727C0B5-66CD-4C56-938B-0B32B43D89DE}"/>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a:extLst>
              <a:ext uri="{FF2B5EF4-FFF2-40B4-BE49-F238E27FC236}">
                <a16:creationId xmlns:a16="http://schemas.microsoft.com/office/drawing/2014/main" id="{C026CB35-B62B-49D0-9D36-FE00191938EC}"/>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a:extLst>
              <a:ext uri="{FF2B5EF4-FFF2-40B4-BE49-F238E27FC236}">
                <a16:creationId xmlns:a16="http://schemas.microsoft.com/office/drawing/2014/main" id="{E3E30513-8595-4191-9B6A-3921F05C1ED2}"/>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a:extLst>
              <a:ext uri="{FF2B5EF4-FFF2-40B4-BE49-F238E27FC236}">
                <a16:creationId xmlns:a16="http://schemas.microsoft.com/office/drawing/2014/main" id="{4A7971FE-FFDE-44F5-8EB5-02C09092379F}"/>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6818" name="Rectangle 17">
            <a:extLst>
              <a:ext uri="{FF2B5EF4-FFF2-40B4-BE49-F238E27FC236}">
                <a16:creationId xmlns:a16="http://schemas.microsoft.com/office/drawing/2014/main" id="{652D4DE2-77B0-4DA3-87FC-9867076140D2}"/>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6819" name="Rectangle 18">
            <a:extLst>
              <a:ext uri="{FF2B5EF4-FFF2-40B4-BE49-F238E27FC236}">
                <a16:creationId xmlns:a16="http://schemas.microsoft.com/office/drawing/2014/main" id="{1D2AFE01-7C07-40D7-BDB1-DB33358C5E2F}"/>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6820" name="Rectangle 19">
            <a:extLst>
              <a:ext uri="{FF2B5EF4-FFF2-40B4-BE49-F238E27FC236}">
                <a16:creationId xmlns:a16="http://schemas.microsoft.com/office/drawing/2014/main" id="{01A1949F-001E-4C43-90A6-7CE7F82EBC2B}"/>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6821" name="Rectangle 20">
            <a:extLst>
              <a:ext uri="{FF2B5EF4-FFF2-40B4-BE49-F238E27FC236}">
                <a16:creationId xmlns:a16="http://schemas.microsoft.com/office/drawing/2014/main" id="{96A7BBE9-35AD-480A-89E1-2BB0EDBB2BCB}"/>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6822" name="Rectangle 21">
            <a:extLst>
              <a:ext uri="{FF2B5EF4-FFF2-40B4-BE49-F238E27FC236}">
                <a16:creationId xmlns:a16="http://schemas.microsoft.com/office/drawing/2014/main" id="{B753F459-28B0-4CA0-9624-F2146785974B}"/>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23" name="Line 22">
            <a:extLst>
              <a:ext uri="{FF2B5EF4-FFF2-40B4-BE49-F238E27FC236}">
                <a16:creationId xmlns:a16="http://schemas.microsoft.com/office/drawing/2014/main" id="{23D92C51-A597-42B1-8421-3F34363DDBF7}"/>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a:extLst>
              <a:ext uri="{FF2B5EF4-FFF2-40B4-BE49-F238E27FC236}">
                <a16:creationId xmlns:a16="http://schemas.microsoft.com/office/drawing/2014/main" id="{F831B3BD-2AA3-43C8-9564-A11A623B8019}"/>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6825" name="Line 24">
            <a:extLst>
              <a:ext uri="{FF2B5EF4-FFF2-40B4-BE49-F238E27FC236}">
                <a16:creationId xmlns:a16="http://schemas.microsoft.com/office/drawing/2014/main" id="{60E3F705-EA1B-4466-8E5E-712399ADE6D8}"/>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a:extLst>
              <a:ext uri="{FF2B5EF4-FFF2-40B4-BE49-F238E27FC236}">
                <a16:creationId xmlns:a16="http://schemas.microsoft.com/office/drawing/2014/main" id="{47C2112F-9A7F-43C8-BF8B-CA92A515A71B}"/>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a:extLst>
              <a:ext uri="{FF2B5EF4-FFF2-40B4-BE49-F238E27FC236}">
                <a16:creationId xmlns:a16="http://schemas.microsoft.com/office/drawing/2014/main" id="{7409B830-EADC-439F-983F-B2DE276C2A02}"/>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a:extLst>
              <a:ext uri="{FF2B5EF4-FFF2-40B4-BE49-F238E27FC236}">
                <a16:creationId xmlns:a16="http://schemas.microsoft.com/office/drawing/2014/main" id="{147904A2-6027-4B63-96CE-B6A62E609344}"/>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a:extLst>
              <a:ext uri="{FF2B5EF4-FFF2-40B4-BE49-F238E27FC236}">
                <a16:creationId xmlns:a16="http://schemas.microsoft.com/office/drawing/2014/main" id="{435AB031-EA10-4808-9E8C-A5F2DF009904}"/>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6830" name="Rectangle 29">
            <a:extLst>
              <a:ext uri="{FF2B5EF4-FFF2-40B4-BE49-F238E27FC236}">
                <a16:creationId xmlns:a16="http://schemas.microsoft.com/office/drawing/2014/main" id="{297864CA-401D-40E1-B86D-E95C8107ACF2}"/>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6831" name="Rectangle 30">
            <a:extLst>
              <a:ext uri="{FF2B5EF4-FFF2-40B4-BE49-F238E27FC236}">
                <a16:creationId xmlns:a16="http://schemas.microsoft.com/office/drawing/2014/main" id="{BAC34051-B2C0-479B-B89A-13E14D6626DC}"/>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6832" name="Rectangle 31">
            <a:extLst>
              <a:ext uri="{FF2B5EF4-FFF2-40B4-BE49-F238E27FC236}">
                <a16:creationId xmlns:a16="http://schemas.microsoft.com/office/drawing/2014/main" id="{F06AACE9-1761-4030-9BF3-476E3905A8CE}"/>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6833" name="Rectangle 32">
            <a:extLst>
              <a:ext uri="{FF2B5EF4-FFF2-40B4-BE49-F238E27FC236}">
                <a16:creationId xmlns:a16="http://schemas.microsoft.com/office/drawing/2014/main" id="{BCCC6F6C-227C-408F-A6A2-C2DCF25650C5}"/>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6834" name="AutoShape 33">
            <a:extLst>
              <a:ext uri="{FF2B5EF4-FFF2-40B4-BE49-F238E27FC236}">
                <a16:creationId xmlns:a16="http://schemas.microsoft.com/office/drawing/2014/main" id="{10EC6A8F-B0EC-447D-B317-47722A08E0F0}"/>
              </a:ext>
            </a:extLst>
          </p:cNvPr>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3 and j becomes 2</a:t>
            </a:r>
          </a:p>
        </p:txBody>
      </p:sp>
      <p:sp>
        <p:nvSpPr>
          <p:cNvPr id="76835" name="Rectangle 34">
            <a:extLst>
              <a:ext uri="{FF2B5EF4-FFF2-40B4-BE49-F238E27FC236}">
                <a16:creationId xmlns:a16="http://schemas.microsoft.com/office/drawing/2014/main" id="{E490E9DE-6538-45ED-ABA8-5C208B7264E6}"/>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36" name="Rectangle 36">
            <a:extLst>
              <a:ext uri="{FF2B5EF4-FFF2-40B4-BE49-F238E27FC236}">
                <a16:creationId xmlns:a16="http://schemas.microsoft.com/office/drawing/2014/main" id="{5F0B628A-9169-4191-9D5B-2407D1674579}"/>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533E7260-AC01-455D-B93C-7FE8355F927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D3ECFD-0320-41B5-ABAF-444137CBE7B0}" type="slidenum">
              <a:rPr lang="en-US" altLang="en-US" sz="1400"/>
              <a:pPr/>
              <a:t>68</a:t>
            </a:fld>
            <a:endParaRPr lang="en-US" altLang="en-US" sz="1400"/>
          </a:p>
        </p:txBody>
      </p:sp>
      <p:sp>
        <p:nvSpPr>
          <p:cNvPr id="77827" name="Rectangle 2">
            <a:extLst>
              <a:ext uri="{FF2B5EF4-FFF2-40B4-BE49-F238E27FC236}">
                <a16:creationId xmlns:a16="http://schemas.microsoft.com/office/drawing/2014/main" id="{B0DE1278-EC7A-4F07-BF4C-B6BFE69D50EF}"/>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7828" name="Rectangle 3">
            <a:extLst>
              <a:ext uri="{FF2B5EF4-FFF2-40B4-BE49-F238E27FC236}">
                <a16:creationId xmlns:a16="http://schemas.microsoft.com/office/drawing/2014/main" id="{35A0F65A-CBCE-4675-98B3-BFD9D122A7FD}"/>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77829" name="Rectangle 4">
            <a:extLst>
              <a:ext uri="{FF2B5EF4-FFF2-40B4-BE49-F238E27FC236}">
                <a16:creationId xmlns:a16="http://schemas.microsoft.com/office/drawing/2014/main" id="{F6C69547-90B2-4E8E-84A3-C30CD994264C}"/>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30" name="Rectangle 5">
            <a:extLst>
              <a:ext uri="{FF2B5EF4-FFF2-40B4-BE49-F238E27FC236}">
                <a16:creationId xmlns:a16="http://schemas.microsoft.com/office/drawing/2014/main" id="{8F341FD6-5350-45F3-B0AA-20DCED952409}"/>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7831" name="Text Box 6">
            <a:extLst>
              <a:ext uri="{FF2B5EF4-FFF2-40B4-BE49-F238E27FC236}">
                <a16:creationId xmlns:a16="http://schemas.microsoft.com/office/drawing/2014/main" id="{232854FA-7D83-412B-A382-A4037DED83E1}"/>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7832" name="Rectangle 7">
            <a:extLst>
              <a:ext uri="{FF2B5EF4-FFF2-40B4-BE49-F238E27FC236}">
                <a16:creationId xmlns:a16="http://schemas.microsoft.com/office/drawing/2014/main" id="{AA011856-1F01-443C-BECC-2F117219BE4C}"/>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33" name="Line 8">
            <a:extLst>
              <a:ext uri="{FF2B5EF4-FFF2-40B4-BE49-F238E27FC236}">
                <a16:creationId xmlns:a16="http://schemas.microsoft.com/office/drawing/2014/main" id="{375FBB27-E03D-4FDD-AB0E-39ED831ABACD}"/>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a:extLst>
              <a:ext uri="{FF2B5EF4-FFF2-40B4-BE49-F238E27FC236}">
                <a16:creationId xmlns:a16="http://schemas.microsoft.com/office/drawing/2014/main" id="{A89E042E-E1E7-4D41-8729-38688F0A7CFD}"/>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7835" name="Text Box 10">
            <a:extLst>
              <a:ext uri="{FF2B5EF4-FFF2-40B4-BE49-F238E27FC236}">
                <a16:creationId xmlns:a16="http://schemas.microsoft.com/office/drawing/2014/main" id="{C841B5E4-42A6-42CE-8589-94092D6CCE8A}"/>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7836" name="Rectangle 11">
            <a:extLst>
              <a:ext uri="{FF2B5EF4-FFF2-40B4-BE49-F238E27FC236}">
                <a16:creationId xmlns:a16="http://schemas.microsoft.com/office/drawing/2014/main" id="{6CC0A0B1-F72A-41B6-9827-F274DDB0E99D}"/>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7837" name="Line 12">
            <a:extLst>
              <a:ext uri="{FF2B5EF4-FFF2-40B4-BE49-F238E27FC236}">
                <a16:creationId xmlns:a16="http://schemas.microsoft.com/office/drawing/2014/main" id="{3799806E-7D2D-46BF-AFEC-C05E75EA9D00}"/>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a:extLst>
              <a:ext uri="{FF2B5EF4-FFF2-40B4-BE49-F238E27FC236}">
                <a16:creationId xmlns:a16="http://schemas.microsoft.com/office/drawing/2014/main" id="{508BF337-9EEB-4BAC-BBAA-0ED7721FF63F}"/>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a:extLst>
              <a:ext uri="{FF2B5EF4-FFF2-40B4-BE49-F238E27FC236}">
                <a16:creationId xmlns:a16="http://schemas.microsoft.com/office/drawing/2014/main" id="{7D5D3ABB-375C-4CF9-B1D6-3813A7A99DDB}"/>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a:extLst>
              <a:ext uri="{FF2B5EF4-FFF2-40B4-BE49-F238E27FC236}">
                <a16:creationId xmlns:a16="http://schemas.microsoft.com/office/drawing/2014/main" id="{E52C9D85-0D9A-4121-889C-DE6B0929604F}"/>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a:extLst>
              <a:ext uri="{FF2B5EF4-FFF2-40B4-BE49-F238E27FC236}">
                <a16:creationId xmlns:a16="http://schemas.microsoft.com/office/drawing/2014/main" id="{693A7C94-763F-464C-8DC4-B96F8C13BC50}"/>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7842" name="Rectangle 17">
            <a:extLst>
              <a:ext uri="{FF2B5EF4-FFF2-40B4-BE49-F238E27FC236}">
                <a16:creationId xmlns:a16="http://schemas.microsoft.com/office/drawing/2014/main" id="{7E945B85-093F-4F77-8A95-A25C4DEDA130}"/>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7843" name="Rectangle 18">
            <a:extLst>
              <a:ext uri="{FF2B5EF4-FFF2-40B4-BE49-F238E27FC236}">
                <a16:creationId xmlns:a16="http://schemas.microsoft.com/office/drawing/2014/main" id="{A98511D4-2D76-4809-B248-EA9BC6BBDCE6}"/>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7844" name="Rectangle 19">
            <a:extLst>
              <a:ext uri="{FF2B5EF4-FFF2-40B4-BE49-F238E27FC236}">
                <a16:creationId xmlns:a16="http://schemas.microsoft.com/office/drawing/2014/main" id="{CF2871D3-25E6-41A2-93AB-0C326D84462E}"/>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7845" name="Rectangle 20">
            <a:extLst>
              <a:ext uri="{FF2B5EF4-FFF2-40B4-BE49-F238E27FC236}">
                <a16:creationId xmlns:a16="http://schemas.microsoft.com/office/drawing/2014/main" id="{21B346CF-7934-4F5F-B34F-B3168AC90B25}"/>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7846" name="Rectangle 21">
            <a:extLst>
              <a:ext uri="{FF2B5EF4-FFF2-40B4-BE49-F238E27FC236}">
                <a16:creationId xmlns:a16="http://schemas.microsoft.com/office/drawing/2014/main" id="{14A00D46-FCC2-4FBE-A16B-CF8BF0FA50FE}"/>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47" name="Line 22">
            <a:extLst>
              <a:ext uri="{FF2B5EF4-FFF2-40B4-BE49-F238E27FC236}">
                <a16:creationId xmlns:a16="http://schemas.microsoft.com/office/drawing/2014/main" id="{70CC1E89-0459-45BD-BA9D-8E9DDEA4E048}"/>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a:extLst>
              <a:ext uri="{FF2B5EF4-FFF2-40B4-BE49-F238E27FC236}">
                <a16:creationId xmlns:a16="http://schemas.microsoft.com/office/drawing/2014/main" id="{82715141-6BB3-4E65-8820-A0CAB0333963}"/>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7849" name="Line 24">
            <a:extLst>
              <a:ext uri="{FF2B5EF4-FFF2-40B4-BE49-F238E27FC236}">
                <a16:creationId xmlns:a16="http://schemas.microsoft.com/office/drawing/2014/main" id="{31A8A897-D7B0-4AF4-BCBB-C6D03D8868E5}"/>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a:extLst>
              <a:ext uri="{FF2B5EF4-FFF2-40B4-BE49-F238E27FC236}">
                <a16:creationId xmlns:a16="http://schemas.microsoft.com/office/drawing/2014/main" id="{BB5F1681-B0CE-4C03-911A-EFD171031C5F}"/>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a:extLst>
              <a:ext uri="{FF2B5EF4-FFF2-40B4-BE49-F238E27FC236}">
                <a16:creationId xmlns:a16="http://schemas.microsoft.com/office/drawing/2014/main" id="{97C20BC4-48CD-47C0-BDFD-8645C050E210}"/>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a:extLst>
              <a:ext uri="{FF2B5EF4-FFF2-40B4-BE49-F238E27FC236}">
                <a16:creationId xmlns:a16="http://schemas.microsoft.com/office/drawing/2014/main" id="{32A8974E-70C1-400F-A894-143204597E38}"/>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a:extLst>
              <a:ext uri="{FF2B5EF4-FFF2-40B4-BE49-F238E27FC236}">
                <a16:creationId xmlns:a16="http://schemas.microsoft.com/office/drawing/2014/main" id="{F7C0D52B-C0C4-4E5A-A6E8-00B22B3A2215}"/>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7854" name="Rectangle 29">
            <a:extLst>
              <a:ext uri="{FF2B5EF4-FFF2-40B4-BE49-F238E27FC236}">
                <a16:creationId xmlns:a16="http://schemas.microsoft.com/office/drawing/2014/main" id="{A7DCA894-B582-4112-BB50-494D593916F6}"/>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7855" name="Rectangle 30">
            <a:extLst>
              <a:ext uri="{FF2B5EF4-FFF2-40B4-BE49-F238E27FC236}">
                <a16:creationId xmlns:a16="http://schemas.microsoft.com/office/drawing/2014/main" id="{6797599E-E538-4EAF-AE56-E9E39DF3544D}"/>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7856" name="Rectangle 31">
            <a:extLst>
              <a:ext uri="{FF2B5EF4-FFF2-40B4-BE49-F238E27FC236}">
                <a16:creationId xmlns:a16="http://schemas.microsoft.com/office/drawing/2014/main" id="{09922B33-EEA1-4589-84E5-6C1EE3EAF4CB}"/>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7857" name="Rectangle 32">
            <a:extLst>
              <a:ext uri="{FF2B5EF4-FFF2-40B4-BE49-F238E27FC236}">
                <a16:creationId xmlns:a16="http://schemas.microsoft.com/office/drawing/2014/main" id="{384BB4F7-C07A-4F79-A1E3-ECFBE8A15C20}"/>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7858" name="AutoShape 33">
            <a:extLst>
              <a:ext uri="{FF2B5EF4-FFF2-40B4-BE49-F238E27FC236}">
                <a16:creationId xmlns:a16="http://schemas.microsoft.com/office/drawing/2014/main" id="{CFA186C8-7D5D-45D0-A12F-5E660B1F549E}"/>
              </a:ext>
            </a:extLst>
          </p:cNvPr>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(=3) is still less than 6</a:t>
            </a:r>
          </a:p>
        </p:txBody>
      </p:sp>
      <p:sp>
        <p:nvSpPr>
          <p:cNvPr id="77859" name="Rectangle 34">
            <a:extLst>
              <a:ext uri="{FF2B5EF4-FFF2-40B4-BE49-F238E27FC236}">
                <a16:creationId xmlns:a16="http://schemas.microsoft.com/office/drawing/2014/main" id="{D63E8E9F-4505-4676-8ECC-502AAD9E282F}"/>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60" name="Rectangle 36">
            <a:extLst>
              <a:ext uri="{FF2B5EF4-FFF2-40B4-BE49-F238E27FC236}">
                <a16:creationId xmlns:a16="http://schemas.microsoft.com/office/drawing/2014/main" id="{75D877C7-83D7-4CDD-B153-9EA7F98B3E39}"/>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CFEA9AD4-A890-429D-A40F-A5F4F99BEF4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2897E4-80CE-435A-A156-7E917B80BE91}" type="slidenum">
              <a:rPr lang="en-US" altLang="en-US" sz="1400"/>
              <a:pPr/>
              <a:t>69</a:t>
            </a:fld>
            <a:endParaRPr lang="en-US" altLang="en-US" sz="1400"/>
          </a:p>
        </p:txBody>
      </p:sp>
      <p:sp>
        <p:nvSpPr>
          <p:cNvPr id="78851" name="Rectangle 2">
            <a:extLst>
              <a:ext uri="{FF2B5EF4-FFF2-40B4-BE49-F238E27FC236}">
                <a16:creationId xmlns:a16="http://schemas.microsoft.com/office/drawing/2014/main" id="{9EF8B2F4-5A67-4824-953F-DC6C84561EC5}"/>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8852" name="Rectangle 3">
            <a:extLst>
              <a:ext uri="{FF2B5EF4-FFF2-40B4-BE49-F238E27FC236}">
                <a16:creationId xmlns:a16="http://schemas.microsoft.com/office/drawing/2014/main" id="{7279B4BF-B46D-4A5B-AC44-0F58CFFD3756}"/>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78853" name="Rectangle 4">
            <a:extLst>
              <a:ext uri="{FF2B5EF4-FFF2-40B4-BE49-F238E27FC236}">
                <a16:creationId xmlns:a16="http://schemas.microsoft.com/office/drawing/2014/main" id="{1A7A3AEC-D4CD-4293-B211-BC9800AC1299}"/>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54" name="Rectangle 5">
            <a:extLst>
              <a:ext uri="{FF2B5EF4-FFF2-40B4-BE49-F238E27FC236}">
                <a16:creationId xmlns:a16="http://schemas.microsoft.com/office/drawing/2014/main" id="{BD741D24-60C1-41E4-B525-0EB121B7E165}"/>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8855" name="Text Box 6">
            <a:extLst>
              <a:ext uri="{FF2B5EF4-FFF2-40B4-BE49-F238E27FC236}">
                <a16:creationId xmlns:a16="http://schemas.microsoft.com/office/drawing/2014/main" id="{36BD2268-CC7F-4CD8-B1C8-2C43F1D3EC25}"/>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8856" name="Rectangle 7">
            <a:extLst>
              <a:ext uri="{FF2B5EF4-FFF2-40B4-BE49-F238E27FC236}">
                <a16:creationId xmlns:a16="http://schemas.microsoft.com/office/drawing/2014/main" id="{FC35EFFA-FF02-4A8A-9D64-C03B28E995EE}"/>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57" name="Line 8">
            <a:extLst>
              <a:ext uri="{FF2B5EF4-FFF2-40B4-BE49-F238E27FC236}">
                <a16:creationId xmlns:a16="http://schemas.microsoft.com/office/drawing/2014/main" id="{31CE5260-E65E-41A2-BE73-09233C26C7CA}"/>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a:extLst>
              <a:ext uri="{FF2B5EF4-FFF2-40B4-BE49-F238E27FC236}">
                <a16:creationId xmlns:a16="http://schemas.microsoft.com/office/drawing/2014/main" id="{7CAC0E9C-2471-4CB9-9F21-AC04A1766CE8}"/>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8859" name="Text Box 10">
            <a:extLst>
              <a:ext uri="{FF2B5EF4-FFF2-40B4-BE49-F238E27FC236}">
                <a16:creationId xmlns:a16="http://schemas.microsoft.com/office/drawing/2014/main" id="{293F4574-9305-40B0-AAFF-5086354A0251}"/>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8860" name="Rectangle 11">
            <a:extLst>
              <a:ext uri="{FF2B5EF4-FFF2-40B4-BE49-F238E27FC236}">
                <a16:creationId xmlns:a16="http://schemas.microsoft.com/office/drawing/2014/main" id="{AEBBF587-2597-47E6-986F-3F7A804B47BC}"/>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8861" name="Line 12">
            <a:extLst>
              <a:ext uri="{FF2B5EF4-FFF2-40B4-BE49-F238E27FC236}">
                <a16:creationId xmlns:a16="http://schemas.microsoft.com/office/drawing/2014/main" id="{E556451B-751E-4FAD-A93A-AC994E02FB29}"/>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a:extLst>
              <a:ext uri="{FF2B5EF4-FFF2-40B4-BE49-F238E27FC236}">
                <a16:creationId xmlns:a16="http://schemas.microsoft.com/office/drawing/2014/main" id="{35EF33F7-7C5B-4F92-BBD3-12FE05778235}"/>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a:extLst>
              <a:ext uri="{FF2B5EF4-FFF2-40B4-BE49-F238E27FC236}">
                <a16:creationId xmlns:a16="http://schemas.microsoft.com/office/drawing/2014/main" id="{BC458D28-C31F-446D-B4D8-77C221308818}"/>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a:extLst>
              <a:ext uri="{FF2B5EF4-FFF2-40B4-BE49-F238E27FC236}">
                <a16:creationId xmlns:a16="http://schemas.microsoft.com/office/drawing/2014/main" id="{116CD036-58BC-4491-9214-88C4A96667DD}"/>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a:extLst>
              <a:ext uri="{FF2B5EF4-FFF2-40B4-BE49-F238E27FC236}">
                <a16:creationId xmlns:a16="http://schemas.microsoft.com/office/drawing/2014/main" id="{60EF9A88-F7A7-42D1-92C6-142072C379E6}"/>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8866" name="Rectangle 17">
            <a:extLst>
              <a:ext uri="{FF2B5EF4-FFF2-40B4-BE49-F238E27FC236}">
                <a16:creationId xmlns:a16="http://schemas.microsoft.com/office/drawing/2014/main" id="{E3A69178-9BB4-481F-B419-CA9668859E6F}"/>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8867" name="Rectangle 18">
            <a:extLst>
              <a:ext uri="{FF2B5EF4-FFF2-40B4-BE49-F238E27FC236}">
                <a16:creationId xmlns:a16="http://schemas.microsoft.com/office/drawing/2014/main" id="{08843562-0CFF-4C0A-901D-D59EDB35D968}"/>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8868" name="Rectangle 19">
            <a:extLst>
              <a:ext uri="{FF2B5EF4-FFF2-40B4-BE49-F238E27FC236}">
                <a16:creationId xmlns:a16="http://schemas.microsoft.com/office/drawing/2014/main" id="{DC41EC5E-2B2D-4234-81A7-3E23BAEC38AB}"/>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8869" name="Rectangle 20">
            <a:extLst>
              <a:ext uri="{FF2B5EF4-FFF2-40B4-BE49-F238E27FC236}">
                <a16:creationId xmlns:a16="http://schemas.microsoft.com/office/drawing/2014/main" id="{C8338936-E0F3-46C8-A6F1-16A79F0EE8C1}"/>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8870" name="Rectangle 21">
            <a:extLst>
              <a:ext uri="{FF2B5EF4-FFF2-40B4-BE49-F238E27FC236}">
                <a16:creationId xmlns:a16="http://schemas.microsoft.com/office/drawing/2014/main" id="{01AD40E2-89F4-41F1-BCDA-6E58EDF62200}"/>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71" name="Line 22">
            <a:extLst>
              <a:ext uri="{FF2B5EF4-FFF2-40B4-BE49-F238E27FC236}">
                <a16:creationId xmlns:a16="http://schemas.microsoft.com/office/drawing/2014/main" id="{9B5590C6-A42E-420A-90CC-7C3AD6838152}"/>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a:extLst>
              <a:ext uri="{FF2B5EF4-FFF2-40B4-BE49-F238E27FC236}">
                <a16:creationId xmlns:a16="http://schemas.microsoft.com/office/drawing/2014/main" id="{91BF1D69-07BD-4ACA-8C47-DE4EA0E8747C}"/>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8873" name="Line 24">
            <a:extLst>
              <a:ext uri="{FF2B5EF4-FFF2-40B4-BE49-F238E27FC236}">
                <a16:creationId xmlns:a16="http://schemas.microsoft.com/office/drawing/2014/main" id="{4EE80FA3-1214-49A9-B0C0-CF1B6DBB3F3F}"/>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a:extLst>
              <a:ext uri="{FF2B5EF4-FFF2-40B4-BE49-F238E27FC236}">
                <a16:creationId xmlns:a16="http://schemas.microsoft.com/office/drawing/2014/main" id="{802CE7EF-600B-4515-9232-65E9D33D5579}"/>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a:extLst>
              <a:ext uri="{FF2B5EF4-FFF2-40B4-BE49-F238E27FC236}">
                <a16:creationId xmlns:a16="http://schemas.microsoft.com/office/drawing/2014/main" id="{ED25741F-2769-4DDE-B2C3-0745586887B0}"/>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a:extLst>
              <a:ext uri="{FF2B5EF4-FFF2-40B4-BE49-F238E27FC236}">
                <a16:creationId xmlns:a16="http://schemas.microsoft.com/office/drawing/2014/main" id="{B3C5C47B-546B-47B1-B8B7-22CA40A0A865}"/>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a:extLst>
              <a:ext uri="{FF2B5EF4-FFF2-40B4-BE49-F238E27FC236}">
                <a16:creationId xmlns:a16="http://schemas.microsoft.com/office/drawing/2014/main" id="{08650286-F26A-4AC9-90DD-998C5F7B126C}"/>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8878" name="Rectangle 29">
            <a:extLst>
              <a:ext uri="{FF2B5EF4-FFF2-40B4-BE49-F238E27FC236}">
                <a16:creationId xmlns:a16="http://schemas.microsoft.com/office/drawing/2014/main" id="{2A72F8FE-D08C-4755-B3F7-DB5D74631DDE}"/>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8879" name="Rectangle 30">
            <a:extLst>
              <a:ext uri="{FF2B5EF4-FFF2-40B4-BE49-F238E27FC236}">
                <a16:creationId xmlns:a16="http://schemas.microsoft.com/office/drawing/2014/main" id="{24F24420-12A8-442B-97B8-FAB6E53AD91C}"/>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8880" name="Rectangle 31">
            <a:extLst>
              <a:ext uri="{FF2B5EF4-FFF2-40B4-BE49-F238E27FC236}">
                <a16:creationId xmlns:a16="http://schemas.microsoft.com/office/drawing/2014/main" id="{6FCB0812-3B63-440D-8901-0F561B242033}"/>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8881" name="Rectangle 32">
            <a:extLst>
              <a:ext uri="{FF2B5EF4-FFF2-40B4-BE49-F238E27FC236}">
                <a16:creationId xmlns:a16="http://schemas.microsoft.com/office/drawing/2014/main" id="{DC6ED5A5-64B7-4D14-A9AE-EDB8FB72AFE4}"/>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8882" name="AutoShape 33">
            <a:extLst>
              <a:ext uri="{FF2B5EF4-FFF2-40B4-BE49-F238E27FC236}">
                <a16:creationId xmlns:a16="http://schemas.microsoft.com/office/drawing/2014/main" id="{89B3538A-2143-4A1F-9708-324F5EFF120A}"/>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3 and j = 2 </a:t>
            </a:r>
          </a:p>
          <a:p>
            <a:pPr algn="ctr"/>
            <a:r>
              <a:rPr lang="en-US" altLang="en-US" sz="1800"/>
              <a:t>Assign list[i] to result[j]</a:t>
            </a:r>
          </a:p>
        </p:txBody>
      </p:sp>
      <p:sp>
        <p:nvSpPr>
          <p:cNvPr id="78883" name="Rectangle 34">
            <a:extLst>
              <a:ext uri="{FF2B5EF4-FFF2-40B4-BE49-F238E27FC236}">
                <a16:creationId xmlns:a16="http://schemas.microsoft.com/office/drawing/2014/main" id="{86BE6FAA-EC3A-4748-AE79-D783AF943B72}"/>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84" name="Line 35">
            <a:extLst>
              <a:ext uri="{FF2B5EF4-FFF2-40B4-BE49-F238E27FC236}">
                <a16:creationId xmlns:a16="http://schemas.microsoft.com/office/drawing/2014/main" id="{30DE244E-510D-4C43-ABE6-46EDC57FD791}"/>
              </a:ext>
            </a:extLst>
          </p:cNvPr>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a:extLst>
              <a:ext uri="{FF2B5EF4-FFF2-40B4-BE49-F238E27FC236}">
                <a16:creationId xmlns:a16="http://schemas.microsoft.com/office/drawing/2014/main" id="{F8D48254-425A-497C-B732-8AE9D65EE0A7}"/>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4AFC28A2-8630-4BA0-8C83-094F860BE98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640FD-3065-43C9-8292-2ACA1A1030AA}" type="slidenum">
              <a:rPr lang="en-US" altLang="en-US" sz="1400"/>
              <a:pPr/>
              <a:t>7</a:t>
            </a:fld>
            <a:endParaRPr lang="en-US" altLang="en-US" sz="1400"/>
          </a:p>
        </p:txBody>
      </p:sp>
      <p:sp>
        <p:nvSpPr>
          <p:cNvPr id="14339" name="Rectangle 2">
            <a:extLst>
              <a:ext uri="{FF2B5EF4-FFF2-40B4-BE49-F238E27FC236}">
                <a16:creationId xmlns:a16="http://schemas.microsoft.com/office/drawing/2014/main" id="{33FDCE41-7F99-42B3-A281-905B57C308FF}"/>
              </a:ext>
            </a:extLst>
          </p:cNvPr>
          <p:cNvSpPr>
            <a:spLocks noGrp="1" noChangeArrowheads="1"/>
          </p:cNvSpPr>
          <p:nvPr>
            <p:ph type="title"/>
          </p:nvPr>
        </p:nvSpPr>
        <p:spPr>
          <a:xfrm>
            <a:off x="685800" y="0"/>
            <a:ext cx="7772400" cy="1428750"/>
          </a:xfrm>
          <a:noFill/>
        </p:spPr>
        <p:txBody>
          <a:bodyPr/>
          <a:lstStyle/>
          <a:p>
            <a:r>
              <a:rPr lang="en-US" altLang="en-US"/>
              <a:t>The Length of an Array</a:t>
            </a:r>
          </a:p>
        </p:txBody>
      </p:sp>
      <p:sp>
        <p:nvSpPr>
          <p:cNvPr id="14340" name="Rectangle 3">
            <a:extLst>
              <a:ext uri="{FF2B5EF4-FFF2-40B4-BE49-F238E27FC236}">
                <a16:creationId xmlns:a16="http://schemas.microsoft.com/office/drawing/2014/main" id="{EB3089EA-3635-4B65-AC14-2C7755150FB1}"/>
              </a:ext>
            </a:extLst>
          </p:cNvPr>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a:t>Once an array is created, its size is fixed. It cannot be changed. You can find its size using</a:t>
            </a:r>
          </a:p>
          <a:p>
            <a:pPr marL="0" indent="0" algn="just">
              <a:buFont typeface="Monotype Sorts" pitchFamily="2" charset="2"/>
              <a:buNone/>
            </a:pPr>
            <a:endParaRPr lang="en-US" altLang="en-US"/>
          </a:p>
          <a:p>
            <a:pPr lvl="2" algn="just">
              <a:buFont typeface="Monotype Sorts" pitchFamily="2" charset="2"/>
              <a:buNone/>
            </a:pPr>
            <a:r>
              <a:rPr lang="en-US" altLang="en-US"/>
              <a:t>arrayRefVar.length</a:t>
            </a:r>
          </a:p>
          <a:p>
            <a:pPr lvl="2" algn="just">
              <a:buFont typeface="Monotype Sorts" pitchFamily="2" charset="2"/>
              <a:buNone/>
            </a:pPr>
            <a:endParaRPr lang="en-US" altLang="en-US"/>
          </a:p>
          <a:p>
            <a:pPr marL="0" indent="0" algn="just">
              <a:buFont typeface="Monotype Sorts" pitchFamily="2" charset="2"/>
              <a:buNone/>
            </a:pPr>
            <a:r>
              <a:rPr lang="en-US" altLang="en-US"/>
              <a:t>For example,</a:t>
            </a:r>
          </a:p>
          <a:p>
            <a:pPr marL="0" indent="0" algn="just">
              <a:buFont typeface="Monotype Sorts" pitchFamily="2" charset="2"/>
              <a:buNone/>
            </a:pPr>
            <a:endParaRPr lang="en-US" altLang="en-US"/>
          </a:p>
          <a:p>
            <a:pPr lvl="2" algn="just">
              <a:buFont typeface="Monotype Sorts" pitchFamily="2" charset="2"/>
              <a:buNone/>
            </a:pPr>
            <a:r>
              <a:rPr lang="en-US" altLang="en-US"/>
              <a:t>myList.length returns 10</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0A0ECC33-7491-43CC-B1E3-22ABC505AD0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61E7EB-B426-4853-AF5D-79E7AB185B03}" type="slidenum">
              <a:rPr lang="en-US" altLang="en-US" sz="1400"/>
              <a:pPr/>
              <a:t>70</a:t>
            </a:fld>
            <a:endParaRPr lang="en-US" altLang="en-US" sz="1400"/>
          </a:p>
        </p:txBody>
      </p:sp>
      <p:sp>
        <p:nvSpPr>
          <p:cNvPr id="79875" name="Rectangle 2">
            <a:extLst>
              <a:ext uri="{FF2B5EF4-FFF2-40B4-BE49-F238E27FC236}">
                <a16:creationId xmlns:a16="http://schemas.microsoft.com/office/drawing/2014/main" id="{B8C8B8FC-4AC2-4DA3-9E47-8DC68A87EB5A}"/>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9876" name="Rectangle 3">
            <a:extLst>
              <a:ext uri="{FF2B5EF4-FFF2-40B4-BE49-F238E27FC236}">
                <a16:creationId xmlns:a16="http://schemas.microsoft.com/office/drawing/2014/main" id="{51A5BEF9-38BC-426A-9B55-C16ABF0C4E2D}"/>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79877" name="Rectangle 4">
            <a:extLst>
              <a:ext uri="{FF2B5EF4-FFF2-40B4-BE49-F238E27FC236}">
                <a16:creationId xmlns:a16="http://schemas.microsoft.com/office/drawing/2014/main" id="{9B1E3648-F961-4A21-B0E9-EEE915AD0D0F}"/>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878" name="Rectangle 5">
            <a:extLst>
              <a:ext uri="{FF2B5EF4-FFF2-40B4-BE49-F238E27FC236}">
                <a16:creationId xmlns:a16="http://schemas.microsoft.com/office/drawing/2014/main" id="{D873DCB2-65AA-4E0C-8B4D-C647E14FF896}"/>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9879" name="Text Box 6">
            <a:extLst>
              <a:ext uri="{FF2B5EF4-FFF2-40B4-BE49-F238E27FC236}">
                <a16:creationId xmlns:a16="http://schemas.microsoft.com/office/drawing/2014/main" id="{B953A306-BE6C-4050-9A50-B22497717B3E}"/>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9880" name="Rectangle 7">
            <a:extLst>
              <a:ext uri="{FF2B5EF4-FFF2-40B4-BE49-F238E27FC236}">
                <a16:creationId xmlns:a16="http://schemas.microsoft.com/office/drawing/2014/main" id="{D1C1EB85-0E2B-4C3B-B456-E8A63973990D}"/>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881" name="Line 8">
            <a:extLst>
              <a:ext uri="{FF2B5EF4-FFF2-40B4-BE49-F238E27FC236}">
                <a16:creationId xmlns:a16="http://schemas.microsoft.com/office/drawing/2014/main" id="{81FAC923-0B5B-412F-B590-67601414A993}"/>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a:extLst>
              <a:ext uri="{FF2B5EF4-FFF2-40B4-BE49-F238E27FC236}">
                <a16:creationId xmlns:a16="http://schemas.microsoft.com/office/drawing/2014/main" id="{0BB41F72-A22C-4C12-B22E-C90BB74346A4}"/>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9883" name="Text Box 10">
            <a:extLst>
              <a:ext uri="{FF2B5EF4-FFF2-40B4-BE49-F238E27FC236}">
                <a16:creationId xmlns:a16="http://schemas.microsoft.com/office/drawing/2014/main" id="{B2652E00-D618-4261-9B06-C348EE020937}"/>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9884" name="Rectangle 11">
            <a:extLst>
              <a:ext uri="{FF2B5EF4-FFF2-40B4-BE49-F238E27FC236}">
                <a16:creationId xmlns:a16="http://schemas.microsoft.com/office/drawing/2014/main" id="{C2D1F0A8-31DB-4BBF-B7FF-290F8974E352}"/>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9885" name="Line 12">
            <a:extLst>
              <a:ext uri="{FF2B5EF4-FFF2-40B4-BE49-F238E27FC236}">
                <a16:creationId xmlns:a16="http://schemas.microsoft.com/office/drawing/2014/main" id="{D0C225C2-FE18-4330-A24D-AC01B45255F5}"/>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a:extLst>
              <a:ext uri="{FF2B5EF4-FFF2-40B4-BE49-F238E27FC236}">
                <a16:creationId xmlns:a16="http://schemas.microsoft.com/office/drawing/2014/main" id="{1FB8DC5B-B8DD-4F8D-A6FA-64E55C54A123}"/>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a:extLst>
              <a:ext uri="{FF2B5EF4-FFF2-40B4-BE49-F238E27FC236}">
                <a16:creationId xmlns:a16="http://schemas.microsoft.com/office/drawing/2014/main" id="{828D6477-FC2C-48D6-9187-5102EB1D8ECC}"/>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a:extLst>
              <a:ext uri="{FF2B5EF4-FFF2-40B4-BE49-F238E27FC236}">
                <a16:creationId xmlns:a16="http://schemas.microsoft.com/office/drawing/2014/main" id="{6FE90CB2-51C3-4638-95C9-132F5CEE0BD1}"/>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a:extLst>
              <a:ext uri="{FF2B5EF4-FFF2-40B4-BE49-F238E27FC236}">
                <a16:creationId xmlns:a16="http://schemas.microsoft.com/office/drawing/2014/main" id="{131E9C65-E86B-41DA-831B-203E5E80E9F4}"/>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9890" name="Rectangle 17">
            <a:extLst>
              <a:ext uri="{FF2B5EF4-FFF2-40B4-BE49-F238E27FC236}">
                <a16:creationId xmlns:a16="http://schemas.microsoft.com/office/drawing/2014/main" id="{0E4776C3-C662-44F7-B1B3-CFEF48C5264E}"/>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9891" name="Rectangle 18">
            <a:extLst>
              <a:ext uri="{FF2B5EF4-FFF2-40B4-BE49-F238E27FC236}">
                <a16:creationId xmlns:a16="http://schemas.microsoft.com/office/drawing/2014/main" id="{EFB0237B-05AC-4253-B231-2B2A5F12815B}"/>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9892" name="Rectangle 19">
            <a:extLst>
              <a:ext uri="{FF2B5EF4-FFF2-40B4-BE49-F238E27FC236}">
                <a16:creationId xmlns:a16="http://schemas.microsoft.com/office/drawing/2014/main" id="{C500BF82-FFBD-4DAF-AEBC-EEFC8C3A63CE}"/>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9893" name="Rectangle 20">
            <a:extLst>
              <a:ext uri="{FF2B5EF4-FFF2-40B4-BE49-F238E27FC236}">
                <a16:creationId xmlns:a16="http://schemas.microsoft.com/office/drawing/2014/main" id="{5BEBE33F-CF17-43D2-B79E-1457F4D7F6CD}"/>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9894" name="Rectangle 21">
            <a:extLst>
              <a:ext uri="{FF2B5EF4-FFF2-40B4-BE49-F238E27FC236}">
                <a16:creationId xmlns:a16="http://schemas.microsoft.com/office/drawing/2014/main" id="{5D4EEB2B-15DC-4A9C-9D52-BB0F1E16120A}"/>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895" name="Line 22">
            <a:extLst>
              <a:ext uri="{FF2B5EF4-FFF2-40B4-BE49-F238E27FC236}">
                <a16:creationId xmlns:a16="http://schemas.microsoft.com/office/drawing/2014/main" id="{BCA745B9-C0A8-4AF7-BCD4-FB323E307C6A}"/>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a:extLst>
              <a:ext uri="{FF2B5EF4-FFF2-40B4-BE49-F238E27FC236}">
                <a16:creationId xmlns:a16="http://schemas.microsoft.com/office/drawing/2014/main" id="{61E7D953-81C2-46C8-9011-5F21724D11ED}"/>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9897" name="Line 24">
            <a:extLst>
              <a:ext uri="{FF2B5EF4-FFF2-40B4-BE49-F238E27FC236}">
                <a16:creationId xmlns:a16="http://schemas.microsoft.com/office/drawing/2014/main" id="{3FFEFF6F-A49C-4845-B724-2C70A08BF7E4}"/>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a:extLst>
              <a:ext uri="{FF2B5EF4-FFF2-40B4-BE49-F238E27FC236}">
                <a16:creationId xmlns:a16="http://schemas.microsoft.com/office/drawing/2014/main" id="{9B053C54-1D68-405B-8126-BD4B388B14AC}"/>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a:extLst>
              <a:ext uri="{FF2B5EF4-FFF2-40B4-BE49-F238E27FC236}">
                <a16:creationId xmlns:a16="http://schemas.microsoft.com/office/drawing/2014/main" id="{A86F092B-684E-4A04-9069-7B1418F8975D}"/>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a:extLst>
              <a:ext uri="{FF2B5EF4-FFF2-40B4-BE49-F238E27FC236}">
                <a16:creationId xmlns:a16="http://schemas.microsoft.com/office/drawing/2014/main" id="{0D3AA41F-B341-49A2-AE4E-E2A7FAA26FF1}"/>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a:extLst>
              <a:ext uri="{FF2B5EF4-FFF2-40B4-BE49-F238E27FC236}">
                <a16:creationId xmlns:a16="http://schemas.microsoft.com/office/drawing/2014/main" id="{0AD94925-400C-4A6C-963E-E854D391A4D3}"/>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9902" name="Rectangle 29">
            <a:extLst>
              <a:ext uri="{FF2B5EF4-FFF2-40B4-BE49-F238E27FC236}">
                <a16:creationId xmlns:a16="http://schemas.microsoft.com/office/drawing/2014/main" id="{2E2C7E8E-AF6B-4895-8CA0-8C48416DC14E}"/>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9903" name="Rectangle 30">
            <a:extLst>
              <a:ext uri="{FF2B5EF4-FFF2-40B4-BE49-F238E27FC236}">
                <a16:creationId xmlns:a16="http://schemas.microsoft.com/office/drawing/2014/main" id="{CF785DA9-9A32-4873-9EC7-ED911887A778}"/>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9904" name="Rectangle 31">
            <a:extLst>
              <a:ext uri="{FF2B5EF4-FFF2-40B4-BE49-F238E27FC236}">
                <a16:creationId xmlns:a16="http://schemas.microsoft.com/office/drawing/2014/main" id="{72AD6BFA-FDB3-4AC1-8124-D3613FE9B6E3}"/>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9905" name="Rectangle 32">
            <a:extLst>
              <a:ext uri="{FF2B5EF4-FFF2-40B4-BE49-F238E27FC236}">
                <a16:creationId xmlns:a16="http://schemas.microsoft.com/office/drawing/2014/main" id="{D8B99B06-7E16-4E3C-86E2-FD27A7424090}"/>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9906" name="AutoShape 33">
            <a:extLst>
              <a:ext uri="{FF2B5EF4-FFF2-40B4-BE49-F238E27FC236}">
                <a16:creationId xmlns:a16="http://schemas.microsoft.com/office/drawing/2014/main" id="{2E230B2B-8580-4D3E-B57A-BBF8372298D7}"/>
              </a:ext>
            </a:extLst>
          </p:cNvPr>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4 and j becomes 1</a:t>
            </a:r>
          </a:p>
        </p:txBody>
      </p:sp>
      <p:sp>
        <p:nvSpPr>
          <p:cNvPr id="79907" name="Rectangle 34">
            <a:extLst>
              <a:ext uri="{FF2B5EF4-FFF2-40B4-BE49-F238E27FC236}">
                <a16:creationId xmlns:a16="http://schemas.microsoft.com/office/drawing/2014/main" id="{C569A653-7F58-4E41-952D-F8208CB95867}"/>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908" name="Rectangle 36">
            <a:extLst>
              <a:ext uri="{FF2B5EF4-FFF2-40B4-BE49-F238E27FC236}">
                <a16:creationId xmlns:a16="http://schemas.microsoft.com/office/drawing/2014/main" id="{A92971C5-8B75-45D4-B215-A05F6E932E5A}"/>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B3F4C9C7-BF09-40FC-A29F-740F31187D7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C87D06-4AA7-4DA1-A1E8-C564504B2859}" type="slidenum">
              <a:rPr lang="en-US" altLang="en-US" sz="1400"/>
              <a:pPr/>
              <a:t>71</a:t>
            </a:fld>
            <a:endParaRPr lang="en-US" altLang="en-US" sz="1400"/>
          </a:p>
        </p:txBody>
      </p:sp>
      <p:sp>
        <p:nvSpPr>
          <p:cNvPr id="80899" name="Rectangle 2">
            <a:extLst>
              <a:ext uri="{FF2B5EF4-FFF2-40B4-BE49-F238E27FC236}">
                <a16:creationId xmlns:a16="http://schemas.microsoft.com/office/drawing/2014/main" id="{9202A37E-AA2E-4A86-A642-2F50EBDFFBAA}"/>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0900" name="Rectangle 3">
            <a:extLst>
              <a:ext uri="{FF2B5EF4-FFF2-40B4-BE49-F238E27FC236}">
                <a16:creationId xmlns:a16="http://schemas.microsoft.com/office/drawing/2014/main" id="{54836DE8-090E-4BAC-BC30-63F494C8B63E}"/>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80901" name="Rectangle 4">
            <a:extLst>
              <a:ext uri="{FF2B5EF4-FFF2-40B4-BE49-F238E27FC236}">
                <a16:creationId xmlns:a16="http://schemas.microsoft.com/office/drawing/2014/main" id="{EEE29C0C-4FAD-4221-8596-BB09B02BA9C9}"/>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02" name="Rectangle 5">
            <a:extLst>
              <a:ext uri="{FF2B5EF4-FFF2-40B4-BE49-F238E27FC236}">
                <a16:creationId xmlns:a16="http://schemas.microsoft.com/office/drawing/2014/main" id="{C0EC0E1F-EC84-43F3-B16D-8546F226A6BF}"/>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0903" name="Text Box 6">
            <a:extLst>
              <a:ext uri="{FF2B5EF4-FFF2-40B4-BE49-F238E27FC236}">
                <a16:creationId xmlns:a16="http://schemas.microsoft.com/office/drawing/2014/main" id="{078810A2-23EB-4A94-B80D-0BC3A9BEB000}"/>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0904" name="Rectangle 7">
            <a:extLst>
              <a:ext uri="{FF2B5EF4-FFF2-40B4-BE49-F238E27FC236}">
                <a16:creationId xmlns:a16="http://schemas.microsoft.com/office/drawing/2014/main" id="{D015F61B-6142-49D2-87C2-085C3C03AB88}"/>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05" name="Line 8">
            <a:extLst>
              <a:ext uri="{FF2B5EF4-FFF2-40B4-BE49-F238E27FC236}">
                <a16:creationId xmlns:a16="http://schemas.microsoft.com/office/drawing/2014/main" id="{B8FA16DE-3907-42BB-A7C5-E5ABD6248E01}"/>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a:extLst>
              <a:ext uri="{FF2B5EF4-FFF2-40B4-BE49-F238E27FC236}">
                <a16:creationId xmlns:a16="http://schemas.microsoft.com/office/drawing/2014/main" id="{84A16FA5-1DE8-4912-ABB2-661011D80A12}"/>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80907" name="Text Box 10">
            <a:extLst>
              <a:ext uri="{FF2B5EF4-FFF2-40B4-BE49-F238E27FC236}">
                <a16:creationId xmlns:a16="http://schemas.microsoft.com/office/drawing/2014/main" id="{1DC5370E-D383-4924-819D-2B67062C84D1}"/>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80908" name="Rectangle 11">
            <a:extLst>
              <a:ext uri="{FF2B5EF4-FFF2-40B4-BE49-F238E27FC236}">
                <a16:creationId xmlns:a16="http://schemas.microsoft.com/office/drawing/2014/main" id="{292B5F41-31FC-44EE-930A-024828AF38B4}"/>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0909" name="Line 12">
            <a:extLst>
              <a:ext uri="{FF2B5EF4-FFF2-40B4-BE49-F238E27FC236}">
                <a16:creationId xmlns:a16="http://schemas.microsoft.com/office/drawing/2014/main" id="{142A0A90-CE23-4E68-9546-BAF91D4CC148}"/>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a:extLst>
              <a:ext uri="{FF2B5EF4-FFF2-40B4-BE49-F238E27FC236}">
                <a16:creationId xmlns:a16="http://schemas.microsoft.com/office/drawing/2014/main" id="{44035234-5A81-48A0-AA9F-12D516F18247}"/>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a:extLst>
              <a:ext uri="{FF2B5EF4-FFF2-40B4-BE49-F238E27FC236}">
                <a16:creationId xmlns:a16="http://schemas.microsoft.com/office/drawing/2014/main" id="{D795C0BB-8992-47CE-A37B-20C9CE234C38}"/>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a:extLst>
              <a:ext uri="{FF2B5EF4-FFF2-40B4-BE49-F238E27FC236}">
                <a16:creationId xmlns:a16="http://schemas.microsoft.com/office/drawing/2014/main" id="{3AF26E50-8FF2-43BD-928C-EC66535341AE}"/>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a:extLst>
              <a:ext uri="{FF2B5EF4-FFF2-40B4-BE49-F238E27FC236}">
                <a16:creationId xmlns:a16="http://schemas.microsoft.com/office/drawing/2014/main" id="{4160C901-BF26-45C4-835D-79A859AAA2F9}"/>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0914" name="Rectangle 17">
            <a:extLst>
              <a:ext uri="{FF2B5EF4-FFF2-40B4-BE49-F238E27FC236}">
                <a16:creationId xmlns:a16="http://schemas.microsoft.com/office/drawing/2014/main" id="{2B866E82-47EA-4AF7-BCB0-ECE87E4D3860}"/>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0915" name="Rectangle 18">
            <a:extLst>
              <a:ext uri="{FF2B5EF4-FFF2-40B4-BE49-F238E27FC236}">
                <a16:creationId xmlns:a16="http://schemas.microsoft.com/office/drawing/2014/main" id="{EB5AFA70-BE67-4AC8-8D87-887537E19C1C}"/>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0916" name="Rectangle 19">
            <a:extLst>
              <a:ext uri="{FF2B5EF4-FFF2-40B4-BE49-F238E27FC236}">
                <a16:creationId xmlns:a16="http://schemas.microsoft.com/office/drawing/2014/main" id="{542AE916-FA36-46A8-8993-5FB49ABC8175}"/>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0917" name="Rectangle 20">
            <a:extLst>
              <a:ext uri="{FF2B5EF4-FFF2-40B4-BE49-F238E27FC236}">
                <a16:creationId xmlns:a16="http://schemas.microsoft.com/office/drawing/2014/main" id="{45DB0C63-68A8-4593-AE7F-D6377306349E}"/>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0918" name="Rectangle 21">
            <a:extLst>
              <a:ext uri="{FF2B5EF4-FFF2-40B4-BE49-F238E27FC236}">
                <a16:creationId xmlns:a16="http://schemas.microsoft.com/office/drawing/2014/main" id="{9093AC89-DB31-4501-8B5E-18692BBE450F}"/>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19" name="Line 22">
            <a:extLst>
              <a:ext uri="{FF2B5EF4-FFF2-40B4-BE49-F238E27FC236}">
                <a16:creationId xmlns:a16="http://schemas.microsoft.com/office/drawing/2014/main" id="{FD0B87CD-B7FB-4A23-B48E-1856D789246A}"/>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a:extLst>
              <a:ext uri="{FF2B5EF4-FFF2-40B4-BE49-F238E27FC236}">
                <a16:creationId xmlns:a16="http://schemas.microsoft.com/office/drawing/2014/main" id="{3F88D084-708B-45CE-9F57-FD0D2D269C57}"/>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80921" name="Line 24">
            <a:extLst>
              <a:ext uri="{FF2B5EF4-FFF2-40B4-BE49-F238E27FC236}">
                <a16:creationId xmlns:a16="http://schemas.microsoft.com/office/drawing/2014/main" id="{1D782984-717F-49AE-91C1-3ADDA663B9BD}"/>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a:extLst>
              <a:ext uri="{FF2B5EF4-FFF2-40B4-BE49-F238E27FC236}">
                <a16:creationId xmlns:a16="http://schemas.microsoft.com/office/drawing/2014/main" id="{5FB2FE44-7C74-4FD5-AACB-78CC63478C21}"/>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a:extLst>
              <a:ext uri="{FF2B5EF4-FFF2-40B4-BE49-F238E27FC236}">
                <a16:creationId xmlns:a16="http://schemas.microsoft.com/office/drawing/2014/main" id="{8A0ACD41-409A-456F-B250-274C7D817D1D}"/>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a:extLst>
              <a:ext uri="{FF2B5EF4-FFF2-40B4-BE49-F238E27FC236}">
                <a16:creationId xmlns:a16="http://schemas.microsoft.com/office/drawing/2014/main" id="{F00AB452-6138-47ED-B464-08A2730E0553}"/>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a:extLst>
              <a:ext uri="{FF2B5EF4-FFF2-40B4-BE49-F238E27FC236}">
                <a16:creationId xmlns:a16="http://schemas.microsoft.com/office/drawing/2014/main" id="{68EDE8A0-9731-49D0-A190-5D5256AC7BC3}"/>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80926" name="Rectangle 29">
            <a:extLst>
              <a:ext uri="{FF2B5EF4-FFF2-40B4-BE49-F238E27FC236}">
                <a16:creationId xmlns:a16="http://schemas.microsoft.com/office/drawing/2014/main" id="{7C320CB7-CFCE-4595-A539-AF392B940285}"/>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0927" name="Rectangle 30">
            <a:extLst>
              <a:ext uri="{FF2B5EF4-FFF2-40B4-BE49-F238E27FC236}">
                <a16:creationId xmlns:a16="http://schemas.microsoft.com/office/drawing/2014/main" id="{A75187B1-549A-4D3E-B138-F1EDDA1B07FB}"/>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0928" name="Rectangle 31">
            <a:extLst>
              <a:ext uri="{FF2B5EF4-FFF2-40B4-BE49-F238E27FC236}">
                <a16:creationId xmlns:a16="http://schemas.microsoft.com/office/drawing/2014/main" id="{B3839B86-387D-45AA-AD2D-23646EB1AC58}"/>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0929" name="Rectangle 32">
            <a:extLst>
              <a:ext uri="{FF2B5EF4-FFF2-40B4-BE49-F238E27FC236}">
                <a16:creationId xmlns:a16="http://schemas.microsoft.com/office/drawing/2014/main" id="{64C42AAA-548F-4BCD-9991-6B011068F35A}"/>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0930" name="AutoShape 33">
            <a:extLst>
              <a:ext uri="{FF2B5EF4-FFF2-40B4-BE49-F238E27FC236}">
                <a16:creationId xmlns:a16="http://schemas.microsoft.com/office/drawing/2014/main" id="{FA741BF5-EBB4-47B4-9082-3A51A3437FFB}"/>
              </a:ext>
            </a:extLst>
          </p:cNvPr>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(=4) is still less than 6</a:t>
            </a:r>
          </a:p>
        </p:txBody>
      </p:sp>
      <p:sp>
        <p:nvSpPr>
          <p:cNvPr id="80931" name="Rectangle 34">
            <a:extLst>
              <a:ext uri="{FF2B5EF4-FFF2-40B4-BE49-F238E27FC236}">
                <a16:creationId xmlns:a16="http://schemas.microsoft.com/office/drawing/2014/main" id="{C486AB29-1A29-4553-A156-6E5FEA99FC34}"/>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32" name="Rectangle 36">
            <a:extLst>
              <a:ext uri="{FF2B5EF4-FFF2-40B4-BE49-F238E27FC236}">
                <a16:creationId xmlns:a16="http://schemas.microsoft.com/office/drawing/2014/main" id="{CF0AADCE-5EFC-4EA9-9AC3-ABD79585EAA4}"/>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8C6CAB15-92A1-4C5C-A441-D20E54430AA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A2CB5F-A169-4CF1-83C4-AE22E16A0F43}" type="slidenum">
              <a:rPr lang="en-US" altLang="en-US" sz="1400"/>
              <a:pPr/>
              <a:t>72</a:t>
            </a:fld>
            <a:endParaRPr lang="en-US" altLang="en-US" sz="1400"/>
          </a:p>
        </p:txBody>
      </p:sp>
      <p:sp>
        <p:nvSpPr>
          <p:cNvPr id="81923" name="Rectangle 2">
            <a:extLst>
              <a:ext uri="{FF2B5EF4-FFF2-40B4-BE49-F238E27FC236}">
                <a16:creationId xmlns:a16="http://schemas.microsoft.com/office/drawing/2014/main" id="{C37DF3C5-DF45-4B6C-9AF8-5FCA3B362DD2}"/>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1924" name="Rectangle 3">
            <a:extLst>
              <a:ext uri="{FF2B5EF4-FFF2-40B4-BE49-F238E27FC236}">
                <a16:creationId xmlns:a16="http://schemas.microsoft.com/office/drawing/2014/main" id="{F8955D1B-E3F4-4C7F-9A35-268DC53FF0A4}"/>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81925" name="Rectangle 4">
            <a:extLst>
              <a:ext uri="{FF2B5EF4-FFF2-40B4-BE49-F238E27FC236}">
                <a16:creationId xmlns:a16="http://schemas.microsoft.com/office/drawing/2014/main" id="{0EC95B04-989E-4EC9-B441-EDB538B08320}"/>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26" name="Rectangle 5">
            <a:extLst>
              <a:ext uri="{FF2B5EF4-FFF2-40B4-BE49-F238E27FC236}">
                <a16:creationId xmlns:a16="http://schemas.microsoft.com/office/drawing/2014/main" id="{E18913A8-EA04-490D-AB86-33A0A2349FD8}"/>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1927" name="Text Box 6">
            <a:extLst>
              <a:ext uri="{FF2B5EF4-FFF2-40B4-BE49-F238E27FC236}">
                <a16:creationId xmlns:a16="http://schemas.microsoft.com/office/drawing/2014/main" id="{B0423FE1-FFF5-423C-9DB5-A8AD6BCA7AF3}"/>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1928" name="Rectangle 7">
            <a:extLst>
              <a:ext uri="{FF2B5EF4-FFF2-40B4-BE49-F238E27FC236}">
                <a16:creationId xmlns:a16="http://schemas.microsoft.com/office/drawing/2014/main" id="{7000DB2F-BE86-4AF7-811D-178418E74826}"/>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29" name="Line 8">
            <a:extLst>
              <a:ext uri="{FF2B5EF4-FFF2-40B4-BE49-F238E27FC236}">
                <a16:creationId xmlns:a16="http://schemas.microsoft.com/office/drawing/2014/main" id="{AD7BB1DC-B18E-4B77-BCA3-BA0A69030874}"/>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a:extLst>
              <a:ext uri="{FF2B5EF4-FFF2-40B4-BE49-F238E27FC236}">
                <a16:creationId xmlns:a16="http://schemas.microsoft.com/office/drawing/2014/main" id="{7B562208-E3C4-4681-B57C-4969A954DC93}"/>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81931" name="Text Box 10">
            <a:extLst>
              <a:ext uri="{FF2B5EF4-FFF2-40B4-BE49-F238E27FC236}">
                <a16:creationId xmlns:a16="http://schemas.microsoft.com/office/drawing/2014/main" id="{1165D06D-C085-43D4-A9D1-E1BCBBC6AB1F}"/>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81932" name="Rectangle 11">
            <a:extLst>
              <a:ext uri="{FF2B5EF4-FFF2-40B4-BE49-F238E27FC236}">
                <a16:creationId xmlns:a16="http://schemas.microsoft.com/office/drawing/2014/main" id="{26FC50AC-8FF0-40FB-9F5F-F0996686C903}"/>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1933" name="Line 12">
            <a:extLst>
              <a:ext uri="{FF2B5EF4-FFF2-40B4-BE49-F238E27FC236}">
                <a16:creationId xmlns:a16="http://schemas.microsoft.com/office/drawing/2014/main" id="{1113BD55-8BC3-4FC4-8ECA-AA2ED601CF0D}"/>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a:extLst>
              <a:ext uri="{FF2B5EF4-FFF2-40B4-BE49-F238E27FC236}">
                <a16:creationId xmlns:a16="http://schemas.microsoft.com/office/drawing/2014/main" id="{0ACC18A0-441D-403B-B33A-EDAC8770039B}"/>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a:extLst>
              <a:ext uri="{FF2B5EF4-FFF2-40B4-BE49-F238E27FC236}">
                <a16:creationId xmlns:a16="http://schemas.microsoft.com/office/drawing/2014/main" id="{1B8C70BA-746F-4679-8327-4FD2E52ACD7C}"/>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a:extLst>
              <a:ext uri="{FF2B5EF4-FFF2-40B4-BE49-F238E27FC236}">
                <a16:creationId xmlns:a16="http://schemas.microsoft.com/office/drawing/2014/main" id="{5F05A840-475C-45E8-9987-98E5F7DE4290}"/>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a:extLst>
              <a:ext uri="{FF2B5EF4-FFF2-40B4-BE49-F238E27FC236}">
                <a16:creationId xmlns:a16="http://schemas.microsoft.com/office/drawing/2014/main" id="{024F84B6-EEC9-4910-B169-30E1293A54A6}"/>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1938" name="Rectangle 17">
            <a:extLst>
              <a:ext uri="{FF2B5EF4-FFF2-40B4-BE49-F238E27FC236}">
                <a16:creationId xmlns:a16="http://schemas.microsoft.com/office/drawing/2014/main" id="{A51FEEBA-0A27-4093-9E48-C92C090265B8}"/>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1939" name="Rectangle 18">
            <a:extLst>
              <a:ext uri="{FF2B5EF4-FFF2-40B4-BE49-F238E27FC236}">
                <a16:creationId xmlns:a16="http://schemas.microsoft.com/office/drawing/2014/main" id="{70057A40-43A4-42F1-B4CF-5C52A50830A1}"/>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1940" name="Rectangle 19">
            <a:extLst>
              <a:ext uri="{FF2B5EF4-FFF2-40B4-BE49-F238E27FC236}">
                <a16:creationId xmlns:a16="http://schemas.microsoft.com/office/drawing/2014/main" id="{9AE9D66D-3003-4019-AFC4-F3FDD5269A84}"/>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1941" name="Rectangle 20">
            <a:extLst>
              <a:ext uri="{FF2B5EF4-FFF2-40B4-BE49-F238E27FC236}">
                <a16:creationId xmlns:a16="http://schemas.microsoft.com/office/drawing/2014/main" id="{D5D9F599-ADA2-4DB3-B609-DB81A41DF6A0}"/>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1942" name="Rectangle 21">
            <a:extLst>
              <a:ext uri="{FF2B5EF4-FFF2-40B4-BE49-F238E27FC236}">
                <a16:creationId xmlns:a16="http://schemas.microsoft.com/office/drawing/2014/main" id="{B280F2DE-7F91-40CF-B1C4-CEF9579AD91F}"/>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43" name="Line 22">
            <a:extLst>
              <a:ext uri="{FF2B5EF4-FFF2-40B4-BE49-F238E27FC236}">
                <a16:creationId xmlns:a16="http://schemas.microsoft.com/office/drawing/2014/main" id="{24542F6A-1B12-4E43-BF25-43DBD0D90AE1}"/>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a:extLst>
              <a:ext uri="{FF2B5EF4-FFF2-40B4-BE49-F238E27FC236}">
                <a16:creationId xmlns:a16="http://schemas.microsoft.com/office/drawing/2014/main" id="{D86AC0A5-9994-481C-A915-6E4751C82926}"/>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81945" name="Line 24">
            <a:extLst>
              <a:ext uri="{FF2B5EF4-FFF2-40B4-BE49-F238E27FC236}">
                <a16:creationId xmlns:a16="http://schemas.microsoft.com/office/drawing/2014/main" id="{7FCD5191-0883-4FBB-ACEA-10388CFAAFD3}"/>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a:extLst>
              <a:ext uri="{FF2B5EF4-FFF2-40B4-BE49-F238E27FC236}">
                <a16:creationId xmlns:a16="http://schemas.microsoft.com/office/drawing/2014/main" id="{C0254515-678F-47D7-823B-4794B5327321}"/>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a:extLst>
              <a:ext uri="{FF2B5EF4-FFF2-40B4-BE49-F238E27FC236}">
                <a16:creationId xmlns:a16="http://schemas.microsoft.com/office/drawing/2014/main" id="{98D93C13-6EE4-49CD-8518-4ED812EBE318}"/>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a:extLst>
              <a:ext uri="{FF2B5EF4-FFF2-40B4-BE49-F238E27FC236}">
                <a16:creationId xmlns:a16="http://schemas.microsoft.com/office/drawing/2014/main" id="{C0CF39DB-2637-4AF4-BC49-B783BCCBE701}"/>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a:extLst>
              <a:ext uri="{FF2B5EF4-FFF2-40B4-BE49-F238E27FC236}">
                <a16:creationId xmlns:a16="http://schemas.microsoft.com/office/drawing/2014/main" id="{02707221-23D0-4CA9-A5C1-7B9FA01BB3FB}"/>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1950" name="Rectangle 29">
            <a:extLst>
              <a:ext uri="{FF2B5EF4-FFF2-40B4-BE49-F238E27FC236}">
                <a16:creationId xmlns:a16="http://schemas.microsoft.com/office/drawing/2014/main" id="{BCEE0BE1-779D-4CAC-BF2E-E5EC11FB7D4F}"/>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1951" name="Rectangle 30">
            <a:extLst>
              <a:ext uri="{FF2B5EF4-FFF2-40B4-BE49-F238E27FC236}">
                <a16:creationId xmlns:a16="http://schemas.microsoft.com/office/drawing/2014/main" id="{F121EABC-CD52-4DFC-B93E-A88831593184}"/>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1952" name="Rectangle 31">
            <a:extLst>
              <a:ext uri="{FF2B5EF4-FFF2-40B4-BE49-F238E27FC236}">
                <a16:creationId xmlns:a16="http://schemas.microsoft.com/office/drawing/2014/main" id="{BEF39EA7-AA3D-4F94-9DDF-81C9D5BC95F0}"/>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1953" name="Rectangle 32">
            <a:extLst>
              <a:ext uri="{FF2B5EF4-FFF2-40B4-BE49-F238E27FC236}">
                <a16:creationId xmlns:a16="http://schemas.microsoft.com/office/drawing/2014/main" id="{D286981F-E4B4-4FAE-8810-01A4CBD92F3D}"/>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1954" name="AutoShape 33">
            <a:extLst>
              <a:ext uri="{FF2B5EF4-FFF2-40B4-BE49-F238E27FC236}">
                <a16:creationId xmlns:a16="http://schemas.microsoft.com/office/drawing/2014/main" id="{41961D17-38E2-452F-A312-56985476AB96}"/>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4 and j = 1 </a:t>
            </a:r>
          </a:p>
          <a:p>
            <a:pPr algn="ctr"/>
            <a:r>
              <a:rPr lang="en-US" altLang="en-US" sz="1800"/>
              <a:t>Assign list[i] to result[j]</a:t>
            </a:r>
          </a:p>
        </p:txBody>
      </p:sp>
      <p:sp>
        <p:nvSpPr>
          <p:cNvPr id="81955" name="Rectangle 34">
            <a:extLst>
              <a:ext uri="{FF2B5EF4-FFF2-40B4-BE49-F238E27FC236}">
                <a16:creationId xmlns:a16="http://schemas.microsoft.com/office/drawing/2014/main" id="{9E4668A0-9082-4899-A5B6-DC378D06EF71}"/>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56" name="Line 35">
            <a:extLst>
              <a:ext uri="{FF2B5EF4-FFF2-40B4-BE49-F238E27FC236}">
                <a16:creationId xmlns:a16="http://schemas.microsoft.com/office/drawing/2014/main" id="{C94D1423-5BB6-46DE-8E1C-A27458EA7575}"/>
              </a:ext>
            </a:extLst>
          </p:cNvPr>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a:extLst>
              <a:ext uri="{FF2B5EF4-FFF2-40B4-BE49-F238E27FC236}">
                <a16:creationId xmlns:a16="http://schemas.microsoft.com/office/drawing/2014/main" id="{29A4D0BE-21B6-406C-B2F7-AC1E51E7B0A4}"/>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637006A6-E07D-4150-AB4C-246B06B060C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D00C31-B2C6-4C17-8462-D9F5A55F7882}" type="slidenum">
              <a:rPr lang="en-US" altLang="en-US" sz="1400"/>
              <a:pPr/>
              <a:t>73</a:t>
            </a:fld>
            <a:endParaRPr lang="en-US" altLang="en-US" sz="1400"/>
          </a:p>
        </p:txBody>
      </p:sp>
      <p:sp>
        <p:nvSpPr>
          <p:cNvPr id="82947" name="Rectangle 2">
            <a:extLst>
              <a:ext uri="{FF2B5EF4-FFF2-40B4-BE49-F238E27FC236}">
                <a16:creationId xmlns:a16="http://schemas.microsoft.com/office/drawing/2014/main" id="{F88BFA3D-3696-43F7-8976-08645FFB2757}"/>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2948" name="Rectangle 3">
            <a:extLst>
              <a:ext uri="{FF2B5EF4-FFF2-40B4-BE49-F238E27FC236}">
                <a16:creationId xmlns:a16="http://schemas.microsoft.com/office/drawing/2014/main" id="{2556F43F-FFC1-4913-AAB1-5DAD1AE542B1}"/>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82949" name="Rectangle 4">
            <a:extLst>
              <a:ext uri="{FF2B5EF4-FFF2-40B4-BE49-F238E27FC236}">
                <a16:creationId xmlns:a16="http://schemas.microsoft.com/office/drawing/2014/main" id="{58F01DC5-ABBF-4D6A-B27A-4A120236DB4B}"/>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50" name="Rectangle 5">
            <a:extLst>
              <a:ext uri="{FF2B5EF4-FFF2-40B4-BE49-F238E27FC236}">
                <a16:creationId xmlns:a16="http://schemas.microsoft.com/office/drawing/2014/main" id="{A8F8DEA6-C733-46FF-9DBD-A39CAB68434F}"/>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2951" name="Text Box 6">
            <a:extLst>
              <a:ext uri="{FF2B5EF4-FFF2-40B4-BE49-F238E27FC236}">
                <a16:creationId xmlns:a16="http://schemas.microsoft.com/office/drawing/2014/main" id="{E794093F-F5A2-4DB8-B181-00EAB54A334C}"/>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2952" name="Rectangle 7">
            <a:extLst>
              <a:ext uri="{FF2B5EF4-FFF2-40B4-BE49-F238E27FC236}">
                <a16:creationId xmlns:a16="http://schemas.microsoft.com/office/drawing/2014/main" id="{6ABC43B1-C64A-40F6-BE37-4DA1C32CE330}"/>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53" name="Line 8">
            <a:extLst>
              <a:ext uri="{FF2B5EF4-FFF2-40B4-BE49-F238E27FC236}">
                <a16:creationId xmlns:a16="http://schemas.microsoft.com/office/drawing/2014/main" id="{A0616D8F-354A-4C77-9FB5-A516B80A95A9}"/>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a:extLst>
              <a:ext uri="{FF2B5EF4-FFF2-40B4-BE49-F238E27FC236}">
                <a16:creationId xmlns:a16="http://schemas.microsoft.com/office/drawing/2014/main" id="{4FB04916-AF90-4F41-9BAF-487244796664}"/>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82955" name="Text Box 10">
            <a:extLst>
              <a:ext uri="{FF2B5EF4-FFF2-40B4-BE49-F238E27FC236}">
                <a16:creationId xmlns:a16="http://schemas.microsoft.com/office/drawing/2014/main" id="{EE126B87-957D-4FB1-BE91-60CE7CB2358B}"/>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82956" name="Rectangle 11">
            <a:extLst>
              <a:ext uri="{FF2B5EF4-FFF2-40B4-BE49-F238E27FC236}">
                <a16:creationId xmlns:a16="http://schemas.microsoft.com/office/drawing/2014/main" id="{4C888A03-EE58-4E2D-B2BD-426E4DDD9E2E}"/>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2957" name="Line 12">
            <a:extLst>
              <a:ext uri="{FF2B5EF4-FFF2-40B4-BE49-F238E27FC236}">
                <a16:creationId xmlns:a16="http://schemas.microsoft.com/office/drawing/2014/main" id="{3C917729-D833-495A-AE67-9F39D833D1CA}"/>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a:extLst>
              <a:ext uri="{FF2B5EF4-FFF2-40B4-BE49-F238E27FC236}">
                <a16:creationId xmlns:a16="http://schemas.microsoft.com/office/drawing/2014/main" id="{B0AAABA6-8CA6-4A8C-A2DB-1AB9D81033CD}"/>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a:extLst>
              <a:ext uri="{FF2B5EF4-FFF2-40B4-BE49-F238E27FC236}">
                <a16:creationId xmlns:a16="http://schemas.microsoft.com/office/drawing/2014/main" id="{42175FE5-E16F-4A27-A9FB-E06B9210C1D8}"/>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a:extLst>
              <a:ext uri="{FF2B5EF4-FFF2-40B4-BE49-F238E27FC236}">
                <a16:creationId xmlns:a16="http://schemas.microsoft.com/office/drawing/2014/main" id="{CA2230B4-EBC2-4241-98B3-60916BB4250A}"/>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a:extLst>
              <a:ext uri="{FF2B5EF4-FFF2-40B4-BE49-F238E27FC236}">
                <a16:creationId xmlns:a16="http://schemas.microsoft.com/office/drawing/2014/main" id="{120EF8EA-EF30-44B1-BA4C-42531F1DA7C0}"/>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2962" name="Rectangle 17">
            <a:extLst>
              <a:ext uri="{FF2B5EF4-FFF2-40B4-BE49-F238E27FC236}">
                <a16:creationId xmlns:a16="http://schemas.microsoft.com/office/drawing/2014/main" id="{539A878D-1B9F-42B1-9FC9-400B5C9207D2}"/>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2963" name="Rectangle 18">
            <a:extLst>
              <a:ext uri="{FF2B5EF4-FFF2-40B4-BE49-F238E27FC236}">
                <a16:creationId xmlns:a16="http://schemas.microsoft.com/office/drawing/2014/main" id="{66F62588-CF4E-41EF-8A42-669105F7B89C}"/>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2964" name="Rectangle 19">
            <a:extLst>
              <a:ext uri="{FF2B5EF4-FFF2-40B4-BE49-F238E27FC236}">
                <a16:creationId xmlns:a16="http://schemas.microsoft.com/office/drawing/2014/main" id="{3B6BAE9C-9CAE-45D7-ACCA-705617EEFC1E}"/>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2965" name="Rectangle 20">
            <a:extLst>
              <a:ext uri="{FF2B5EF4-FFF2-40B4-BE49-F238E27FC236}">
                <a16:creationId xmlns:a16="http://schemas.microsoft.com/office/drawing/2014/main" id="{6BC1FCCF-F044-49B9-9D48-8B0CF11FD28E}"/>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2966" name="Rectangle 21">
            <a:extLst>
              <a:ext uri="{FF2B5EF4-FFF2-40B4-BE49-F238E27FC236}">
                <a16:creationId xmlns:a16="http://schemas.microsoft.com/office/drawing/2014/main" id="{78C3BEE9-0A73-4C44-9D87-811203980846}"/>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67" name="Line 22">
            <a:extLst>
              <a:ext uri="{FF2B5EF4-FFF2-40B4-BE49-F238E27FC236}">
                <a16:creationId xmlns:a16="http://schemas.microsoft.com/office/drawing/2014/main" id="{8156B668-1D70-4849-A6B0-E378A0C108CD}"/>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a:extLst>
              <a:ext uri="{FF2B5EF4-FFF2-40B4-BE49-F238E27FC236}">
                <a16:creationId xmlns:a16="http://schemas.microsoft.com/office/drawing/2014/main" id="{A524F5C0-F43A-4698-88F6-4A2C296D491F}"/>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82969" name="Line 24">
            <a:extLst>
              <a:ext uri="{FF2B5EF4-FFF2-40B4-BE49-F238E27FC236}">
                <a16:creationId xmlns:a16="http://schemas.microsoft.com/office/drawing/2014/main" id="{0077FB59-89F9-474E-83F4-088E8B85089E}"/>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a:extLst>
              <a:ext uri="{FF2B5EF4-FFF2-40B4-BE49-F238E27FC236}">
                <a16:creationId xmlns:a16="http://schemas.microsoft.com/office/drawing/2014/main" id="{75BF6377-AB0B-4D80-A7B0-251047753BE7}"/>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a:extLst>
              <a:ext uri="{FF2B5EF4-FFF2-40B4-BE49-F238E27FC236}">
                <a16:creationId xmlns:a16="http://schemas.microsoft.com/office/drawing/2014/main" id="{4A3EE804-D757-4ED1-941D-C83E0CE8AEC0}"/>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a:extLst>
              <a:ext uri="{FF2B5EF4-FFF2-40B4-BE49-F238E27FC236}">
                <a16:creationId xmlns:a16="http://schemas.microsoft.com/office/drawing/2014/main" id="{82C26B71-8D93-4E53-992B-0A4CE556F885}"/>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a:extLst>
              <a:ext uri="{FF2B5EF4-FFF2-40B4-BE49-F238E27FC236}">
                <a16:creationId xmlns:a16="http://schemas.microsoft.com/office/drawing/2014/main" id="{05D46E59-0D67-4355-A984-7CADE9EDD821}"/>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2974" name="Rectangle 29">
            <a:extLst>
              <a:ext uri="{FF2B5EF4-FFF2-40B4-BE49-F238E27FC236}">
                <a16:creationId xmlns:a16="http://schemas.microsoft.com/office/drawing/2014/main" id="{6091DF9B-7A99-411B-BA92-CCD81157EB94}"/>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2975" name="Rectangle 30">
            <a:extLst>
              <a:ext uri="{FF2B5EF4-FFF2-40B4-BE49-F238E27FC236}">
                <a16:creationId xmlns:a16="http://schemas.microsoft.com/office/drawing/2014/main" id="{5330ED5A-0705-45B2-B20A-C22A3A0563EE}"/>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2976" name="Rectangle 31">
            <a:extLst>
              <a:ext uri="{FF2B5EF4-FFF2-40B4-BE49-F238E27FC236}">
                <a16:creationId xmlns:a16="http://schemas.microsoft.com/office/drawing/2014/main" id="{1D8EA429-9E7E-4C53-9D00-B68932766073}"/>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2977" name="Rectangle 32">
            <a:extLst>
              <a:ext uri="{FF2B5EF4-FFF2-40B4-BE49-F238E27FC236}">
                <a16:creationId xmlns:a16="http://schemas.microsoft.com/office/drawing/2014/main" id="{F5F8465C-B95B-431F-B219-C4EF8B4FB638}"/>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2978" name="AutoShape 33">
            <a:extLst>
              <a:ext uri="{FF2B5EF4-FFF2-40B4-BE49-F238E27FC236}">
                <a16:creationId xmlns:a16="http://schemas.microsoft.com/office/drawing/2014/main" id="{02A8718F-C3EC-4702-AD27-464EA2739C28}"/>
              </a:ext>
            </a:extLst>
          </p:cNvPr>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5 and j becomes 0</a:t>
            </a:r>
          </a:p>
        </p:txBody>
      </p:sp>
      <p:sp>
        <p:nvSpPr>
          <p:cNvPr id="82979" name="Rectangle 34">
            <a:extLst>
              <a:ext uri="{FF2B5EF4-FFF2-40B4-BE49-F238E27FC236}">
                <a16:creationId xmlns:a16="http://schemas.microsoft.com/office/drawing/2014/main" id="{65DE7541-418A-46EC-A2C6-0CDE2681A3E7}"/>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80" name="Rectangle 36">
            <a:extLst>
              <a:ext uri="{FF2B5EF4-FFF2-40B4-BE49-F238E27FC236}">
                <a16:creationId xmlns:a16="http://schemas.microsoft.com/office/drawing/2014/main" id="{9444B3D7-0AA6-4848-B27A-EBBA89705B84}"/>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4F604FE6-38C5-40C5-AAB0-B7299FDAD8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AD93E8-E7D0-4EBC-8AC9-65C17F7F5522}" type="slidenum">
              <a:rPr lang="en-US" altLang="en-US" sz="1400"/>
              <a:pPr/>
              <a:t>74</a:t>
            </a:fld>
            <a:endParaRPr lang="en-US" altLang="en-US" sz="1400"/>
          </a:p>
        </p:txBody>
      </p:sp>
      <p:sp>
        <p:nvSpPr>
          <p:cNvPr id="83971" name="Rectangle 2">
            <a:extLst>
              <a:ext uri="{FF2B5EF4-FFF2-40B4-BE49-F238E27FC236}">
                <a16:creationId xmlns:a16="http://schemas.microsoft.com/office/drawing/2014/main" id="{3854984C-B4B6-4DBC-9B05-ED06249BBC05}"/>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3972" name="Rectangle 3">
            <a:extLst>
              <a:ext uri="{FF2B5EF4-FFF2-40B4-BE49-F238E27FC236}">
                <a16:creationId xmlns:a16="http://schemas.microsoft.com/office/drawing/2014/main" id="{34C33400-E017-4386-9C26-FB9D153BA541}"/>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83973" name="Rectangle 4">
            <a:extLst>
              <a:ext uri="{FF2B5EF4-FFF2-40B4-BE49-F238E27FC236}">
                <a16:creationId xmlns:a16="http://schemas.microsoft.com/office/drawing/2014/main" id="{EB2537EA-CB90-45B7-B36E-6FA3FF2F34F4}"/>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4" name="Rectangle 5">
            <a:extLst>
              <a:ext uri="{FF2B5EF4-FFF2-40B4-BE49-F238E27FC236}">
                <a16:creationId xmlns:a16="http://schemas.microsoft.com/office/drawing/2014/main" id="{45425404-E9C3-42F3-B7EF-BCE75D229AD0}"/>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3975" name="Text Box 6">
            <a:extLst>
              <a:ext uri="{FF2B5EF4-FFF2-40B4-BE49-F238E27FC236}">
                <a16:creationId xmlns:a16="http://schemas.microsoft.com/office/drawing/2014/main" id="{77D50E0B-FEBF-4CBE-A11B-AAEB1F7E082C}"/>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3976" name="Rectangle 7">
            <a:extLst>
              <a:ext uri="{FF2B5EF4-FFF2-40B4-BE49-F238E27FC236}">
                <a16:creationId xmlns:a16="http://schemas.microsoft.com/office/drawing/2014/main" id="{09F12B23-49B0-46BF-A687-A2E3A656CBE0}"/>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7" name="Line 8">
            <a:extLst>
              <a:ext uri="{FF2B5EF4-FFF2-40B4-BE49-F238E27FC236}">
                <a16:creationId xmlns:a16="http://schemas.microsoft.com/office/drawing/2014/main" id="{43B89A90-C0E5-4604-8857-217045D1553E}"/>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a:extLst>
              <a:ext uri="{FF2B5EF4-FFF2-40B4-BE49-F238E27FC236}">
                <a16:creationId xmlns:a16="http://schemas.microsoft.com/office/drawing/2014/main" id="{16940D38-997A-4731-BE0C-59A1722DFA67}"/>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83979" name="Text Box 10">
            <a:extLst>
              <a:ext uri="{FF2B5EF4-FFF2-40B4-BE49-F238E27FC236}">
                <a16:creationId xmlns:a16="http://schemas.microsoft.com/office/drawing/2014/main" id="{0987BB8F-3840-47A1-B7F9-0F52F9C6E5D1}"/>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83980" name="Rectangle 11">
            <a:extLst>
              <a:ext uri="{FF2B5EF4-FFF2-40B4-BE49-F238E27FC236}">
                <a16:creationId xmlns:a16="http://schemas.microsoft.com/office/drawing/2014/main" id="{C3EB9BBF-0869-431C-8E94-FFA39FAFDCCB}"/>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3981" name="Line 12">
            <a:extLst>
              <a:ext uri="{FF2B5EF4-FFF2-40B4-BE49-F238E27FC236}">
                <a16:creationId xmlns:a16="http://schemas.microsoft.com/office/drawing/2014/main" id="{F9072E6F-458A-4EB8-9FE3-DE46F42CDC18}"/>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a:extLst>
              <a:ext uri="{FF2B5EF4-FFF2-40B4-BE49-F238E27FC236}">
                <a16:creationId xmlns:a16="http://schemas.microsoft.com/office/drawing/2014/main" id="{4A8D249F-A9AB-4A96-8B46-9037CF785306}"/>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a:extLst>
              <a:ext uri="{FF2B5EF4-FFF2-40B4-BE49-F238E27FC236}">
                <a16:creationId xmlns:a16="http://schemas.microsoft.com/office/drawing/2014/main" id="{3DA6DADF-10A3-4C91-8264-43DD6CD36AB6}"/>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a:extLst>
              <a:ext uri="{FF2B5EF4-FFF2-40B4-BE49-F238E27FC236}">
                <a16:creationId xmlns:a16="http://schemas.microsoft.com/office/drawing/2014/main" id="{287B4B1D-827F-41B9-9A36-70B183CDF23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a:extLst>
              <a:ext uri="{FF2B5EF4-FFF2-40B4-BE49-F238E27FC236}">
                <a16:creationId xmlns:a16="http://schemas.microsoft.com/office/drawing/2014/main" id="{E6968597-4726-4785-9530-4190B73C11E0}"/>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3986" name="Rectangle 17">
            <a:extLst>
              <a:ext uri="{FF2B5EF4-FFF2-40B4-BE49-F238E27FC236}">
                <a16:creationId xmlns:a16="http://schemas.microsoft.com/office/drawing/2014/main" id="{EB1BBA19-6F54-489F-AA20-01872BCB5596}"/>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3987" name="Rectangle 18">
            <a:extLst>
              <a:ext uri="{FF2B5EF4-FFF2-40B4-BE49-F238E27FC236}">
                <a16:creationId xmlns:a16="http://schemas.microsoft.com/office/drawing/2014/main" id="{6E12A3C7-CC5D-4248-AA95-7B63BBECED57}"/>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3988" name="Rectangle 19">
            <a:extLst>
              <a:ext uri="{FF2B5EF4-FFF2-40B4-BE49-F238E27FC236}">
                <a16:creationId xmlns:a16="http://schemas.microsoft.com/office/drawing/2014/main" id="{36326485-48AC-4741-A3C1-E1792656385F}"/>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3989" name="Rectangle 20">
            <a:extLst>
              <a:ext uri="{FF2B5EF4-FFF2-40B4-BE49-F238E27FC236}">
                <a16:creationId xmlns:a16="http://schemas.microsoft.com/office/drawing/2014/main" id="{46F2DD74-404B-4A3C-A00F-1E24CEEF8C0E}"/>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3990" name="Rectangle 21">
            <a:extLst>
              <a:ext uri="{FF2B5EF4-FFF2-40B4-BE49-F238E27FC236}">
                <a16:creationId xmlns:a16="http://schemas.microsoft.com/office/drawing/2014/main" id="{4F95E6E9-9767-4D32-84B1-45498B7FE15F}"/>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91" name="Line 22">
            <a:extLst>
              <a:ext uri="{FF2B5EF4-FFF2-40B4-BE49-F238E27FC236}">
                <a16:creationId xmlns:a16="http://schemas.microsoft.com/office/drawing/2014/main" id="{65FC2561-AC3B-45AF-853D-ED7AB2E2B422}"/>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a:extLst>
              <a:ext uri="{FF2B5EF4-FFF2-40B4-BE49-F238E27FC236}">
                <a16:creationId xmlns:a16="http://schemas.microsoft.com/office/drawing/2014/main" id="{F96778F1-A7A4-4F49-8381-AA022D4D3FA7}"/>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83993" name="Line 24">
            <a:extLst>
              <a:ext uri="{FF2B5EF4-FFF2-40B4-BE49-F238E27FC236}">
                <a16:creationId xmlns:a16="http://schemas.microsoft.com/office/drawing/2014/main" id="{8DEE51A5-07F5-4C6D-9215-8D5C8D53C35C}"/>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a:extLst>
              <a:ext uri="{FF2B5EF4-FFF2-40B4-BE49-F238E27FC236}">
                <a16:creationId xmlns:a16="http://schemas.microsoft.com/office/drawing/2014/main" id="{2D31BFEC-E0EC-474C-9093-88C609938DFB}"/>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a:extLst>
              <a:ext uri="{FF2B5EF4-FFF2-40B4-BE49-F238E27FC236}">
                <a16:creationId xmlns:a16="http://schemas.microsoft.com/office/drawing/2014/main" id="{045A40A9-3375-431E-8AFF-952FB1F61DEB}"/>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a:extLst>
              <a:ext uri="{FF2B5EF4-FFF2-40B4-BE49-F238E27FC236}">
                <a16:creationId xmlns:a16="http://schemas.microsoft.com/office/drawing/2014/main" id="{003C60B6-090D-4A36-9088-56153675F684}"/>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a:extLst>
              <a:ext uri="{FF2B5EF4-FFF2-40B4-BE49-F238E27FC236}">
                <a16:creationId xmlns:a16="http://schemas.microsoft.com/office/drawing/2014/main" id="{78E3DB71-8CC4-4CE7-BED3-500ECCFAD11D}"/>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3998" name="Rectangle 29">
            <a:extLst>
              <a:ext uri="{FF2B5EF4-FFF2-40B4-BE49-F238E27FC236}">
                <a16:creationId xmlns:a16="http://schemas.microsoft.com/office/drawing/2014/main" id="{66D701CA-A5D4-46A2-88FA-8D4053825AD0}"/>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3999" name="Rectangle 30">
            <a:extLst>
              <a:ext uri="{FF2B5EF4-FFF2-40B4-BE49-F238E27FC236}">
                <a16:creationId xmlns:a16="http://schemas.microsoft.com/office/drawing/2014/main" id="{F17FC670-6F19-4F55-8B79-24E42E233668}"/>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4000" name="Rectangle 31">
            <a:extLst>
              <a:ext uri="{FF2B5EF4-FFF2-40B4-BE49-F238E27FC236}">
                <a16:creationId xmlns:a16="http://schemas.microsoft.com/office/drawing/2014/main" id="{9D154BB2-E3EA-40C2-B17F-467F7C235C3C}"/>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4001" name="Rectangle 32">
            <a:extLst>
              <a:ext uri="{FF2B5EF4-FFF2-40B4-BE49-F238E27FC236}">
                <a16:creationId xmlns:a16="http://schemas.microsoft.com/office/drawing/2014/main" id="{EFD8AFD3-F278-4690-ACE4-67E790ACAF5A}"/>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4002" name="AutoShape 33">
            <a:extLst>
              <a:ext uri="{FF2B5EF4-FFF2-40B4-BE49-F238E27FC236}">
                <a16:creationId xmlns:a16="http://schemas.microsoft.com/office/drawing/2014/main" id="{A34A3A63-07F0-41E2-A77A-3787AA5C43CD}"/>
              </a:ext>
            </a:extLst>
          </p:cNvPr>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(=5) is still less than 6</a:t>
            </a:r>
          </a:p>
        </p:txBody>
      </p:sp>
      <p:sp>
        <p:nvSpPr>
          <p:cNvPr id="84003" name="Rectangle 34">
            <a:extLst>
              <a:ext uri="{FF2B5EF4-FFF2-40B4-BE49-F238E27FC236}">
                <a16:creationId xmlns:a16="http://schemas.microsoft.com/office/drawing/2014/main" id="{FF0EC812-E4E6-4BB7-9D6C-99AFEF06E06C}"/>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4004" name="Rectangle 36">
            <a:extLst>
              <a:ext uri="{FF2B5EF4-FFF2-40B4-BE49-F238E27FC236}">
                <a16:creationId xmlns:a16="http://schemas.microsoft.com/office/drawing/2014/main" id="{006FD8F4-DA31-4531-B4C0-D4E5EA175B98}"/>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213DFC74-706E-471E-A84F-6D8FEC36E1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86DEAB-9C9F-4EAC-AEA1-244D3027421A}" type="slidenum">
              <a:rPr lang="en-US" altLang="en-US" sz="1400"/>
              <a:pPr/>
              <a:t>75</a:t>
            </a:fld>
            <a:endParaRPr lang="en-US" altLang="en-US" sz="1400"/>
          </a:p>
        </p:txBody>
      </p:sp>
      <p:sp>
        <p:nvSpPr>
          <p:cNvPr id="84995" name="Rectangle 2">
            <a:extLst>
              <a:ext uri="{FF2B5EF4-FFF2-40B4-BE49-F238E27FC236}">
                <a16:creationId xmlns:a16="http://schemas.microsoft.com/office/drawing/2014/main" id="{7D2DD6A7-502E-43D3-8DAE-5C120E6884FA}"/>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4996" name="Rectangle 3">
            <a:extLst>
              <a:ext uri="{FF2B5EF4-FFF2-40B4-BE49-F238E27FC236}">
                <a16:creationId xmlns:a16="http://schemas.microsoft.com/office/drawing/2014/main" id="{9FBAA773-C6E7-47EB-84F2-F73D955DBC9B}"/>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84997" name="Rectangle 4">
            <a:extLst>
              <a:ext uri="{FF2B5EF4-FFF2-40B4-BE49-F238E27FC236}">
                <a16:creationId xmlns:a16="http://schemas.microsoft.com/office/drawing/2014/main" id="{D9E398DE-7B76-4C6B-B10F-3C59EAC54652}"/>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4998" name="Rectangle 5">
            <a:extLst>
              <a:ext uri="{FF2B5EF4-FFF2-40B4-BE49-F238E27FC236}">
                <a16:creationId xmlns:a16="http://schemas.microsoft.com/office/drawing/2014/main" id="{5D193697-C898-424D-B3A7-EF3519F7377E}"/>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4999" name="Text Box 6">
            <a:extLst>
              <a:ext uri="{FF2B5EF4-FFF2-40B4-BE49-F238E27FC236}">
                <a16:creationId xmlns:a16="http://schemas.microsoft.com/office/drawing/2014/main" id="{30710143-3584-47C6-9123-184638F17227}"/>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5000" name="Rectangle 7">
            <a:extLst>
              <a:ext uri="{FF2B5EF4-FFF2-40B4-BE49-F238E27FC236}">
                <a16:creationId xmlns:a16="http://schemas.microsoft.com/office/drawing/2014/main" id="{42DE5019-D148-40CA-9934-9C975C48D07A}"/>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01" name="Line 8">
            <a:extLst>
              <a:ext uri="{FF2B5EF4-FFF2-40B4-BE49-F238E27FC236}">
                <a16:creationId xmlns:a16="http://schemas.microsoft.com/office/drawing/2014/main" id="{B938B784-751E-4AFE-8FDE-92804C5CFF21}"/>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a:extLst>
              <a:ext uri="{FF2B5EF4-FFF2-40B4-BE49-F238E27FC236}">
                <a16:creationId xmlns:a16="http://schemas.microsoft.com/office/drawing/2014/main" id="{F6AAFD66-3D62-4DB6-AE21-289A042FDE9D}"/>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85003" name="Text Box 10">
            <a:extLst>
              <a:ext uri="{FF2B5EF4-FFF2-40B4-BE49-F238E27FC236}">
                <a16:creationId xmlns:a16="http://schemas.microsoft.com/office/drawing/2014/main" id="{B3BC92F6-A359-4E3F-83D2-9C589E4575A0}"/>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85004" name="Rectangle 11">
            <a:extLst>
              <a:ext uri="{FF2B5EF4-FFF2-40B4-BE49-F238E27FC236}">
                <a16:creationId xmlns:a16="http://schemas.microsoft.com/office/drawing/2014/main" id="{A1E61561-7AB1-4AE4-81CF-811FD3D587B0}"/>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5005" name="Line 12">
            <a:extLst>
              <a:ext uri="{FF2B5EF4-FFF2-40B4-BE49-F238E27FC236}">
                <a16:creationId xmlns:a16="http://schemas.microsoft.com/office/drawing/2014/main" id="{E35141F1-ACB9-48C3-953C-2AB5E15195A4}"/>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a:extLst>
              <a:ext uri="{FF2B5EF4-FFF2-40B4-BE49-F238E27FC236}">
                <a16:creationId xmlns:a16="http://schemas.microsoft.com/office/drawing/2014/main" id="{A29235A8-E28E-4009-8208-29439081FE50}"/>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a:extLst>
              <a:ext uri="{FF2B5EF4-FFF2-40B4-BE49-F238E27FC236}">
                <a16:creationId xmlns:a16="http://schemas.microsoft.com/office/drawing/2014/main" id="{73E71217-E784-446E-93D4-5288A808442D}"/>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a:extLst>
              <a:ext uri="{FF2B5EF4-FFF2-40B4-BE49-F238E27FC236}">
                <a16:creationId xmlns:a16="http://schemas.microsoft.com/office/drawing/2014/main" id="{22F152A6-BEE9-4623-8E43-E68090A9A09E}"/>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a:extLst>
              <a:ext uri="{FF2B5EF4-FFF2-40B4-BE49-F238E27FC236}">
                <a16:creationId xmlns:a16="http://schemas.microsoft.com/office/drawing/2014/main" id="{8B1ABE48-2D9C-4BB4-AE72-55F5B917D333}"/>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5010" name="Rectangle 17">
            <a:extLst>
              <a:ext uri="{FF2B5EF4-FFF2-40B4-BE49-F238E27FC236}">
                <a16:creationId xmlns:a16="http://schemas.microsoft.com/office/drawing/2014/main" id="{21AD3872-1A94-479B-B4ED-D6B4A223CE61}"/>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5011" name="Rectangle 18">
            <a:extLst>
              <a:ext uri="{FF2B5EF4-FFF2-40B4-BE49-F238E27FC236}">
                <a16:creationId xmlns:a16="http://schemas.microsoft.com/office/drawing/2014/main" id="{3E6DD3D6-69CA-44FC-8CF0-04CF22C8298D}"/>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5012" name="Rectangle 19">
            <a:extLst>
              <a:ext uri="{FF2B5EF4-FFF2-40B4-BE49-F238E27FC236}">
                <a16:creationId xmlns:a16="http://schemas.microsoft.com/office/drawing/2014/main" id="{FA97F69A-4B52-4A6F-941F-688EC0B2B88C}"/>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5013" name="Rectangle 20">
            <a:extLst>
              <a:ext uri="{FF2B5EF4-FFF2-40B4-BE49-F238E27FC236}">
                <a16:creationId xmlns:a16="http://schemas.microsoft.com/office/drawing/2014/main" id="{5296E566-F902-4637-94D5-F45D0B52FC0C}"/>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5014" name="Rectangle 21">
            <a:extLst>
              <a:ext uri="{FF2B5EF4-FFF2-40B4-BE49-F238E27FC236}">
                <a16:creationId xmlns:a16="http://schemas.microsoft.com/office/drawing/2014/main" id="{70C3D08D-221D-4B02-97EC-DAF7840FFD86}"/>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15" name="Line 22">
            <a:extLst>
              <a:ext uri="{FF2B5EF4-FFF2-40B4-BE49-F238E27FC236}">
                <a16:creationId xmlns:a16="http://schemas.microsoft.com/office/drawing/2014/main" id="{4EBF5ACD-254B-4868-B7D9-3C9BB8AA054F}"/>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a:extLst>
              <a:ext uri="{FF2B5EF4-FFF2-40B4-BE49-F238E27FC236}">
                <a16:creationId xmlns:a16="http://schemas.microsoft.com/office/drawing/2014/main" id="{9718CF23-35D2-4DCC-B143-9E04DD637755}"/>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5017" name="Line 24">
            <a:extLst>
              <a:ext uri="{FF2B5EF4-FFF2-40B4-BE49-F238E27FC236}">
                <a16:creationId xmlns:a16="http://schemas.microsoft.com/office/drawing/2014/main" id="{22E4633C-4854-41F2-84D8-5A21FE3EE7EF}"/>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a:extLst>
              <a:ext uri="{FF2B5EF4-FFF2-40B4-BE49-F238E27FC236}">
                <a16:creationId xmlns:a16="http://schemas.microsoft.com/office/drawing/2014/main" id="{3B45C7E8-8BC4-4B36-B640-CBDB79B66205}"/>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a:extLst>
              <a:ext uri="{FF2B5EF4-FFF2-40B4-BE49-F238E27FC236}">
                <a16:creationId xmlns:a16="http://schemas.microsoft.com/office/drawing/2014/main" id="{79182A2F-55A5-44BB-A66A-D09E6CA330C1}"/>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a:extLst>
              <a:ext uri="{FF2B5EF4-FFF2-40B4-BE49-F238E27FC236}">
                <a16:creationId xmlns:a16="http://schemas.microsoft.com/office/drawing/2014/main" id="{070CD7B4-FB42-4839-B3BD-4A5B8455BEBF}"/>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a:extLst>
              <a:ext uri="{FF2B5EF4-FFF2-40B4-BE49-F238E27FC236}">
                <a16:creationId xmlns:a16="http://schemas.microsoft.com/office/drawing/2014/main" id="{2E48AA98-D9BD-439F-A927-98FB02C7FC8B}"/>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5022" name="Rectangle 29">
            <a:extLst>
              <a:ext uri="{FF2B5EF4-FFF2-40B4-BE49-F238E27FC236}">
                <a16:creationId xmlns:a16="http://schemas.microsoft.com/office/drawing/2014/main" id="{7A6869FD-0F63-4F3E-849B-B10CD20A5BFB}"/>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5023" name="Rectangle 30">
            <a:extLst>
              <a:ext uri="{FF2B5EF4-FFF2-40B4-BE49-F238E27FC236}">
                <a16:creationId xmlns:a16="http://schemas.microsoft.com/office/drawing/2014/main" id="{7430E45A-F49B-453A-8ED2-B2C4D41630D4}"/>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5024" name="Rectangle 31">
            <a:extLst>
              <a:ext uri="{FF2B5EF4-FFF2-40B4-BE49-F238E27FC236}">
                <a16:creationId xmlns:a16="http://schemas.microsoft.com/office/drawing/2014/main" id="{CC7F1562-7F6C-42CC-A090-C52D3DEF7406}"/>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5025" name="Rectangle 32">
            <a:extLst>
              <a:ext uri="{FF2B5EF4-FFF2-40B4-BE49-F238E27FC236}">
                <a16:creationId xmlns:a16="http://schemas.microsoft.com/office/drawing/2014/main" id="{1661EAAA-9E1F-43C9-9CF6-8BF7E86DBE0A}"/>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5026" name="AutoShape 33">
            <a:extLst>
              <a:ext uri="{FF2B5EF4-FFF2-40B4-BE49-F238E27FC236}">
                <a16:creationId xmlns:a16="http://schemas.microsoft.com/office/drawing/2014/main" id="{03537F23-497E-49BE-A48F-B633294D4460}"/>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5 and j = 0 </a:t>
            </a:r>
          </a:p>
          <a:p>
            <a:pPr algn="ctr"/>
            <a:r>
              <a:rPr lang="en-US" altLang="en-US" sz="1800"/>
              <a:t>Assign list[i] to result[j]</a:t>
            </a:r>
          </a:p>
        </p:txBody>
      </p:sp>
      <p:sp>
        <p:nvSpPr>
          <p:cNvPr id="85027" name="Rectangle 34">
            <a:extLst>
              <a:ext uri="{FF2B5EF4-FFF2-40B4-BE49-F238E27FC236}">
                <a16:creationId xmlns:a16="http://schemas.microsoft.com/office/drawing/2014/main" id="{5BFBCE57-1551-4D54-9507-0089D90348D3}"/>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28" name="Line 35">
            <a:extLst>
              <a:ext uri="{FF2B5EF4-FFF2-40B4-BE49-F238E27FC236}">
                <a16:creationId xmlns:a16="http://schemas.microsoft.com/office/drawing/2014/main" id="{50164775-8970-44BB-8988-F03BAD852D56}"/>
              </a:ext>
            </a:extLst>
          </p:cNvPr>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9" name="Rectangle 36">
            <a:extLst>
              <a:ext uri="{FF2B5EF4-FFF2-40B4-BE49-F238E27FC236}">
                <a16:creationId xmlns:a16="http://schemas.microsoft.com/office/drawing/2014/main" id="{4B2E7F34-50AB-404E-8334-C03EB2A2923A}"/>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08D374E1-ED7A-4B9B-8A97-32D2833AEC4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B876EB-90A7-4EBF-8FA2-93C87E56D71D}" type="slidenum">
              <a:rPr lang="en-US" altLang="en-US" sz="1400"/>
              <a:pPr/>
              <a:t>76</a:t>
            </a:fld>
            <a:endParaRPr lang="en-US" altLang="en-US" sz="1400"/>
          </a:p>
        </p:txBody>
      </p:sp>
      <p:sp>
        <p:nvSpPr>
          <p:cNvPr id="86019" name="Rectangle 2">
            <a:extLst>
              <a:ext uri="{FF2B5EF4-FFF2-40B4-BE49-F238E27FC236}">
                <a16:creationId xmlns:a16="http://schemas.microsoft.com/office/drawing/2014/main" id="{C648891B-77F5-430A-97C3-F27ADC08B523}"/>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6020" name="Rectangle 3">
            <a:extLst>
              <a:ext uri="{FF2B5EF4-FFF2-40B4-BE49-F238E27FC236}">
                <a16:creationId xmlns:a16="http://schemas.microsoft.com/office/drawing/2014/main" id="{305AB31F-7053-41D5-99C3-635B92143CAF}"/>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86021" name="Rectangle 4">
            <a:extLst>
              <a:ext uri="{FF2B5EF4-FFF2-40B4-BE49-F238E27FC236}">
                <a16:creationId xmlns:a16="http://schemas.microsoft.com/office/drawing/2014/main" id="{1C07404E-71B0-460A-8C55-6A30F9CFDE81}"/>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6022" name="Rectangle 5">
            <a:extLst>
              <a:ext uri="{FF2B5EF4-FFF2-40B4-BE49-F238E27FC236}">
                <a16:creationId xmlns:a16="http://schemas.microsoft.com/office/drawing/2014/main" id="{4E434D35-9D4C-4DD2-9106-80F951AA1804}"/>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6023" name="Text Box 6">
            <a:extLst>
              <a:ext uri="{FF2B5EF4-FFF2-40B4-BE49-F238E27FC236}">
                <a16:creationId xmlns:a16="http://schemas.microsoft.com/office/drawing/2014/main" id="{EB62A9F8-4E3C-4E05-992C-DDF2EF96405D}"/>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6024" name="Rectangle 7">
            <a:extLst>
              <a:ext uri="{FF2B5EF4-FFF2-40B4-BE49-F238E27FC236}">
                <a16:creationId xmlns:a16="http://schemas.microsoft.com/office/drawing/2014/main" id="{E37AE922-17C8-4B51-B016-9F48B2DCCE7F}"/>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6025" name="Line 8">
            <a:extLst>
              <a:ext uri="{FF2B5EF4-FFF2-40B4-BE49-F238E27FC236}">
                <a16:creationId xmlns:a16="http://schemas.microsoft.com/office/drawing/2014/main" id="{4D9E4792-D692-41CB-9CFA-7498FF505E1E}"/>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6" name="Text Box 9">
            <a:extLst>
              <a:ext uri="{FF2B5EF4-FFF2-40B4-BE49-F238E27FC236}">
                <a16:creationId xmlns:a16="http://schemas.microsoft.com/office/drawing/2014/main" id="{2E31404C-2EA6-4828-B06C-C9988007823A}"/>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86027" name="Text Box 10">
            <a:extLst>
              <a:ext uri="{FF2B5EF4-FFF2-40B4-BE49-F238E27FC236}">
                <a16:creationId xmlns:a16="http://schemas.microsoft.com/office/drawing/2014/main" id="{142D2B3B-2F3D-4127-B98D-F92820CBC3EA}"/>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86028" name="Rectangle 11">
            <a:extLst>
              <a:ext uri="{FF2B5EF4-FFF2-40B4-BE49-F238E27FC236}">
                <a16:creationId xmlns:a16="http://schemas.microsoft.com/office/drawing/2014/main" id="{1997FD61-F365-4940-A05E-FB95A724700F}"/>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6029" name="Line 12">
            <a:extLst>
              <a:ext uri="{FF2B5EF4-FFF2-40B4-BE49-F238E27FC236}">
                <a16:creationId xmlns:a16="http://schemas.microsoft.com/office/drawing/2014/main" id="{22331F21-B936-4D59-9F67-B23DA0A5494E}"/>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0" name="Line 13">
            <a:extLst>
              <a:ext uri="{FF2B5EF4-FFF2-40B4-BE49-F238E27FC236}">
                <a16:creationId xmlns:a16="http://schemas.microsoft.com/office/drawing/2014/main" id="{5F8DFF47-CF20-44AD-BD15-D28C650E11F4}"/>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1" name="Line 14">
            <a:extLst>
              <a:ext uri="{FF2B5EF4-FFF2-40B4-BE49-F238E27FC236}">
                <a16:creationId xmlns:a16="http://schemas.microsoft.com/office/drawing/2014/main" id="{F299AB49-D0A4-4585-A125-DD15785D4CD4}"/>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2" name="Line 15">
            <a:extLst>
              <a:ext uri="{FF2B5EF4-FFF2-40B4-BE49-F238E27FC236}">
                <a16:creationId xmlns:a16="http://schemas.microsoft.com/office/drawing/2014/main" id="{E2DDA289-BE2E-4479-A631-9FA57D6EA4DD}"/>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3" name="Rectangle 16">
            <a:extLst>
              <a:ext uri="{FF2B5EF4-FFF2-40B4-BE49-F238E27FC236}">
                <a16:creationId xmlns:a16="http://schemas.microsoft.com/office/drawing/2014/main" id="{BE1F91C7-B4C9-4177-BB2B-321F9E9FBAD5}"/>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6034" name="Rectangle 17">
            <a:extLst>
              <a:ext uri="{FF2B5EF4-FFF2-40B4-BE49-F238E27FC236}">
                <a16:creationId xmlns:a16="http://schemas.microsoft.com/office/drawing/2014/main" id="{99BF7487-D260-425E-A99F-C3D374FD7B0D}"/>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6035" name="Rectangle 18">
            <a:extLst>
              <a:ext uri="{FF2B5EF4-FFF2-40B4-BE49-F238E27FC236}">
                <a16:creationId xmlns:a16="http://schemas.microsoft.com/office/drawing/2014/main" id="{CF0EEBA0-B674-4A16-9782-B4A95A38FCA3}"/>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6036" name="Rectangle 19">
            <a:extLst>
              <a:ext uri="{FF2B5EF4-FFF2-40B4-BE49-F238E27FC236}">
                <a16:creationId xmlns:a16="http://schemas.microsoft.com/office/drawing/2014/main" id="{118D81CE-47B1-4C10-BC1B-8C1C7F884584}"/>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6037" name="Rectangle 20">
            <a:extLst>
              <a:ext uri="{FF2B5EF4-FFF2-40B4-BE49-F238E27FC236}">
                <a16:creationId xmlns:a16="http://schemas.microsoft.com/office/drawing/2014/main" id="{8AABB5D0-D7F4-43F5-8376-658CEB917E36}"/>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6038" name="Rectangle 21">
            <a:extLst>
              <a:ext uri="{FF2B5EF4-FFF2-40B4-BE49-F238E27FC236}">
                <a16:creationId xmlns:a16="http://schemas.microsoft.com/office/drawing/2014/main" id="{8A6B0B70-97FD-4434-8C43-C064CFAA22E4}"/>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6039" name="Line 22">
            <a:extLst>
              <a:ext uri="{FF2B5EF4-FFF2-40B4-BE49-F238E27FC236}">
                <a16:creationId xmlns:a16="http://schemas.microsoft.com/office/drawing/2014/main" id="{E9155674-7041-4462-9C54-5B2C452A3842}"/>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0" name="Rectangle 23">
            <a:extLst>
              <a:ext uri="{FF2B5EF4-FFF2-40B4-BE49-F238E27FC236}">
                <a16:creationId xmlns:a16="http://schemas.microsoft.com/office/drawing/2014/main" id="{DA8B1EE1-1C61-46DF-87C2-C52AAD982576}"/>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6041" name="Line 24">
            <a:extLst>
              <a:ext uri="{FF2B5EF4-FFF2-40B4-BE49-F238E27FC236}">
                <a16:creationId xmlns:a16="http://schemas.microsoft.com/office/drawing/2014/main" id="{47A4FA9F-7BF8-40C2-A6F9-EE80494CEBC3}"/>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2" name="Line 25">
            <a:extLst>
              <a:ext uri="{FF2B5EF4-FFF2-40B4-BE49-F238E27FC236}">
                <a16:creationId xmlns:a16="http://schemas.microsoft.com/office/drawing/2014/main" id="{A755E8A4-422C-4C4A-B788-BBEFFA635D0C}"/>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3" name="Line 26">
            <a:extLst>
              <a:ext uri="{FF2B5EF4-FFF2-40B4-BE49-F238E27FC236}">
                <a16:creationId xmlns:a16="http://schemas.microsoft.com/office/drawing/2014/main" id="{19AB860B-383B-43A9-8D28-ED047D40FB6F}"/>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4" name="Line 27">
            <a:extLst>
              <a:ext uri="{FF2B5EF4-FFF2-40B4-BE49-F238E27FC236}">
                <a16:creationId xmlns:a16="http://schemas.microsoft.com/office/drawing/2014/main" id="{D9CCB9E3-B5CF-421F-9B95-D263DD1E5BCB}"/>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5" name="Rectangle 28">
            <a:extLst>
              <a:ext uri="{FF2B5EF4-FFF2-40B4-BE49-F238E27FC236}">
                <a16:creationId xmlns:a16="http://schemas.microsoft.com/office/drawing/2014/main" id="{8E976D27-EDCE-4154-B2E5-0E32BFDC4E80}"/>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6046" name="Rectangle 29">
            <a:extLst>
              <a:ext uri="{FF2B5EF4-FFF2-40B4-BE49-F238E27FC236}">
                <a16:creationId xmlns:a16="http://schemas.microsoft.com/office/drawing/2014/main" id="{BA393AB5-9716-4481-B64C-1B9D21C74A02}"/>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6047" name="Rectangle 30">
            <a:extLst>
              <a:ext uri="{FF2B5EF4-FFF2-40B4-BE49-F238E27FC236}">
                <a16:creationId xmlns:a16="http://schemas.microsoft.com/office/drawing/2014/main" id="{D80E6CA0-53B4-42B2-838C-5D086C38A7D7}"/>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6048" name="Rectangle 31">
            <a:extLst>
              <a:ext uri="{FF2B5EF4-FFF2-40B4-BE49-F238E27FC236}">
                <a16:creationId xmlns:a16="http://schemas.microsoft.com/office/drawing/2014/main" id="{69863310-B3F3-42B9-A685-4FE77043D493}"/>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6049" name="Rectangle 32">
            <a:extLst>
              <a:ext uri="{FF2B5EF4-FFF2-40B4-BE49-F238E27FC236}">
                <a16:creationId xmlns:a16="http://schemas.microsoft.com/office/drawing/2014/main" id="{1AFAE5F7-7013-4B0C-92B5-E2F2948A1448}"/>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6050" name="AutoShape 33">
            <a:extLst>
              <a:ext uri="{FF2B5EF4-FFF2-40B4-BE49-F238E27FC236}">
                <a16:creationId xmlns:a16="http://schemas.microsoft.com/office/drawing/2014/main" id="{5C503571-F4B5-455C-8803-F5390DA8591C}"/>
              </a:ext>
            </a:extLst>
          </p:cNvPr>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6 and j becomes -1</a:t>
            </a:r>
          </a:p>
        </p:txBody>
      </p:sp>
      <p:sp>
        <p:nvSpPr>
          <p:cNvPr id="86051" name="Rectangle 34">
            <a:extLst>
              <a:ext uri="{FF2B5EF4-FFF2-40B4-BE49-F238E27FC236}">
                <a16:creationId xmlns:a16="http://schemas.microsoft.com/office/drawing/2014/main" id="{94DEA26C-34EE-4F9D-B6CC-1B441D5F7814}"/>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6052" name="Rectangle 36">
            <a:extLst>
              <a:ext uri="{FF2B5EF4-FFF2-40B4-BE49-F238E27FC236}">
                <a16:creationId xmlns:a16="http://schemas.microsoft.com/office/drawing/2014/main" id="{50F913FF-9084-4702-862F-26E911667CD6}"/>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82631C4E-0EC0-456C-81FB-D0DE5C37D63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B61E8F-0B78-4A58-B057-E40AC1F265BA}" type="slidenum">
              <a:rPr lang="en-US" altLang="en-US" sz="1400"/>
              <a:pPr/>
              <a:t>77</a:t>
            </a:fld>
            <a:endParaRPr lang="en-US" altLang="en-US" sz="1400"/>
          </a:p>
        </p:txBody>
      </p:sp>
      <p:sp>
        <p:nvSpPr>
          <p:cNvPr id="87043" name="Rectangle 2">
            <a:extLst>
              <a:ext uri="{FF2B5EF4-FFF2-40B4-BE49-F238E27FC236}">
                <a16:creationId xmlns:a16="http://schemas.microsoft.com/office/drawing/2014/main" id="{9E6BB564-537D-45E2-803E-5D936AC0E173}"/>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7044" name="Rectangle 3">
            <a:extLst>
              <a:ext uri="{FF2B5EF4-FFF2-40B4-BE49-F238E27FC236}">
                <a16:creationId xmlns:a16="http://schemas.microsoft.com/office/drawing/2014/main" id="{CF1C1C18-B23F-4A1D-96F7-5E0D99D63EEF}"/>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87045" name="Rectangle 4">
            <a:extLst>
              <a:ext uri="{FF2B5EF4-FFF2-40B4-BE49-F238E27FC236}">
                <a16:creationId xmlns:a16="http://schemas.microsoft.com/office/drawing/2014/main" id="{28BA440F-F55A-4016-891F-E2B5246BF25B}"/>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7046" name="Rectangle 5">
            <a:extLst>
              <a:ext uri="{FF2B5EF4-FFF2-40B4-BE49-F238E27FC236}">
                <a16:creationId xmlns:a16="http://schemas.microsoft.com/office/drawing/2014/main" id="{D10B5820-4651-4C7C-B708-68B34EC6AD43}"/>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7047" name="Text Box 6">
            <a:extLst>
              <a:ext uri="{FF2B5EF4-FFF2-40B4-BE49-F238E27FC236}">
                <a16:creationId xmlns:a16="http://schemas.microsoft.com/office/drawing/2014/main" id="{B0664D8F-07E1-4303-8CF7-A7CE6B26A9A4}"/>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7048" name="Rectangle 7">
            <a:extLst>
              <a:ext uri="{FF2B5EF4-FFF2-40B4-BE49-F238E27FC236}">
                <a16:creationId xmlns:a16="http://schemas.microsoft.com/office/drawing/2014/main" id="{BA122B3A-7CED-4DAD-B92D-7D2C9959A7BD}"/>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7049" name="Line 8">
            <a:extLst>
              <a:ext uri="{FF2B5EF4-FFF2-40B4-BE49-F238E27FC236}">
                <a16:creationId xmlns:a16="http://schemas.microsoft.com/office/drawing/2014/main" id="{6F514AA1-9591-43E4-B424-EC36E8B40D55}"/>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0" name="Text Box 9">
            <a:extLst>
              <a:ext uri="{FF2B5EF4-FFF2-40B4-BE49-F238E27FC236}">
                <a16:creationId xmlns:a16="http://schemas.microsoft.com/office/drawing/2014/main" id="{E983E715-9051-49C9-B86E-2DDD31A1D4DA}"/>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87051" name="Text Box 10">
            <a:extLst>
              <a:ext uri="{FF2B5EF4-FFF2-40B4-BE49-F238E27FC236}">
                <a16:creationId xmlns:a16="http://schemas.microsoft.com/office/drawing/2014/main" id="{350585C7-E837-4473-88DA-5D09EE2E33A6}"/>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87052" name="Rectangle 11">
            <a:extLst>
              <a:ext uri="{FF2B5EF4-FFF2-40B4-BE49-F238E27FC236}">
                <a16:creationId xmlns:a16="http://schemas.microsoft.com/office/drawing/2014/main" id="{BC909515-7546-4A4B-A68E-9588D23A9453}"/>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7053" name="Line 12">
            <a:extLst>
              <a:ext uri="{FF2B5EF4-FFF2-40B4-BE49-F238E27FC236}">
                <a16:creationId xmlns:a16="http://schemas.microsoft.com/office/drawing/2014/main" id="{62ED427A-D38C-4DC1-BA54-7904ADBB5C95}"/>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4" name="Line 13">
            <a:extLst>
              <a:ext uri="{FF2B5EF4-FFF2-40B4-BE49-F238E27FC236}">
                <a16:creationId xmlns:a16="http://schemas.microsoft.com/office/drawing/2014/main" id="{B1DAEF76-9A33-4FA6-8C19-A05083F79A40}"/>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5" name="Line 14">
            <a:extLst>
              <a:ext uri="{FF2B5EF4-FFF2-40B4-BE49-F238E27FC236}">
                <a16:creationId xmlns:a16="http://schemas.microsoft.com/office/drawing/2014/main" id="{8CB6B6D9-9057-475E-B0B3-D99860872FD3}"/>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6" name="Line 15">
            <a:extLst>
              <a:ext uri="{FF2B5EF4-FFF2-40B4-BE49-F238E27FC236}">
                <a16:creationId xmlns:a16="http://schemas.microsoft.com/office/drawing/2014/main" id="{08D19A48-2198-473F-B678-C5910015F176}"/>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7" name="Rectangle 16">
            <a:extLst>
              <a:ext uri="{FF2B5EF4-FFF2-40B4-BE49-F238E27FC236}">
                <a16:creationId xmlns:a16="http://schemas.microsoft.com/office/drawing/2014/main" id="{12A56A28-1220-4BC4-AD50-ADC1E734BDC5}"/>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7058" name="Rectangle 17">
            <a:extLst>
              <a:ext uri="{FF2B5EF4-FFF2-40B4-BE49-F238E27FC236}">
                <a16:creationId xmlns:a16="http://schemas.microsoft.com/office/drawing/2014/main" id="{6D8CD1AF-EE2E-4C64-B79B-14894870FC9F}"/>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7059" name="Rectangle 18">
            <a:extLst>
              <a:ext uri="{FF2B5EF4-FFF2-40B4-BE49-F238E27FC236}">
                <a16:creationId xmlns:a16="http://schemas.microsoft.com/office/drawing/2014/main" id="{22F1C455-1C81-45A2-9D93-5BF1D377481F}"/>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7060" name="Rectangle 19">
            <a:extLst>
              <a:ext uri="{FF2B5EF4-FFF2-40B4-BE49-F238E27FC236}">
                <a16:creationId xmlns:a16="http://schemas.microsoft.com/office/drawing/2014/main" id="{1C6AC993-17BA-474D-8729-CEF0EA9D42EA}"/>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7061" name="Rectangle 20">
            <a:extLst>
              <a:ext uri="{FF2B5EF4-FFF2-40B4-BE49-F238E27FC236}">
                <a16:creationId xmlns:a16="http://schemas.microsoft.com/office/drawing/2014/main" id="{DE2E75BD-4685-4618-A838-DC154B116E5E}"/>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7062" name="Rectangle 21">
            <a:extLst>
              <a:ext uri="{FF2B5EF4-FFF2-40B4-BE49-F238E27FC236}">
                <a16:creationId xmlns:a16="http://schemas.microsoft.com/office/drawing/2014/main" id="{E91DAE54-432C-4ED1-BC78-BE93BE98F16A}"/>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7063" name="Line 22">
            <a:extLst>
              <a:ext uri="{FF2B5EF4-FFF2-40B4-BE49-F238E27FC236}">
                <a16:creationId xmlns:a16="http://schemas.microsoft.com/office/drawing/2014/main" id="{0B64CAAD-7C74-4263-9E33-46AF5739C666}"/>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4" name="Rectangle 23">
            <a:extLst>
              <a:ext uri="{FF2B5EF4-FFF2-40B4-BE49-F238E27FC236}">
                <a16:creationId xmlns:a16="http://schemas.microsoft.com/office/drawing/2014/main" id="{31975249-E4F4-4AA9-98A3-93EFF5B3857B}"/>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7065" name="Line 24">
            <a:extLst>
              <a:ext uri="{FF2B5EF4-FFF2-40B4-BE49-F238E27FC236}">
                <a16:creationId xmlns:a16="http://schemas.microsoft.com/office/drawing/2014/main" id="{1F647738-36D0-4AA6-BB69-2488CAE30889}"/>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6" name="Line 25">
            <a:extLst>
              <a:ext uri="{FF2B5EF4-FFF2-40B4-BE49-F238E27FC236}">
                <a16:creationId xmlns:a16="http://schemas.microsoft.com/office/drawing/2014/main" id="{8FDBAF16-9954-47F9-B737-F66146A1E7FB}"/>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7" name="Line 26">
            <a:extLst>
              <a:ext uri="{FF2B5EF4-FFF2-40B4-BE49-F238E27FC236}">
                <a16:creationId xmlns:a16="http://schemas.microsoft.com/office/drawing/2014/main" id="{E2B4BC97-AA55-47A4-A402-0711ED075B3F}"/>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8" name="Line 27">
            <a:extLst>
              <a:ext uri="{FF2B5EF4-FFF2-40B4-BE49-F238E27FC236}">
                <a16:creationId xmlns:a16="http://schemas.microsoft.com/office/drawing/2014/main" id="{419DD450-BE65-4609-A44A-830E4B81D54F}"/>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9" name="Rectangle 28">
            <a:extLst>
              <a:ext uri="{FF2B5EF4-FFF2-40B4-BE49-F238E27FC236}">
                <a16:creationId xmlns:a16="http://schemas.microsoft.com/office/drawing/2014/main" id="{7B78932E-9209-4769-AE93-571A0F050E00}"/>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7070" name="Rectangle 29">
            <a:extLst>
              <a:ext uri="{FF2B5EF4-FFF2-40B4-BE49-F238E27FC236}">
                <a16:creationId xmlns:a16="http://schemas.microsoft.com/office/drawing/2014/main" id="{2772381D-B2D1-4E48-8563-DC17E83049AB}"/>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7071" name="Rectangle 30">
            <a:extLst>
              <a:ext uri="{FF2B5EF4-FFF2-40B4-BE49-F238E27FC236}">
                <a16:creationId xmlns:a16="http://schemas.microsoft.com/office/drawing/2014/main" id="{8BDD54AC-AAC6-40A9-ACE8-4123B7C94527}"/>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7072" name="Rectangle 31">
            <a:extLst>
              <a:ext uri="{FF2B5EF4-FFF2-40B4-BE49-F238E27FC236}">
                <a16:creationId xmlns:a16="http://schemas.microsoft.com/office/drawing/2014/main" id="{55B5D8BE-5AB7-4899-837D-4817CB58271F}"/>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7073" name="Rectangle 32">
            <a:extLst>
              <a:ext uri="{FF2B5EF4-FFF2-40B4-BE49-F238E27FC236}">
                <a16:creationId xmlns:a16="http://schemas.microsoft.com/office/drawing/2014/main" id="{4278A1F0-0C72-4299-A8AE-724953867D58}"/>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7074" name="AutoShape 33">
            <a:extLst>
              <a:ext uri="{FF2B5EF4-FFF2-40B4-BE49-F238E27FC236}">
                <a16:creationId xmlns:a16="http://schemas.microsoft.com/office/drawing/2014/main" id="{7CC580EC-701D-46DF-A76D-72EF06C57DE0}"/>
              </a:ext>
            </a:extLst>
          </p:cNvPr>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(=6) &lt; 6 is false. So exit the loop.</a:t>
            </a:r>
          </a:p>
        </p:txBody>
      </p:sp>
      <p:sp>
        <p:nvSpPr>
          <p:cNvPr id="87075" name="Rectangle 34">
            <a:extLst>
              <a:ext uri="{FF2B5EF4-FFF2-40B4-BE49-F238E27FC236}">
                <a16:creationId xmlns:a16="http://schemas.microsoft.com/office/drawing/2014/main" id="{8CDD42E6-17A6-4EEB-B42C-A94AD771D751}"/>
              </a:ext>
            </a:extLst>
          </p:cNvPr>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7076" name="Rectangle 36">
            <a:extLst>
              <a:ext uri="{FF2B5EF4-FFF2-40B4-BE49-F238E27FC236}">
                <a16:creationId xmlns:a16="http://schemas.microsoft.com/office/drawing/2014/main" id="{A4115E00-0C21-4EA1-BDAE-DF1362CA8C78}"/>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8FEFE6F3-1A0C-4795-919F-237F2DA2BE0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925D96-C03D-42DC-A630-010760CA8B91}" type="slidenum">
              <a:rPr lang="en-US" altLang="en-US" sz="1400"/>
              <a:pPr/>
              <a:t>78</a:t>
            </a:fld>
            <a:endParaRPr lang="en-US" altLang="en-US" sz="1400"/>
          </a:p>
        </p:txBody>
      </p:sp>
      <p:sp>
        <p:nvSpPr>
          <p:cNvPr id="88067" name="Rectangle 2">
            <a:extLst>
              <a:ext uri="{FF2B5EF4-FFF2-40B4-BE49-F238E27FC236}">
                <a16:creationId xmlns:a16="http://schemas.microsoft.com/office/drawing/2014/main" id="{08BF710C-ACC6-4B31-91B2-4C2061A6A079}"/>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8068" name="Rectangle 3">
            <a:extLst>
              <a:ext uri="{FF2B5EF4-FFF2-40B4-BE49-F238E27FC236}">
                <a16:creationId xmlns:a16="http://schemas.microsoft.com/office/drawing/2014/main" id="{A75FB2BA-10B7-434A-B279-35CFA7890ADF}"/>
              </a:ext>
            </a:extLst>
          </p:cNvPr>
          <p:cNvSpPr>
            <a:spLocks noChangeArrowheads="1"/>
          </p:cNvSpPr>
          <p:nvPr/>
        </p:nvSpPr>
        <p:spPr bwMode="auto">
          <a:xfrm>
            <a:off x="501650" y="2008188"/>
            <a:ext cx="5265738" cy="2554287"/>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public static int[] reverse(int[] list)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int[] result = new int[</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j = </a:t>
            </a:r>
            <a:r>
              <a:rPr lang="en-US" altLang="en-US" sz="1600" dirty="0" err="1">
                <a:latin typeface="Courier New" panose="02070309020205020404" pitchFamily="49" charset="0"/>
                <a:cs typeface="Courier New" panose="02070309020205020404" pitchFamily="49" charset="0"/>
              </a:rPr>
              <a:t>result.length</a:t>
            </a:r>
            <a:r>
              <a:rPr lang="en-US" altLang="en-US" sz="1600" dirty="0">
                <a:latin typeface="Courier New" panose="02070309020205020404" pitchFamily="49" charset="0"/>
                <a:cs typeface="Courier New" panose="02070309020205020404" pitchFamily="49" charset="0"/>
              </a:rPr>
              <a:t> - 1;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j--)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result[j]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  return result;</a:t>
            </a:r>
            <a:endParaRPr lang="en-US" altLang="en-US" sz="1600" dirty="0">
              <a:latin typeface="Courier" charset="0"/>
              <a:cs typeface="Times New Roman" panose="02020603050405020304" pitchFamily="18" charset="0"/>
            </a:endParaRPr>
          </a:p>
          <a:p>
            <a:pPr>
              <a:spcBef>
                <a:spcPct val="0"/>
              </a:spcBef>
              <a:buFont typeface="Monotype Sorts" pitchFamily="2" charset="2"/>
              <a:buNone/>
            </a:pPr>
            <a:r>
              <a:rPr lang="en-US" altLang="en-US" sz="1600" dirty="0">
                <a:latin typeface="Courier New" panose="02070309020205020404" pitchFamily="49" charset="0"/>
                <a:cs typeface="Courier New" panose="02070309020205020404" pitchFamily="49" charset="0"/>
              </a:rPr>
              <a:t>}</a:t>
            </a:r>
          </a:p>
        </p:txBody>
      </p:sp>
      <p:sp>
        <p:nvSpPr>
          <p:cNvPr id="88069" name="Rectangle 4">
            <a:extLst>
              <a:ext uri="{FF2B5EF4-FFF2-40B4-BE49-F238E27FC236}">
                <a16:creationId xmlns:a16="http://schemas.microsoft.com/office/drawing/2014/main" id="{1A861CA7-AEBC-4180-B9F8-FDBFD8C636B7}"/>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8070" name="Rectangle 5">
            <a:extLst>
              <a:ext uri="{FF2B5EF4-FFF2-40B4-BE49-F238E27FC236}">
                <a16:creationId xmlns:a16="http://schemas.microsoft.com/office/drawing/2014/main" id="{68B10E02-8DF6-4DF4-A598-62D2A21C4B38}"/>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8071" name="Text Box 6">
            <a:extLst>
              <a:ext uri="{FF2B5EF4-FFF2-40B4-BE49-F238E27FC236}">
                <a16:creationId xmlns:a16="http://schemas.microsoft.com/office/drawing/2014/main" id="{993C65CC-B9B8-42F6-8DDC-34E30C3458E5}"/>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8072" name="Rectangle 7">
            <a:extLst>
              <a:ext uri="{FF2B5EF4-FFF2-40B4-BE49-F238E27FC236}">
                <a16:creationId xmlns:a16="http://schemas.microsoft.com/office/drawing/2014/main" id="{756ABFDA-E4E6-46CC-9241-5450C4452668}"/>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8073" name="Line 8">
            <a:extLst>
              <a:ext uri="{FF2B5EF4-FFF2-40B4-BE49-F238E27FC236}">
                <a16:creationId xmlns:a16="http://schemas.microsoft.com/office/drawing/2014/main" id="{BF2D6D5A-8932-4B1C-A417-BB64F7E84B93}"/>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4" name="Text Box 9">
            <a:extLst>
              <a:ext uri="{FF2B5EF4-FFF2-40B4-BE49-F238E27FC236}">
                <a16:creationId xmlns:a16="http://schemas.microsoft.com/office/drawing/2014/main" id="{51835A0F-E732-4383-8A1C-24EDAF9B1E50}"/>
              </a:ext>
            </a:extLst>
          </p:cNvPr>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list</a:t>
            </a:r>
          </a:p>
        </p:txBody>
      </p:sp>
      <p:sp>
        <p:nvSpPr>
          <p:cNvPr id="88075" name="Text Box 10">
            <a:extLst>
              <a:ext uri="{FF2B5EF4-FFF2-40B4-BE49-F238E27FC236}">
                <a16:creationId xmlns:a16="http://schemas.microsoft.com/office/drawing/2014/main" id="{983A4211-5F79-4031-B656-30C006979439}"/>
              </a:ext>
            </a:extLst>
          </p:cNvPr>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result</a:t>
            </a:r>
          </a:p>
        </p:txBody>
      </p:sp>
      <p:sp>
        <p:nvSpPr>
          <p:cNvPr id="88076" name="Rectangle 11">
            <a:extLst>
              <a:ext uri="{FF2B5EF4-FFF2-40B4-BE49-F238E27FC236}">
                <a16:creationId xmlns:a16="http://schemas.microsoft.com/office/drawing/2014/main" id="{9A472B60-A298-4BDE-8C58-38F858EC04A3}"/>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8077" name="Line 12">
            <a:extLst>
              <a:ext uri="{FF2B5EF4-FFF2-40B4-BE49-F238E27FC236}">
                <a16:creationId xmlns:a16="http://schemas.microsoft.com/office/drawing/2014/main" id="{64E6D70F-E127-461B-B896-530B8556999E}"/>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8" name="Line 13">
            <a:extLst>
              <a:ext uri="{FF2B5EF4-FFF2-40B4-BE49-F238E27FC236}">
                <a16:creationId xmlns:a16="http://schemas.microsoft.com/office/drawing/2014/main" id="{AF2242FB-A99B-4EF6-99F3-6D14514586D4}"/>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9" name="Line 14">
            <a:extLst>
              <a:ext uri="{FF2B5EF4-FFF2-40B4-BE49-F238E27FC236}">
                <a16:creationId xmlns:a16="http://schemas.microsoft.com/office/drawing/2014/main" id="{FEE7BC11-C002-4372-91B3-70FE91A9191B}"/>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0" name="Line 15">
            <a:extLst>
              <a:ext uri="{FF2B5EF4-FFF2-40B4-BE49-F238E27FC236}">
                <a16:creationId xmlns:a16="http://schemas.microsoft.com/office/drawing/2014/main" id="{50EA7CB0-E23F-40EB-A21E-E8A5269EB159}"/>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1" name="Rectangle 16">
            <a:extLst>
              <a:ext uri="{FF2B5EF4-FFF2-40B4-BE49-F238E27FC236}">
                <a16:creationId xmlns:a16="http://schemas.microsoft.com/office/drawing/2014/main" id="{66DD8E4E-4C22-4253-964B-543268FC85D2}"/>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8082" name="Rectangle 17">
            <a:extLst>
              <a:ext uri="{FF2B5EF4-FFF2-40B4-BE49-F238E27FC236}">
                <a16:creationId xmlns:a16="http://schemas.microsoft.com/office/drawing/2014/main" id="{F1133A27-93FE-4D98-8B55-265148D53A69}"/>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8083" name="Rectangle 18">
            <a:extLst>
              <a:ext uri="{FF2B5EF4-FFF2-40B4-BE49-F238E27FC236}">
                <a16:creationId xmlns:a16="http://schemas.microsoft.com/office/drawing/2014/main" id="{D94464CA-DF2C-4CB0-9F54-5AE68D9BCFD9}"/>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8084" name="Rectangle 19">
            <a:extLst>
              <a:ext uri="{FF2B5EF4-FFF2-40B4-BE49-F238E27FC236}">
                <a16:creationId xmlns:a16="http://schemas.microsoft.com/office/drawing/2014/main" id="{5D7D85AF-BA39-4D40-A202-81D73DBFD6C1}"/>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8085" name="Rectangle 20">
            <a:extLst>
              <a:ext uri="{FF2B5EF4-FFF2-40B4-BE49-F238E27FC236}">
                <a16:creationId xmlns:a16="http://schemas.microsoft.com/office/drawing/2014/main" id="{0E40E746-68E0-4A6D-BE30-A7DBD18F0846}"/>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8086" name="Rectangle 21">
            <a:extLst>
              <a:ext uri="{FF2B5EF4-FFF2-40B4-BE49-F238E27FC236}">
                <a16:creationId xmlns:a16="http://schemas.microsoft.com/office/drawing/2014/main" id="{58F496E3-FCB6-42EA-86AF-95B0EE4D7542}"/>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8087" name="Line 22">
            <a:extLst>
              <a:ext uri="{FF2B5EF4-FFF2-40B4-BE49-F238E27FC236}">
                <a16:creationId xmlns:a16="http://schemas.microsoft.com/office/drawing/2014/main" id="{0A973217-A432-4D27-84FF-6EB4251457E8}"/>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8" name="Rectangle 23">
            <a:extLst>
              <a:ext uri="{FF2B5EF4-FFF2-40B4-BE49-F238E27FC236}">
                <a16:creationId xmlns:a16="http://schemas.microsoft.com/office/drawing/2014/main" id="{4FE829DC-48EC-4A23-A32B-EDC8F3C119AA}"/>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8089" name="Line 24">
            <a:extLst>
              <a:ext uri="{FF2B5EF4-FFF2-40B4-BE49-F238E27FC236}">
                <a16:creationId xmlns:a16="http://schemas.microsoft.com/office/drawing/2014/main" id="{99A2CA8D-CBC0-4D75-9BC8-64828A51E143}"/>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0" name="Line 25">
            <a:extLst>
              <a:ext uri="{FF2B5EF4-FFF2-40B4-BE49-F238E27FC236}">
                <a16:creationId xmlns:a16="http://schemas.microsoft.com/office/drawing/2014/main" id="{D8D525EE-CF71-4F2F-A096-EC044A24E8CF}"/>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1" name="Line 26">
            <a:extLst>
              <a:ext uri="{FF2B5EF4-FFF2-40B4-BE49-F238E27FC236}">
                <a16:creationId xmlns:a16="http://schemas.microsoft.com/office/drawing/2014/main" id="{9D7E1174-67A7-48CA-AFE0-FF78A53B5709}"/>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2" name="Line 27">
            <a:extLst>
              <a:ext uri="{FF2B5EF4-FFF2-40B4-BE49-F238E27FC236}">
                <a16:creationId xmlns:a16="http://schemas.microsoft.com/office/drawing/2014/main" id="{7FA0200B-E062-46A8-89B9-4F9B33B1AF3F}"/>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3" name="Rectangle 28">
            <a:extLst>
              <a:ext uri="{FF2B5EF4-FFF2-40B4-BE49-F238E27FC236}">
                <a16:creationId xmlns:a16="http://schemas.microsoft.com/office/drawing/2014/main" id="{E1329B5D-54BF-4BE1-B8E2-AC2C6376DA56}"/>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8094" name="Rectangle 29">
            <a:extLst>
              <a:ext uri="{FF2B5EF4-FFF2-40B4-BE49-F238E27FC236}">
                <a16:creationId xmlns:a16="http://schemas.microsoft.com/office/drawing/2014/main" id="{B74E776E-882E-40DB-9A92-BCE779693D3B}"/>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8095" name="Rectangle 30">
            <a:extLst>
              <a:ext uri="{FF2B5EF4-FFF2-40B4-BE49-F238E27FC236}">
                <a16:creationId xmlns:a16="http://schemas.microsoft.com/office/drawing/2014/main" id="{2C8D8922-6A58-43F7-AD0F-4B1F091DB010}"/>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8096" name="Rectangle 31">
            <a:extLst>
              <a:ext uri="{FF2B5EF4-FFF2-40B4-BE49-F238E27FC236}">
                <a16:creationId xmlns:a16="http://schemas.microsoft.com/office/drawing/2014/main" id="{165CA634-A5DD-4D58-AEF4-6BBBF85A492E}"/>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8097" name="Rectangle 32">
            <a:extLst>
              <a:ext uri="{FF2B5EF4-FFF2-40B4-BE49-F238E27FC236}">
                <a16:creationId xmlns:a16="http://schemas.microsoft.com/office/drawing/2014/main" id="{286D5FBA-5796-4004-ACA2-FB9FBCD92617}"/>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8098" name="AutoShape 33">
            <a:extLst>
              <a:ext uri="{FF2B5EF4-FFF2-40B4-BE49-F238E27FC236}">
                <a16:creationId xmlns:a16="http://schemas.microsoft.com/office/drawing/2014/main" id="{99D0B44F-80A3-4DDA-A7FD-E47B7E228EC7}"/>
              </a:ext>
            </a:extLst>
          </p:cNvPr>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Return result</a:t>
            </a:r>
          </a:p>
        </p:txBody>
      </p:sp>
      <p:sp>
        <p:nvSpPr>
          <p:cNvPr id="88099" name="Rectangle 36">
            <a:extLst>
              <a:ext uri="{FF2B5EF4-FFF2-40B4-BE49-F238E27FC236}">
                <a16:creationId xmlns:a16="http://schemas.microsoft.com/office/drawing/2014/main" id="{57AB8CDF-1F64-4F3F-A211-2B32D4C7595C}"/>
              </a:ext>
            </a:extLst>
          </p:cNvPr>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8100" name="Text Box 37">
            <a:extLst>
              <a:ext uri="{FF2B5EF4-FFF2-40B4-BE49-F238E27FC236}">
                <a16:creationId xmlns:a16="http://schemas.microsoft.com/office/drawing/2014/main" id="{A2D9A375-673E-4DF7-8478-9E07A2296B3D}"/>
              </a:ext>
            </a:extLst>
          </p:cNvPr>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list2</a:t>
            </a:r>
          </a:p>
        </p:txBody>
      </p:sp>
      <p:sp>
        <p:nvSpPr>
          <p:cNvPr id="88101" name="Rectangle 40">
            <a:extLst>
              <a:ext uri="{FF2B5EF4-FFF2-40B4-BE49-F238E27FC236}">
                <a16:creationId xmlns:a16="http://schemas.microsoft.com/office/drawing/2014/main" id="{873CDE05-6D58-42C2-B4E5-AA4CF780A229}"/>
              </a:ext>
            </a:extLst>
          </p:cNvPr>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8102" name="Rectangle 41">
            <a:extLst>
              <a:ext uri="{FF2B5EF4-FFF2-40B4-BE49-F238E27FC236}">
                <a16:creationId xmlns:a16="http://schemas.microsoft.com/office/drawing/2014/main" id="{DE04F77E-2E38-4F69-90C2-7E9E34512EAA}"/>
              </a:ext>
            </a:extLst>
          </p:cNvPr>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8103" name="Line 42">
            <a:extLst>
              <a:ext uri="{FF2B5EF4-FFF2-40B4-BE49-F238E27FC236}">
                <a16:creationId xmlns:a16="http://schemas.microsoft.com/office/drawing/2014/main" id="{66C9E5D3-74BF-49B0-8190-0D7E06B66C6E}"/>
              </a:ext>
            </a:extLst>
          </p:cNvPr>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4" name="Rectangle 43">
            <a:extLst>
              <a:ext uri="{FF2B5EF4-FFF2-40B4-BE49-F238E27FC236}">
                <a16:creationId xmlns:a16="http://schemas.microsoft.com/office/drawing/2014/main" id="{934876C5-3A6A-4C90-A24C-DA9BDCABAA4E}"/>
              </a:ext>
            </a:extLst>
          </p:cNvPr>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8105" name="Line 44">
            <a:extLst>
              <a:ext uri="{FF2B5EF4-FFF2-40B4-BE49-F238E27FC236}">
                <a16:creationId xmlns:a16="http://schemas.microsoft.com/office/drawing/2014/main" id="{EC2B85D9-40DC-434F-A663-F12830A14CE0}"/>
              </a:ext>
            </a:extLst>
          </p:cNvPr>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6" name="Rectangle 45">
            <a:extLst>
              <a:ext uri="{FF2B5EF4-FFF2-40B4-BE49-F238E27FC236}">
                <a16:creationId xmlns:a16="http://schemas.microsoft.com/office/drawing/2014/main" id="{79EBE0F1-2AD7-4BD1-84BA-B0712FDDD1F5}"/>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88107" name="Line 38">
            <a:extLst>
              <a:ext uri="{FF2B5EF4-FFF2-40B4-BE49-F238E27FC236}">
                <a16:creationId xmlns:a16="http://schemas.microsoft.com/office/drawing/2014/main" id="{62649E0E-8B07-4AC9-AC13-69BF45577563}"/>
              </a:ext>
            </a:extLst>
          </p:cNvPr>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D9A4C271-DFF4-4E8D-9706-E592E62CD73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780982-85D2-4210-A56D-0010D23CD23D}" type="slidenum">
              <a:rPr lang="en-US" altLang="en-US" sz="1400"/>
              <a:pPr/>
              <a:t>79</a:t>
            </a:fld>
            <a:endParaRPr lang="en-US" altLang="en-US" sz="1400"/>
          </a:p>
        </p:txBody>
      </p:sp>
      <p:sp>
        <p:nvSpPr>
          <p:cNvPr id="89091" name="Rectangle 2">
            <a:extLst>
              <a:ext uri="{FF2B5EF4-FFF2-40B4-BE49-F238E27FC236}">
                <a16:creationId xmlns:a16="http://schemas.microsoft.com/office/drawing/2014/main" id="{3C829C53-8EE3-472F-84EB-1A51792C4319}"/>
              </a:ext>
            </a:extLst>
          </p:cNvPr>
          <p:cNvSpPr>
            <a:spLocks noGrp="1" noChangeArrowheads="1"/>
          </p:cNvSpPr>
          <p:nvPr>
            <p:ph type="title"/>
          </p:nvPr>
        </p:nvSpPr>
        <p:spPr>
          <a:xfrm>
            <a:off x="609600" y="381000"/>
            <a:ext cx="7772400" cy="1143000"/>
          </a:xfrm>
        </p:spPr>
        <p:txBody>
          <a:bodyPr/>
          <a:lstStyle/>
          <a:p>
            <a:r>
              <a:rPr lang="en-US" altLang="en-US" sz="4000"/>
              <a:t>Problem: </a:t>
            </a:r>
            <a:r>
              <a:rPr lang="en-US" altLang="en-US" sz="3700"/>
              <a:t>Counting Occurrence of Each Letter</a:t>
            </a:r>
            <a:endParaRPr lang="en-US" altLang="en-US" sz="3700">
              <a:solidFill>
                <a:schemeClr val="tx1"/>
              </a:solidFill>
              <a:latin typeface="Book Antiqua" panose="02040602050305030304" pitchFamily="18" charset="0"/>
              <a:hlinkClick r:id="rId3" action="ppaction://program"/>
            </a:endParaRPr>
          </a:p>
        </p:txBody>
      </p:sp>
      <p:sp>
        <p:nvSpPr>
          <p:cNvPr id="89092" name="Rectangle 3">
            <a:extLst>
              <a:ext uri="{FF2B5EF4-FFF2-40B4-BE49-F238E27FC236}">
                <a16:creationId xmlns:a16="http://schemas.microsoft.com/office/drawing/2014/main" id="{E464778A-3463-45D8-B5AB-F61E71E9451A}"/>
              </a:ext>
            </a:extLst>
          </p:cNvPr>
          <p:cNvSpPr>
            <a:spLocks noGrp="1" noChangeArrowheads="1"/>
          </p:cNvSpPr>
          <p:nvPr>
            <p:ph type="body" idx="1"/>
          </p:nvPr>
        </p:nvSpPr>
        <p:spPr>
          <a:xfrm>
            <a:off x="304800" y="2895600"/>
            <a:ext cx="3962400" cy="2057400"/>
          </a:xfrm>
        </p:spPr>
        <p:txBody>
          <a:bodyPr/>
          <a:lstStyle/>
          <a:p>
            <a:r>
              <a:rPr lang="en-US" altLang="en-US" sz="2300">
                <a:cs typeface="Times New Roman" panose="02020603050405020304" pitchFamily="18" charset="0"/>
              </a:rPr>
              <a:t>Generate 100 lowercase letters randomly and assign to an array of characters.</a:t>
            </a:r>
          </a:p>
          <a:p>
            <a:r>
              <a:rPr lang="en-US" altLang="en-US" sz="2300">
                <a:cs typeface="Times New Roman" panose="02020603050405020304" pitchFamily="18" charset="0"/>
              </a:rPr>
              <a:t>Count the occurrence of each letter in the array.</a:t>
            </a:r>
            <a:r>
              <a:rPr lang="en-US" altLang="en-US" sz="2300"/>
              <a:t> </a:t>
            </a:r>
          </a:p>
        </p:txBody>
      </p:sp>
      <p:sp>
        <p:nvSpPr>
          <p:cNvPr id="315396" name="AutoShape 4">
            <a:hlinkClick r:id="" action="ppaction://noaction" highlightClick="1"/>
            <a:extLst>
              <a:ext uri="{FF2B5EF4-FFF2-40B4-BE49-F238E27FC236}">
                <a16:creationId xmlns:a16="http://schemas.microsoft.com/office/drawing/2014/main" id="{065295AA-E6CA-4F40-99C6-508DF42349F1}"/>
              </a:ext>
            </a:extLst>
          </p:cNvPr>
          <p:cNvSpPr>
            <a:spLocks noChangeArrowheads="1"/>
          </p:cNvSpPr>
          <p:nvPr/>
        </p:nvSpPr>
        <p:spPr bwMode="auto">
          <a:xfrm>
            <a:off x="1373155" y="5400674"/>
            <a:ext cx="32766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altLang="en-US" dirty="0" err="1">
                <a:solidFill>
                  <a:schemeClr val="accent1"/>
                </a:solidFill>
                <a:latin typeface="Book Antiqua" panose="02040602050305030304" pitchFamily="18" charset="0"/>
                <a:hlinkClick r:id="rId4" action="ppaction://program"/>
              </a:rPr>
              <a:t>CountLettersInArray</a:t>
            </a:r>
            <a:endParaRPr lang="en-US" altLang="en-US" dirty="0">
              <a:solidFill>
                <a:schemeClr val="accent1"/>
              </a:solidFill>
            </a:endParaRPr>
          </a:p>
        </p:txBody>
      </p:sp>
      <p:sp>
        <p:nvSpPr>
          <p:cNvPr id="89095" name="Rectangle 6">
            <a:extLst>
              <a:ext uri="{FF2B5EF4-FFF2-40B4-BE49-F238E27FC236}">
                <a16:creationId xmlns:a16="http://schemas.microsoft.com/office/drawing/2014/main" id="{8EEE1472-81B4-4C88-94F0-CFE66DB239EA}"/>
              </a:ext>
            </a:extLst>
          </p:cNvPr>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endParaRPr lang="en-US" altLang="en-US" sz="2700">
              <a:cs typeface="Times New Roman" panose="02020603050405020304" pitchFamily="18" charset="0"/>
            </a:endParaRPr>
          </a:p>
        </p:txBody>
      </p:sp>
      <p:sp>
        <p:nvSpPr>
          <p:cNvPr id="89096" name="Rectangle 7">
            <a:extLst>
              <a:ext uri="{FF2B5EF4-FFF2-40B4-BE49-F238E27FC236}">
                <a16:creationId xmlns:a16="http://schemas.microsoft.com/office/drawing/2014/main" id="{B191917E-5DCC-4055-A1B9-DAA74AAC1AD7}"/>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89097" name="Object 8">
            <a:extLst>
              <a:ext uri="{FF2B5EF4-FFF2-40B4-BE49-F238E27FC236}">
                <a16:creationId xmlns:a16="http://schemas.microsoft.com/office/drawing/2014/main" id="{0B04D9B0-DF3A-4399-A8AD-84E7B8D820AD}"/>
              </a:ext>
            </a:extLst>
          </p:cNvPr>
          <p:cNvGraphicFramePr>
            <a:graphicFrameLocks noChangeAspect="1"/>
          </p:cNvGraphicFramePr>
          <p:nvPr>
            <p:extLst>
              <p:ext uri="{D42A27DB-BD31-4B8C-83A1-F6EECF244321}">
                <p14:modId xmlns:p14="http://schemas.microsoft.com/office/powerpoint/2010/main" val="297212419"/>
              </p:ext>
            </p:extLst>
          </p:nvPr>
        </p:nvGraphicFramePr>
        <p:xfrm>
          <a:off x="4419600" y="2971800"/>
          <a:ext cx="4514850" cy="1771650"/>
        </p:xfrm>
        <a:graphic>
          <a:graphicData uri="http://schemas.openxmlformats.org/presentationml/2006/ole">
            <mc:AlternateContent xmlns:mc="http://schemas.openxmlformats.org/markup-compatibility/2006">
              <mc:Choice xmlns:v="urn:schemas-microsoft-com:vml" Requires="v">
                <p:oleObj spid="_x0000_s89105" name="Picture" r:id="rId5" imgW="4518660" imgH="1769364" progId="Word.Picture.8">
                  <p:embed/>
                </p:oleObj>
              </mc:Choice>
              <mc:Fallback>
                <p:oleObj name="Picture" r:id="rId5" imgW="4518660" imgH="1769364"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971800"/>
                        <a:ext cx="4514850" cy="1771650"/>
                      </a:xfrm>
                      <a:prstGeom prst="rect">
                        <a:avLst/>
                      </a:prstGeom>
                      <a:noFill/>
                      <a:ln>
                        <a:noFill/>
                      </a:ln>
                    </p:spPr>
                  </p:pic>
                </p:oleObj>
              </mc:Fallback>
            </mc:AlternateContent>
          </a:graphicData>
        </a:graphic>
      </p:graphicFrame>
      <p:sp>
        <p:nvSpPr>
          <p:cNvPr id="89098" name="AutoShape 10">
            <a:hlinkClick r:id="rId7" highlightClick="1"/>
            <a:extLst>
              <a:ext uri="{FF2B5EF4-FFF2-40B4-BE49-F238E27FC236}">
                <a16:creationId xmlns:a16="http://schemas.microsoft.com/office/drawing/2014/main" id="{5CE5044E-2029-4715-AB67-FD31253FD57E}"/>
              </a:ext>
            </a:extLst>
          </p:cNvPr>
          <p:cNvSpPr>
            <a:spLocks noChangeArrowheads="1"/>
          </p:cNvSpPr>
          <p:nvPr/>
        </p:nvSpPr>
        <p:spPr bwMode="auto">
          <a:xfrm>
            <a:off x="769905" y="5381624"/>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4AC1CA8A-795D-4FC4-BF9E-8F8C1DC617D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0A66EF-496A-40CD-A91E-CEAB990C35A0}" type="slidenum">
              <a:rPr lang="en-US" altLang="en-US" sz="1400"/>
              <a:pPr/>
              <a:t>8</a:t>
            </a:fld>
            <a:endParaRPr lang="en-US" altLang="en-US" sz="1400"/>
          </a:p>
        </p:txBody>
      </p:sp>
      <p:sp>
        <p:nvSpPr>
          <p:cNvPr id="15363" name="Rectangle 2">
            <a:extLst>
              <a:ext uri="{FF2B5EF4-FFF2-40B4-BE49-F238E27FC236}">
                <a16:creationId xmlns:a16="http://schemas.microsoft.com/office/drawing/2014/main" id="{DD25E376-950A-474D-BA4B-43CEA1F36747}"/>
              </a:ext>
            </a:extLst>
          </p:cNvPr>
          <p:cNvSpPr>
            <a:spLocks noGrp="1" noChangeArrowheads="1"/>
          </p:cNvSpPr>
          <p:nvPr>
            <p:ph type="title"/>
          </p:nvPr>
        </p:nvSpPr>
        <p:spPr>
          <a:xfrm>
            <a:off x="685800" y="152400"/>
            <a:ext cx="7772400" cy="590550"/>
          </a:xfrm>
          <a:noFill/>
        </p:spPr>
        <p:txBody>
          <a:bodyPr/>
          <a:lstStyle/>
          <a:p>
            <a:r>
              <a:rPr lang="en-US" altLang="en-US"/>
              <a:t>Default Values</a:t>
            </a:r>
          </a:p>
        </p:txBody>
      </p:sp>
      <p:sp>
        <p:nvSpPr>
          <p:cNvPr id="15364" name="Rectangle 3">
            <a:extLst>
              <a:ext uri="{FF2B5EF4-FFF2-40B4-BE49-F238E27FC236}">
                <a16:creationId xmlns:a16="http://schemas.microsoft.com/office/drawing/2014/main" id="{9BCE3CE7-2920-407D-AD3C-F0F261F739B0}"/>
              </a:ext>
            </a:extLst>
          </p:cNvPr>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a:cs typeface="Courier New" panose="02070309020205020404" pitchFamily="49" charset="0"/>
              </a:rPr>
              <a:t>When an array is created, its elements are assigned the default value of </a:t>
            </a:r>
          </a:p>
          <a:p>
            <a:pPr marL="0" indent="0" algn="just">
              <a:buFont typeface="Monotype Sorts" pitchFamily="2" charset="2"/>
              <a:buNone/>
            </a:pPr>
            <a:endParaRPr lang="en-US" altLang="en-US" sz="3400">
              <a:cs typeface="Courier New" panose="02070309020205020404" pitchFamily="49" charset="0"/>
            </a:endParaRPr>
          </a:p>
          <a:p>
            <a:pPr lvl="1" algn="just">
              <a:buFontTx/>
              <a:buNone/>
            </a:pPr>
            <a:r>
              <a:rPr lang="en-US" altLang="en-US" sz="3000" u="sng">
                <a:cs typeface="Courier New" panose="02070309020205020404" pitchFamily="49" charset="0"/>
              </a:rPr>
              <a:t>0</a:t>
            </a:r>
            <a:r>
              <a:rPr lang="en-US" altLang="en-US" sz="3000">
                <a:cs typeface="Courier New" panose="02070309020205020404" pitchFamily="49" charset="0"/>
              </a:rPr>
              <a:t> for the numeric primitive data types, </a:t>
            </a:r>
          </a:p>
          <a:p>
            <a:pPr lvl="1" algn="just">
              <a:buFontTx/>
              <a:buNone/>
            </a:pPr>
            <a:r>
              <a:rPr lang="en-US" altLang="en-US" sz="3000" u="sng">
                <a:cs typeface="Courier New" panose="02070309020205020404" pitchFamily="49" charset="0"/>
              </a:rPr>
              <a:t>'\u0000'</a:t>
            </a:r>
            <a:r>
              <a:rPr lang="en-US" altLang="en-US" sz="3000">
                <a:cs typeface="Courier New" panose="02070309020205020404" pitchFamily="49" charset="0"/>
              </a:rPr>
              <a:t> for </a:t>
            </a:r>
            <a:r>
              <a:rPr lang="en-US" altLang="en-US" sz="3000" u="sng">
                <a:cs typeface="Courier New" panose="02070309020205020404" pitchFamily="49" charset="0"/>
              </a:rPr>
              <a:t>char</a:t>
            </a:r>
            <a:r>
              <a:rPr lang="en-US" altLang="en-US" sz="3000">
                <a:cs typeface="Courier New" panose="02070309020205020404" pitchFamily="49" charset="0"/>
              </a:rPr>
              <a:t> types, and </a:t>
            </a:r>
          </a:p>
          <a:p>
            <a:pPr lvl="1" algn="just">
              <a:buFontTx/>
              <a:buNone/>
            </a:pPr>
            <a:r>
              <a:rPr lang="en-US" altLang="en-US" sz="3000" u="sng">
                <a:cs typeface="Courier New" panose="02070309020205020404" pitchFamily="49" charset="0"/>
              </a:rPr>
              <a:t>false</a:t>
            </a:r>
            <a:r>
              <a:rPr lang="en-US" altLang="en-US" sz="3000">
                <a:cs typeface="Courier New" panose="02070309020205020404" pitchFamily="49" charset="0"/>
              </a:rPr>
              <a:t> for </a:t>
            </a:r>
            <a:r>
              <a:rPr lang="en-US" altLang="en-US" sz="3000" u="sng">
                <a:cs typeface="Courier New" panose="02070309020205020404" pitchFamily="49" charset="0"/>
              </a:rPr>
              <a:t>boolean</a:t>
            </a:r>
            <a:r>
              <a:rPr lang="en-US" altLang="en-US" sz="3000">
                <a:cs typeface="Courier New" panose="02070309020205020404" pitchFamily="49" charset="0"/>
              </a:rPr>
              <a:t> types. </a:t>
            </a:r>
            <a:endParaRPr lang="en-US" altLang="en-US" sz="32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388019D6-0D62-44BE-AF5C-2F2C7F9A4DA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9DF136-EA46-4D27-B1D7-EF7F5ABD9AEA}" type="slidenum">
              <a:rPr lang="en-US" altLang="en-US" sz="1400"/>
              <a:pPr/>
              <a:t>80</a:t>
            </a:fld>
            <a:endParaRPr lang="en-US" altLang="en-US" sz="1400"/>
          </a:p>
        </p:txBody>
      </p:sp>
      <p:sp>
        <p:nvSpPr>
          <p:cNvPr id="90115" name="Rectangle 2">
            <a:extLst>
              <a:ext uri="{FF2B5EF4-FFF2-40B4-BE49-F238E27FC236}">
                <a16:creationId xmlns:a16="http://schemas.microsoft.com/office/drawing/2014/main" id="{E50A6AB9-95C8-467F-8BC2-3391998D0DE9}"/>
              </a:ext>
            </a:extLst>
          </p:cNvPr>
          <p:cNvSpPr>
            <a:spLocks noGrp="1" noChangeArrowheads="1"/>
          </p:cNvSpPr>
          <p:nvPr>
            <p:ph type="title"/>
          </p:nvPr>
        </p:nvSpPr>
        <p:spPr>
          <a:xfrm>
            <a:off x="762000" y="152400"/>
            <a:ext cx="7772400" cy="838200"/>
          </a:xfrm>
        </p:spPr>
        <p:txBody>
          <a:bodyPr/>
          <a:lstStyle/>
          <a:p>
            <a:r>
              <a:rPr lang="en-US" altLang="en-US"/>
              <a:t>Searching Arrays</a:t>
            </a:r>
            <a:endParaRPr lang="en-US" altLang="en-US" u="sng">
              <a:latin typeface="Book Antiqua" panose="02040602050305030304" pitchFamily="18" charset="0"/>
              <a:hlinkClick r:id="rId3" action="ppaction://program"/>
            </a:endParaRPr>
          </a:p>
        </p:txBody>
      </p:sp>
      <p:sp>
        <p:nvSpPr>
          <p:cNvPr id="90116" name="Rectangle 6">
            <a:extLst>
              <a:ext uri="{FF2B5EF4-FFF2-40B4-BE49-F238E27FC236}">
                <a16:creationId xmlns:a16="http://schemas.microsoft.com/office/drawing/2014/main" id="{D7A83DD4-DAB5-45EA-9BAC-5B931E19788E}"/>
              </a:ext>
            </a:extLst>
          </p:cNvPr>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90117" name="Object 5">
            <a:extLst>
              <a:ext uri="{FF2B5EF4-FFF2-40B4-BE49-F238E27FC236}">
                <a16:creationId xmlns:a16="http://schemas.microsoft.com/office/drawing/2014/main" id="{7F4B1AB9-7D5A-43A3-B042-385DB9D1A102}"/>
              </a:ext>
            </a:extLst>
          </p:cNvPr>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spid="_x0000_s90124" name="Picture" r:id="rId4" imgW="4800600" imgH="1219200" progId="Word.Picture.8">
                  <p:embed/>
                </p:oleObj>
              </mc:Choice>
              <mc:Fallback>
                <p:oleObj name="Picture" r:id="rId4" imgW="4800600" imgH="12192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8" name="Rectangle 7">
            <a:extLst>
              <a:ext uri="{FF2B5EF4-FFF2-40B4-BE49-F238E27FC236}">
                <a16:creationId xmlns:a16="http://schemas.microsoft.com/office/drawing/2014/main" id="{DAA45501-DDC3-433B-908F-780F54A9CC5B}"/>
              </a:ext>
            </a:extLst>
          </p:cNvPr>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a:t>linear search</a:t>
            </a:r>
            <a:r>
              <a:rPr lang="en-US" altLang="en-US" sz="2800"/>
              <a:t> and </a:t>
            </a:r>
            <a:r>
              <a:rPr lang="en-US" altLang="en-US" sz="2800" i="1"/>
              <a:t>binary search</a:t>
            </a:r>
            <a:r>
              <a:rPr lang="en-US" altLang="en-US" sz="2800"/>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67921F8E-DBD6-42BD-9FF7-C89E04EA4D2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62E92E-41E5-469A-978E-6AB593D765C8}" type="slidenum">
              <a:rPr lang="en-US" altLang="en-US" sz="1400"/>
              <a:pPr/>
              <a:t>81</a:t>
            </a:fld>
            <a:endParaRPr lang="en-US" altLang="en-US" sz="1400"/>
          </a:p>
        </p:txBody>
      </p:sp>
      <p:sp>
        <p:nvSpPr>
          <p:cNvPr id="91139" name="Rectangle 2">
            <a:extLst>
              <a:ext uri="{FF2B5EF4-FFF2-40B4-BE49-F238E27FC236}">
                <a16:creationId xmlns:a16="http://schemas.microsoft.com/office/drawing/2014/main" id="{994B67EB-AA5E-43D0-A4AF-87F95E2C347E}"/>
              </a:ext>
            </a:extLst>
          </p:cNvPr>
          <p:cNvSpPr>
            <a:spLocks noGrp="1" noChangeArrowheads="1"/>
          </p:cNvSpPr>
          <p:nvPr>
            <p:ph type="title"/>
          </p:nvPr>
        </p:nvSpPr>
        <p:spPr>
          <a:xfrm>
            <a:off x="685800" y="457200"/>
            <a:ext cx="7772400" cy="838200"/>
          </a:xfrm>
        </p:spPr>
        <p:txBody>
          <a:bodyPr/>
          <a:lstStyle/>
          <a:p>
            <a:r>
              <a:rPr lang="en-US" altLang="en-US"/>
              <a:t>Linear Search</a:t>
            </a:r>
            <a:endParaRPr lang="en-US" altLang="en-US" u="sng">
              <a:latin typeface="Book Antiqua" panose="02040602050305030304" pitchFamily="18" charset="0"/>
              <a:hlinkClick r:id="rId2" action="ppaction://program"/>
            </a:endParaRPr>
          </a:p>
        </p:txBody>
      </p:sp>
      <p:sp>
        <p:nvSpPr>
          <p:cNvPr id="91140" name="Rectangle 3">
            <a:extLst>
              <a:ext uri="{FF2B5EF4-FFF2-40B4-BE49-F238E27FC236}">
                <a16:creationId xmlns:a16="http://schemas.microsoft.com/office/drawing/2014/main" id="{3F5E6995-2256-468D-9231-CB01D0A7E377}"/>
              </a:ext>
            </a:extLst>
          </p:cNvPr>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anose="02020603050405020304" pitchFamily="18" charset="0"/>
              </a:rPr>
              <a:t>The linear search approach compares the key element, </a:t>
            </a:r>
            <a:r>
              <a:rPr lang="en-US" altLang="en-US" u="sng">
                <a:cs typeface="Times New Roman" panose="02020603050405020304" pitchFamily="18" charset="0"/>
              </a:rPr>
              <a:t>key</a:t>
            </a:r>
            <a:r>
              <a:rPr lang="en-US" altLang="en-US">
                <a:cs typeface="Times New Roman" panose="02020603050405020304" pitchFamily="18" charset="0"/>
              </a:rPr>
              <a:t>, </a:t>
            </a:r>
            <a:r>
              <a:rPr lang="en-US" altLang="en-US" i="1">
                <a:cs typeface="Times New Roman" panose="02020603050405020304" pitchFamily="18" charset="0"/>
              </a:rPr>
              <a:t>sequentially</a:t>
            </a:r>
            <a:r>
              <a:rPr lang="en-US" altLang="en-US">
                <a:cs typeface="Times New Roman" panose="02020603050405020304" pitchFamily="18" charset="0"/>
              </a:rPr>
              <a:t> with each element in the array </a:t>
            </a:r>
            <a:r>
              <a:rPr lang="en-US" altLang="en-US" u="sng">
                <a:cs typeface="Times New Roman" panose="02020603050405020304" pitchFamily="18" charset="0"/>
              </a:rPr>
              <a:t>list</a:t>
            </a:r>
            <a:r>
              <a:rPr lang="en-US" altLang="en-US">
                <a:cs typeface="Times New Roman" panose="02020603050405020304"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a:cs typeface="Times New Roman" panose="02020603050405020304" pitchFamily="18" charset="0"/>
              </a:rPr>
              <a:t>-1</a:t>
            </a:r>
            <a:r>
              <a:rPr lang="en-US" altLang="en-US">
                <a:cs typeface="Times New Roman" panose="02020603050405020304" pitchFamily="18" charset="0"/>
              </a:rPr>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7">
            <a:extLst>
              <a:ext uri="{FF2B5EF4-FFF2-40B4-BE49-F238E27FC236}">
                <a16:creationId xmlns:a16="http://schemas.microsoft.com/office/drawing/2014/main" id="{7C2263A6-5C5F-4E84-B5A9-8DE42AB558D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7D97B0-2D5B-46B4-840B-7C2C365923C1}" type="slidenum">
              <a:rPr lang="en-US" altLang="en-US" sz="1400"/>
              <a:pPr/>
              <a:t>82</a:t>
            </a:fld>
            <a:endParaRPr lang="en-US" altLang="en-US" sz="1400"/>
          </a:p>
        </p:txBody>
      </p:sp>
      <p:sp>
        <p:nvSpPr>
          <p:cNvPr id="92163" name="Rectangle 2">
            <a:extLst>
              <a:ext uri="{FF2B5EF4-FFF2-40B4-BE49-F238E27FC236}">
                <a16:creationId xmlns:a16="http://schemas.microsoft.com/office/drawing/2014/main" id="{9672FE33-B2E5-4DBB-98EF-452C36467DA3}"/>
              </a:ext>
            </a:extLst>
          </p:cNvPr>
          <p:cNvSpPr>
            <a:spLocks noGrp="1" noChangeArrowheads="1"/>
          </p:cNvSpPr>
          <p:nvPr>
            <p:ph type="title" sz="quarter"/>
          </p:nvPr>
        </p:nvSpPr>
        <p:spPr>
          <a:xfrm>
            <a:off x="685800" y="285750"/>
            <a:ext cx="7772400" cy="685800"/>
          </a:xfrm>
        </p:spPr>
        <p:txBody>
          <a:bodyPr/>
          <a:lstStyle/>
          <a:p>
            <a:r>
              <a:rPr lang="en-US" altLang="en-US" sz="4000"/>
              <a:t>Linear Search Animation</a:t>
            </a:r>
          </a:p>
        </p:txBody>
      </p:sp>
      <p:graphicFrame>
        <p:nvGraphicFramePr>
          <p:cNvPr id="385027" name="Group 3">
            <a:extLst>
              <a:ext uri="{FF2B5EF4-FFF2-40B4-BE49-F238E27FC236}">
                <a16:creationId xmlns:a16="http://schemas.microsoft.com/office/drawing/2014/main" id="{0AFB5681-B57A-420E-BC3B-E072B13BEC50}"/>
              </a:ext>
            </a:extLst>
          </p:cNvPr>
          <p:cNvGraphicFramePr>
            <a:graphicFrameLocks noGrp="1"/>
          </p:cNvGraphicFramePr>
          <p:nvPr/>
        </p:nvGraphicFramePr>
        <p:xfrm>
          <a:off x="1884363" y="1662113"/>
          <a:ext cx="4267200" cy="51804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a:extLst>
              <a:ext uri="{FF2B5EF4-FFF2-40B4-BE49-F238E27FC236}">
                <a16:creationId xmlns:a16="http://schemas.microsoft.com/office/drawing/2014/main" id="{E604235B-4732-4080-8B76-9B8AEBACC551}"/>
              </a:ext>
            </a:extLst>
          </p:cNvPr>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a:extLst>
              <a:ext uri="{FF2B5EF4-FFF2-40B4-BE49-F238E27FC236}">
                <a16:creationId xmlns:a16="http://schemas.microsoft.com/office/drawing/2014/main" id="{304D936F-71CF-4846-B45E-B60C7F47DE6E}"/>
              </a:ext>
            </a:extLst>
          </p:cNvPr>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a:extLst>
              <a:ext uri="{FF2B5EF4-FFF2-40B4-BE49-F238E27FC236}">
                <a16:creationId xmlns:a16="http://schemas.microsoft.com/office/drawing/2014/main" id="{1C4F6889-5610-4687-8E27-E8296952033C}"/>
              </a:ext>
            </a:extLst>
          </p:cNvPr>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a:extLst>
              <a:ext uri="{FF2B5EF4-FFF2-40B4-BE49-F238E27FC236}">
                <a16:creationId xmlns:a16="http://schemas.microsoft.com/office/drawing/2014/main" id="{4FC5B1E6-7ED6-4411-948F-B21304DA2BA6}"/>
              </a:ext>
            </a:extLst>
          </p:cNvPr>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a:extLst>
              <a:ext uri="{FF2B5EF4-FFF2-40B4-BE49-F238E27FC236}">
                <a16:creationId xmlns:a16="http://schemas.microsoft.com/office/drawing/2014/main" id="{600C0135-4811-4DD3-B76E-B1CC9EEDC47B}"/>
              </a:ext>
            </a:extLst>
          </p:cNvPr>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a:extLst>
              <a:ext uri="{FF2B5EF4-FFF2-40B4-BE49-F238E27FC236}">
                <a16:creationId xmlns:a16="http://schemas.microsoft.com/office/drawing/2014/main" id="{A96A589F-30F3-49B9-A3EE-F75740F8A623}"/>
              </a:ext>
            </a:extLst>
          </p:cNvPr>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385148" name="Rectangle 124">
            <a:extLst>
              <a:ext uri="{FF2B5EF4-FFF2-40B4-BE49-F238E27FC236}">
                <a16:creationId xmlns:a16="http://schemas.microsoft.com/office/drawing/2014/main" id="{E0584870-FFFE-494C-BB95-8392A206B640}"/>
              </a:ext>
            </a:extLst>
          </p:cNvPr>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385149" name="Rectangle 125">
            <a:extLst>
              <a:ext uri="{FF2B5EF4-FFF2-40B4-BE49-F238E27FC236}">
                <a16:creationId xmlns:a16="http://schemas.microsoft.com/office/drawing/2014/main" id="{6C70DDBC-A4E2-4711-9B54-8FC6CE45C090}"/>
              </a:ext>
            </a:extLst>
          </p:cNvPr>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385150" name="Rectangle 126">
            <a:extLst>
              <a:ext uri="{FF2B5EF4-FFF2-40B4-BE49-F238E27FC236}">
                <a16:creationId xmlns:a16="http://schemas.microsoft.com/office/drawing/2014/main" id="{974F3AC4-1A1D-466A-A3B7-6A16FCD4DBAA}"/>
              </a:ext>
            </a:extLst>
          </p:cNvPr>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385151" name="Rectangle 127">
            <a:extLst>
              <a:ext uri="{FF2B5EF4-FFF2-40B4-BE49-F238E27FC236}">
                <a16:creationId xmlns:a16="http://schemas.microsoft.com/office/drawing/2014/main" id="{4A51329D-469A-4B67-B732-22B17A9C2915}"/>
              </a:ext>
            </a:extLst>
          </p:cNvPr>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385152" name="Rectangle 128">
            <a:extLst>
              <a:ext uri="{FF2B5EF4-FFF2-40B4-BE49-F238E27FC236}">
                <a16:creationId xmlns:a16="http://schemas.microsoft.com/office/drawing/2014/main" id="{266D241C-41E0-4179-A5A6-B9741C143BBD}"/>
              </a:ext>
            </a:extLst>
          </p:cNvPr>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92290" name="Rectangle 130">
            <a:extLst>
              <a:ext uri="{FF2B5EF4-FFF2-40B4-BE49-F238E27FC236}">
                <a16:creationId xmlns:a16="http://schemas.microsoft.com/office/drawing/2014/main" id="{05138951-E92E-4A41-8B11-F34405216D02}"/>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92291" name="Text Box 131">
            <a:extLst>
              <a:ext uri="{FF2B5EF4-FFF2-40B4-BE49-F238E27FC236}">
                <a16:creationId xmlns:a16="http://schemas.microsoft.com/office/drawing/2014/main" id="{D58425FB-8824-45B5-8383-D8BFB879C956}"/>
              </a:ext>
            </a:extLst>
          </p:cNvPr>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Key</a:t>
            </a:r>
          </a:p>
        </p:txBody>
      </p:sp>
      <p:sp>
        <p:nvSpPr>
          <p:cNvPr id="92292" name="Text Box 132">
            <a:extLst>
              <a:ext uri="{FF2B5EF4-FFF2-40B4-BE49-F238E27FC236}">
                <a16:creationId xmlns:a16="http://schemas.microsoft.com/office/drawing/2014/main" id="{7747E564-4CC1-464C-B823-73B6EA943120}"/>
              </a:ext>
            </a:extLst>
          </p:cNvPr>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a:extLst>
              <a:ext uri="{FF2B5EF4-FFF2-40B4-BE49-F238E27FC236}">
                <a16:creationId xmlns:a16="http://schemas.microsoft.com/office/drawing/2014/main" id="{35DC7FDC-0BAE-407C-B00A-16F9163138A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0D4D70-E8CF-49F2-99DC-AFC01FAE8792}" type="slidenum">
              <a:rPr lang="en-US" altLang="en-US" sz="1400"/>
              <a:pPr/>
              <a:t>83</a:t>
            </a:fld>
            <a:endParaRPr lang="en-US" altLang="en-US" sz="1400"/>
          </a:p>
        </p:txBody>
      </p:sp>
      <p:sp>
        <p:nvSpPr>
          <p:cNvPr id="94211" name="Rectangle 2">
            <a:extLst>
              <a:ext uri="{FF2B5EF4-FFF2-40B4-BE49-F238E27FC236}">
                <a16:creationId xmlns:a16="http://schemas.microsoft.com/office/drawing/2014/main" id="{29A58BDE-181C-4D08-9373-C06B19236ECE}"/>
              </a:ext>
            </a:extLst>
          </p:cNvPr>
          <p:cNvSpPr>
            <a:spLocks noGrp="1" noChangeArrowheads="1"/>
          </p:cNvSpPr>
          <p:nvPr>
            <p:ph type="title"/>
          </p:nvPr>
        </p:nvSpPr>
        <p:spPr>
          <a:xfrm>
            <a:off x="685800" y="304800"/>
            <a:ext cx="7772400" cy="609600"/>
          </a:xfrm>
        </p:spPr>
        <p:txBody>
          <a:bodyPr/>
          <a:lstStyle/>
          <a:p>
            <a:r>
              <a:rPr lang="en-US" altLang="en-US"/>
              <a:t>From Idea to Solution</a:t>
            </a:r>
            <a:endParaRPr lang="en-US" altLang="en-US" u="sng">
              <a:latin typeface="Book Antiqua" panose="02040602050305030304" pitchFamily="18" charset="0"/>
              <a:hlinkClick r:id="rId2" action="ppaction://program"/>
            </a:endParaRPr>
          </a:p>
        </p:txBody>
      </p:sp>
      <p:sp>
        <p:nvSpPr>
          <p:cNvPr id="94212" name="Rectangle 3">
            <a:extLst>
              <a:ext uri="{FF2B5EF4-FFF2-40B4-BE49-F238E27FC236}">
                <a16:creationId xmlns:a16="http://schemas.microsoft.com/office/drawing/2014/main" id="{0DCFA41C-CD6E-425E-A720-BF977E5D4C7D}"/>
              </a:ext>
            </a:extLst>
          </p:cNvPr>
          <p:cNvSpPr>
            <a:spLocks noGrp="1" noChangeArrowheads="1"/>
          </p:cNvSpPr>
          <p:nvPr>
            <p:ph type="body" idx="1"/>
          </p:nvPr>
        </p:nvSpPr>
        <p:spPr>
          <a:xfrm>
            <a:off x="228600" y="1143000"/>
            <a:ext cx="8534400" cy="2590800"/>
          </a:xfrm>
          <a:noFill/>
        </p:spPr>
        <p:txBody>
          <a:bodyPr/>
          <a:lstStyle/>
          <a:p>
            <a:pPr marL="0" indent="0">
              <a:buFont typeface="Monotype Sorts" pitchFamily="2" charset="2"/>
              <a:buNone/>
            </a:pPr>
            <a:r>
              <a:rPr lang="en-US" altLang="en-US" sz="2000" dirty="0">
                <a:latin typeface="Courier New" panose="02070309020205020404" pitchFamily="49" charset="0"/>
                <a:cs typeface="Courier New" panose="02070309020205020404" pitchFamily="49" charset="0"/>
              </a:rPr>
              <a:t>/** The method for finding a key in the list */</a:t>
            </a:r>
            <a:endParaRPr lang="en-US" altLang="en-US" sz="2000" dirty="0">
              <a:latin typeface="Courier" charset="0"/>
              <a:cs typeface="Times New Roman" panose="02020603050405020304" pitchFamily="18" charset="0"/>
            </a:endParaRPr>
          </a:p>
          <a:p>
            <a:pPr marL="0" indent="0">
              <a:buFont typeface="Monotype Sorts" pitchFamily="2" charset="2"/>
              <a:buNone/>
            </a:pPr>
            <a:r>
              <a:rPr lang="en-US" altLang="en-US" sz="2000" dirty="0">
                <a:latin typeface="Courier New" panose="02070309020205020404" pitchFamily="49" charset="0"/>
                <a:cs typeface="Courier New" panose="02070309020205020404" pitchFamily="49" charset="0"/>
              </a:rPr>
              <a:t>public static int </a:t>
            </a:r>
            <a:r>
              <a:rPr lang="en-US" altLang="en-US" sz="2000" dirty="0" err="1">
                <a:latin typeface="Courier New" panose="02070309020205020404" pitchFamily="49" charset="0"/>
                <a:cs typeface="Courier New" panose="02070309020205020404" pitchFamily="49" charset="0"/>
              </a:rPr>
              <a:t>linearSearch</a:t>
            </a:r>
            <a:r>
              <a:rPr lang="en-US" altLang="en-US" sz="2000" dirty="0">
                <a:latin typeface="Courier New" panose="02070309020205020404" pitchFamily="49" charset="0"/>
                <a:cs typeface="Courier New" panose="02070309020205020404" pitchFamily="49" charset="0"/>
              </a:rPr>
              <a:t>(int[] list, int key) {</a:t>
            </a:r>
            <a:endParaRPr lang="en-US" altLang="en-US" sz="2000" dirty="0">
              <a:latin typeface="Courier" charset="0"/>
              <a:cs typeface="Times New Roman" panose="02020603050405020304" pitchFamily="18" charset="0"/>
            </a:endParaRPr>
          </a:p>
          <a:p>
            <a:pPr marL="0" indent="0">
              <a:buFont typeface="Monotype Sorts" pitchFamily="2" charset="2"/>
              <a:buNone/>
            </a:pPr>
            <a:r>
              <a:rPr lang="en-US" altLang="en-US" sz="2000" dirty="0">
                <a:latin typeface="Courier New" panose="02070309020205020404" pitchFamily="49" charset="0"/>
                <a:cs typeface="Courier New" panose="02070309020205020404" pitchFamily="49" charset="0"/>
              </a:rPr>
              <a:t>  for (int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 0;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&lt; </a:t>
            </a:r>
            <a:r>
              <a:rPr lang="en-US" altLang="en-US" sz="2000" dirty="0" err="1">
                <a:latin typeface="Courier New" panose="02070309020205020404" pitchFamily="49" charset="0"/>
                <a:cs typeface="Courier New" panose="02070309020205020404" pitchFamily="49" charset="0"/>
              </a:rPr>
              <a:t>list.length</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a:t>
            </a:r>
            <a:endParaRPr lang="en-US" altLang="en-US" sz="2000" dirty="0">
              <a:latin typeface="Courier" charset="0"/>
              <a:cs typeface="Times New Roman" panose="02020603050405020304" pitchFamily="18" charset="0"/>
            </a:endParaRPr>
          </a:p>
          <a:p>
            <a:pPr marL="0" indent="0">
              <a:buFont typeface="Monotype Sorts" pitchFamily="2" charset="2"/>
              <a:buNone/>
            </a:pPr>
            <a:r>
              <a:rPr lang="en-US" altLang="en-US" sz="2000" dirty="0">
                <a:latin typeface="Courier New" panose="02070309020205020404" pitchFamily="49" charset="0"/>
                <a:cs typeface="Courier New" panose="02070309020205020404" pitchFamily="49" charset="0"/>
              </a:rPr>
              <a:t>    if (key == list[</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a:t>
            </a:r>
            <a:endParaRPr lang="en-US" altLang="en-US" sz="2000" dirty="0">
              <a:latin typeface="Courier" charset="0"/>
              <a:cs typeface="Times New Roman" panose="02020603050405020304" pitchFamily="18" charset="0"/>
            </a:endParaRPr>
          </a:p>
          <a:p>
            <a:pPr marL="0" indent="0">
              <a:buFont typeface="Monotype Sorts" pitchFamily="2" charset="2"/>
              <a:buNone/>
            </a:pPr>
            <a:r>
              <a:rPr lang="en-US" altLang="en-US" sz="2000" dirty="0">
                <a:latin typeface="Courier New" panose="02070309020205020404" pitchFamily="49" charset="0"/>
                <a:cs typeface="Courier New" panose="02070309020205020404" pitchFamily="49" charset="0"/>
              </a:rPr>
              <a:t>      return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a:t>
            </a:r>
            <a:endParaRPr lang="en-US" altLang="en-US" sz="2000" dirty="0">
              <a:latin typeface="Courier" charset="0"/>
              <a:cs typeface="Times New Roman" panose="02020603050405020304" pitchFamily="18" charset="0"/>
            </a:endParaRPr>
          </a:p>
          <a:p>
            <a:pPr marL="0" indent="0">
              <a:buFont typeface="Monotype Sorts" pitchFamily="2" charset="2"/>
              <a:buNone/>
            </a:pPr>
            <a:r>
              <a:rPr lang="en-US" altLang="en-US" sz="2000" dirty="0">
                <a:latin typeface="Courier New" panose="02070309020205020404" pitchFamily="49" charset="0"/>
                <a:cs typeface="Courier New" panose="02070309020205020404" pitchFamily="49" charset="0"/>
              </a:rPr>
              <a:t>  return -1;</a:t>
            </a:r>
            <a:endParaRPr lang="en-US" altLang="en-US" sz="2000" dirty="0">
              <a:latin typeface="Courier" charset="0"/>
              <a:cs typeface="Times New Roman" panose="02020603050405020304" pitchFamily="18" charset="0"/>
            </a:endParaRPr>
          </a:p>
          <a:p>
            <a:pPr marL="0" indent="0">
              <a:buFont typeface="Monotype Sorts" pitchFamily="2" charset="2"/>
              <a:buNone/>
            </a:pPr>
            <a:r>
              <a:rPr lang="en-US" altLang="en-US" sz="2000" dirty="0">
                <a:latin typeface="Courier New" panose="02070309020205020404" pitchFamily="49" charset="0"/>
                <a:cs typeface="Courier New" panose="02070309020205020404" pitchFamily="49" charset="0"/>
              </a:rPr>
              <a:t>}</a:t>
            </a:r>
            <a:endParaRPr lang="en-US" altLang="en-US" sz="2000" dirty="0"/>
          </a:p>
        </p:txBody>
      </p:sp>
      <p:sp>
        <p:nvSpPr>
          <p:cNvPr id="94213" name="Rectangle 7">
            <a:extLst>
              <a:ext uri="{FF2B5EF4-FFF2-40B4-BE49-F238E27FC236}">
                <a16:creationId xmlns:a16="http://schemas.microsoft.com/office/drawing/2014/main" id="{E10AF42E-A16A-462C-A3A7-6EE85CB944CC}"/>
              </a:ext>
            </a:extLst>
          </p:cNvPr>
          <p:cNvSpPr>
            <a:spLocks noChangeArrowheads="1"/>
          </p:cNvSpPr>
          <p:nvPr/>
        </p:nvSpPr>
        <p:spPr bwMode="auto">
          <a:xfrm>
            <a:off x="228600" y="4876800"/>
            <a:ext cx="8534400" cy="1600200"/>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dirty="0">
                <a:latin typeface="Courier New" panose="02070309020205020404" pitchFamily="49" charset="0"/>
                <a:cs typeface="Courier New" panose="02070309020205020404" pitchFamily="49" charset="0"/>
              </a:rPr>
              <a:t>int[] list = {1, 4, 4, 2, 5, -3, 6, 2};</a:t>
            </a:r>
            <a:endParaRPr lang="en-US" altLang="en-US" sz="2000" dirty="0">
              <a:latin typeface="Courier" charset="0"/>
              <a:cs typeface="Times New Roman" panose="02020603050405020304" pitchFamily="18" charset="0"/>
            </a:endParaRPr>
          </a:p>
          <a:p>
            <a:pPr>
              <a:buFont typeface="Monotype Sorts" pitchFamily="2" charset="2"/>
              <a:buNone/>
            </a:pPr>
            <a:r>
              <a:rPr lang="en-US" altLang="en-US" sz="2000" dirty="0">
                <a:latin typeface="Courier New" panose="02070309020205020404" pitchFamily="49" charset="0"/>
                <a:cs typeface="Courier New" panose="02070309020205020404" pitchFamily="49" charset="0"/>
              </a:rPr>
              <a:t>int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linearSearch</a:t>
            </a:r>
            <a:r>
              <a:rPr lang="en-US" altLang="en-US" sz="2000" dirty="0">
                <a:latin typeface="Courier New" panose="02070309020205020404" pitchFamily="49" charset="0"/>
                <a:cs typeface="Courier New" panose="02070309020205020404" pitchFamily="49" charset="0"/>
              </a:rPr>
              <a:t>(list, 4);  // returns 1</a:t>
            </a:r>
            <a:endParaRPr lang="en-US" altLang="en-US" sz="2000" dirty="0">
              <a:latin typeface="Courier" charset="0"/>
              <a:cs typeface="Times New Roman" panose="02020603050405020304" pitchFamily="18" charset="0"/>
            </a:endParaRPr>
          </a:p>
          <a:p>
            <a:pPr>
              <a:buFont typeface="Monotype Sorts" pitchFamily="2" charset="2"/>
              <a:buNone/>
            </a:pPr>
            <a:r>
              <a:rPr lang="en-US" altLang="en-US" sz="2000" dirty="0">
                <a:latin typeface="Courier New" panose="02070309020205020404" pitchFamily="49" charset="0"/>
                <a:cs typeface="Courier New" panose="02070309020205020404" pitchFamily="49" charset="0"/>
              </a:rPr>
              <a:t>int j = </a:t>
            </a:r>
            <a:r>
              <a:rPr lang="en-US" altLang="en-US" sz="2000" dirty="0" err="1">
                <a:latin typeface="Courier New" panose="02070309020205020404" pitchFamily="49" charset="0"/>
                <a:cs typeface="Courier New" panose="02070309020205020404" pitchFamily="49" charset="0"/>
              </a:rPr>
              <a:t>linearSearch</a:t>
            </a:r>
            <a:r>
              <a:rPr lang="en-US" altLang="en-US" sz="2000" dirty="0">
                <a:latin typeface="Courier New" panose="02070309020205020404" pitchFamily="49" charset="0"/>
                <a:cs typeface="Courier New" panose="02070309020205020404" pitchFamily="49" charset="0"/>
              </a:rPr>
              <a:t>(list, -4); // returns -1</a:t>
            </a:r>
            <a:endParaRPr lang="en-US" altLang="en-US" sz="2000" dirty="0">
              <a:latin typeface="Courier" charset="0"/>
              <a:cs typeface="Times New Roman" panose="02020603050405020304" pitchFamily="18" charset="0"/>
            </a:endParaRPr>
          </a:p>
          <a:p>
            <a:pPr>
              <a:buFont typeface="Monotype Sorts" pitchFamily="2" charset="2"/>
              <a:buNone/>
            </a:pPr>
            <a:r>
              <a:rPr lang="en-US" altLang="en-US" sz="2000" dirty="0">
                <a:latin typeface="Courier New" panose="02070309020205020404" pitchFamily="49" charset="0"/>
                <a:cs typeface="Courier New" panose="02070309020205020404" pitchFamily="49" charset="0"/>
              </a:rPr>
              <a:t>int k = </a:t>
            </a:r>
            <a:r>
              <a:rPr lang="en-US" altLang="en-US" sz="2000" dirty="0" err="1">
                <a:latin typeface="Courier New" panose="02070309020205020404" pitchFamily="49" charset="0"/>
                <a:cs typeface="Courier New" panose="02070309020205020404" pitchFamily="49" charset="0"/>
              </a:rPr>
              <a:t>linearSearch</a:t>
            </a:r>
            <a:r>
              <a:rPr lang="en-US" altLang="en-US" sz="2000" dirty="0">
                <a:latin typeface="Courier New" panose="02070309020205020404" pitchFamily="49" charset="0"/>
                <a:cs typeface="Courier New" panose="02070309020205020404" pitchFamily="49" charset="0"/>
              </a:rPr>
              <a:t>(list, -3); // returns 5</a:t>
            </a:r>
          </a:p>
        </p:txBody>
      </p:sp>
      <p:sp>
        <p:nvSpPr>
          <p:cNvPr id="94214" name="Rectangle 8">
            <a:extLst>
              <a:ext uri="{FF2B5EF4-FFF2-40B4-BE49-F238E27FC236}">
                <a16:creationId xmlns:a16="http://schemas.microsoft.com/office/drawing/2014/main" id="{C18599DC-6D27-4865-B601-79A1019CDA76}"/>
              </a:ext>
            </a:extLst>
          </p:cNvPr>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292100" indent="1651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cs typeface="Times New Roman" panose="02020603050405020304" pitchFamily="18" charset="0"/>
              </a:rPr>
              <a:t>Trace the method</a:t>
            </a:r>
          </a:p>
        </p:txBody>
      </p:sp>
      <p:sp>
        <p:nvSpPr>
          <p:cNvPr id="94215" name="Rectangle 9">
            <a:extLst>
              <a:ext uri="{FF2B5EF4-FFF2-40B4-BE49-F238E27FC236}">
                <a16:creationId xmlns:a16="http://schemas.microsoft.com/office/drawing/2014/main" id="{5FE9DFEB-1956-442B-9BB5-D00977BF9991}"/>
              </a:ext>
            </a:extLst>
          </p:cNvPr>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a:extLst>
              <a:ext uri="{FF2B5EF4-FFF2-40B4-BE49-F238E27FC236}">
                <a16:creationId xmlns:a16="http://schemas.microsoft.com/office/drawing/2014/main" id="{10DEF95B-BCED-4FB4-B1B0-1F8AA4200E8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25671B-3016-4888-ABA7-E3B53D856AEA}" type="slidenum">
              <a:rPr lang="en-US" altLang="en-US" sz="1400"/>
              <a:pPr/>
              <a:t>84</a:t>
            </a:fld>
            <a:endParaRPr lang="en-US" altLang="en-US" sz="1400"/>
          </a:p>
        </p:txBody>
      </p:sp>
      <p:sp>
        <p:nvSpPr>
          <p:cNvPr id="95235" name="Rectangle 2">
            <a:extLst>
              <a:ext uri="{FF2B5EF4-FFF2-40B4-BE49-F238E27FC236}">
                <a16:creationId xmlns:a16="http://schemas.microsoft.com/office/drawing/2014/main" id="{C008E18E-C1C4-49A2-9A03-B1B1071B521D}"/>
              </a:ext>
            </a:extLst>
          </p:cNvPr>
          <p:cNvSpPr>
            <a:spLocks noGrp="1" noChangeArrowheads="1"/>
          </p:cNvSpPr>
          <p:nvPr>
            <p:ph type="title"/>
          </p:nvPr>
        </p:nvSpPr>
        <p:spPr>
          <a:xfrm>
            <a:off x="685800" y="457200"/>
            <a:ext cx="7772400" cy="838200"/>
          </a:xfrm>
        </p:spPr>
        <p:txBody>
          <a:bodyPr/>
          <a:lstStyle/>
          <a:p>
            <a:r>
              <a:rPr lang="en-US" altLang="en-US"/>
              <a:t>Binary Search</a:t>
            </a:r>
            <a:endParaRPr lang="en-US" altLang="en-US" u="sng">
              <a:latin typeface="Book Antiqua" panose="02040602050305030304" pitchFamily="18" charset="0"/>
              <a:hlinkClick r:id="rId2" action="ppaction://program"/>
            </a:endParaRPr>
          </a:p>
        </p:txBody>
      </p:sp>
      <p:sp>
        <p:nvSpPr>
          <p:cNvPr id="95236" name="Rectangle 3">
            <a:extLst>
              <a:ext uri="{FF2B5EF4-FFF2-40B4-BE49-F238E27FC236}">
                <a16:creationId xmlns:a16="http://schemas.microsoft.com/office/drawing/2014/main" id="{0D81B8BC-421C-44CD-B2E4-BD2219757EE9}"/>
              </a:ext>
            </a:extLst>
          </p:cNvPr>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anose="02020603050405020304" pitchFamily="18" charset="0"/>
              </a:rPr>
              <a:t>For binary search to work, the elements in the array must already be ordered. Without loss of generality, assume that the array is in ascending order. </a:t>
            </a:r>
          </a:p>
          <a:p>
            <a:pPr marL="292100" lvl="1" indent="165100">
              <a:buFontTx/>
              <a:buNone/>
            </a:pPr>
            <a:r>
              <a:rPr lang="en-US" altLang="en-US">
                <a:cs typeface="Times New Roman" panose="02020603050405020304" pitchFamily="18" charset="0"/>
              </a:rPr>
              <a:t>e.g., 2 4 7 10 11 45 50 59 60 66 69 70 79</a:t>
            </a:r>
          </a:p>
          <a:p>
            <a:pPr marL="0" indent="0">
              <a:buFont typeface="Monotype Sorts" pitchFamily="2" charset="2"/>
              <a:buNone/>
            </a:pPr>
            <a:r>
              <a:rPr lang="en-US" altLang="en-US">
                <a:cs typeface="Times New Roman" panose="02020603050405020304" pitchFamily="18" charset="0"/>
              </a:rPr>
              <a:t>The binary search first compares the key with the element in the middle of the array.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E7CD2E8D-8E88-4FE8-8ED5-768E37CD898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E7421A-B734-41DA-B7E7-BA125DD37E65}" type="slidenum">
              <a:rPr lang="en-US" altLang="en-US" sz="1400"/>
              <a:pPr/>
              <a:t>85</a:t>
            </a:fld>
            <a:endParaRPr lang="en-US" altLang="en-US" sz="1400"/>
          </a:p>
        </p:txBody>
      </p:sp>
      <p:sp>
        <p:nvSpPr>
          <p:cNvPr id="96259" name="Rectangle 2">
            <a:extLst>
              <a:ext uri="{FF2B5EF4-FFF2-40B4-BE49-F238E27FC236}">
                <a16:creationId xmlns:a16="http://schemas.microsoft.com/office/drawing/2014/main" id="{F6960166-188F-4124-B90E-B1AF4CA3EC9C}"/>
              </a:ext>
            </a:extLst>
          </p:cNvPr>
          <p:cNvSpPr>
            <a:spLocks noGrp="1" noChangeArrowheads="1"/>
          </p:cNvSpPr>
          <p:nvPr>
            <p:ph type="title"/>
          </p:nvPr>
        </p:nvSpPr>
        <p:spPr>
          <a:xfrm>
            <a:off x="685800" y="457200"/>
            <a:ext cx="7772400" cy="8382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96260" name="Rectangle 3">
            <a:extLst>
              <a:ext uri="{FF2B5EF4-FFF2-40B4-BE49-F238E27FC236}">
                <a16:creationId xmlns:a16="http://schemas.microsoft.com/office/drawing/2014/main" id="{9F93DDB3-3E5F-4CED-9959-DBB2BC2AA1E4}"/>
              </a:ext>
            </a:extLst>
          </p:cNvPr>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a:cs typeface="Times New Roman" panose="02020603050405020304" pitchFamily="18" charset="0"/>
              </a:rPr>
              <a:t>If the key is less than the middle element, you only need to search the key in the first half of the array.</a:t>
            </a:r>
          </a:p>
          <a:p>
            <a:pPr marL="512763" indent="-512763">
              <a:lnSpc>
                <a:spcPct val="90000"/>
              </a:lnSpc>
            </a:pPr>
            <a:r>
              <a:rPr lang="en-US" altLang="en-US">
                <a:cs typeface="Times New Roman" panose="02020603050405020304" pitchFamily="18" charset="0"/>
              </a:rPr>
              <a:t>If the key is equal to the middle element, the search ends with a match.</a:t>
            </a:r>
          </a:p>
          <a:p>
            <a:pPr marL="512763" indent="-512763">
              <a:lnSpc>
                <a:spcPct val="90000"/>
              </a:lnSpc>
            </a:pPr>
            <a:r>
              <a:rPr lang="en-US" altLang="en-US">
                <a:cs typeface="Times New Roman" panose="02020603050405020304" pitchFamily="18" charset="0"/>
              </a:rPr>
              <a:t>If the key is greater than the middle element, you only need to search the key in the second half of the array.</a:t>
            </a:r>
            <a:endParaRPr lang="en-US" altLang="en-US"/>
          </a:p>
        </p:txBody>
      </p:sp>
      <p:sp>
        <p:nvSpPr>
          <p:cNvPr id="96261" name="Rectangle 4">
            <a:extLst>
              <a:ext uri="{FF2B5EF4-FFF2-40B4-BE49-F238E27FC236}">
                <a16:creationId xmlns:a16="http://schemas.microsoft.com/office/drawing/2014/main" id="{EC54CE07-332D-4AF3-9E8D-1F0EDE0A9479}"/>
              </a:ext>
            </a:extLst>
          </p:cNvPr>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627063" indent="1651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cs typeface="Times New Roman" panose="02020603050405020304" pitchFamily="18" charset="0"/>
              </a:rPr>
              <a:t>Consider the following three cases: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a:extLst>
              <a:ext uri="{FF2B5EF4-FFF2-40B4-BE49-F238E27FC236}">
                <a16:creationId xmlns:a16="http://schemas.microsoft.com/office/drawing/2014/main" id="{D95BBC9A-8187-4296-9BCC-6D3E3BA6022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E8B8FB-3015-42A9-94B4-5EB634D7570F}" type="slidenum">
              <a:rPr lang="en-US" altLang="en-US" sz="1400"/>
              <a:pPr/>
              <a:t>86</a:t>
            </a:fld>
            <a:endParaRPr lang="en-US" altLang="en-US" sz="1400"/>
          </a:p>
        </p:txBody>
      </p:sp>
      <p:sp>
        <p:nvSpPr>
          <p:cNvPr id="97283" name="Rectangle 2">
            <a:extLst>
              <a:ext uri="{FF2B5EF4-FFF2-40B4-BE49-F238E27FC236}">
                <a16:creationId xmlns:a16="http://schemas.microsoft.com/office/drawing/2014/main" id="{13DE754C-AC6E-4FD6-BFB8-A37BF60B7316}"/>
              </a:ext>
            </a:extLst>
          </p:cNvPr>
          <p:cNvSpPr>
            <a:spLocks noGrp="1" noChangeArrowheads="1"/>
          </p:cNvSpPr>
          <p:nvPr>
            <p:ph type="title"/>
          </p:nvPr>
        </p:nvSpPr>
        <p:spPr/>
        <p:txBody>
          <a:bodyPr/>
          <a:lstStyle/>
          <a:p>
            <a:r>
              <a:rPr lang="en-US" altLang="en-US"/>
              <a:t>Binary Search</a:t>
            </a:r>
          </a:p>
        </p:txBody>
      </p:sp>
      <p:graphicFrame>
        <p:nvGraphicFramePr>
          <p:cNvPr id="386051" name="Group 3">
            <a:extLst>
              <a:ext uri="{FF2B5EF4-FFF2-40B4-BE49-F238E27FC236}">
                <a16:creationId xmlns:a16="http://schemas.microsoft.com/office/drawing/2014/main" id="{0029284D-DB38-4B11-8FDB-B9FA7055101B}"/>
              </a:ext>
            </a:extLst>
          </p:cNvPr>
          <p:cNvGraphicFramePr>
            <a:graphicFrameLocks noGrp="1"/>
          </p:cNvGraphicFramePr>
          <p:nvPr/>
        </p:nvGraphicFramePr>
        <p:xfrm>
          <a:off x="2590800" y="3216275"/>
          <a:ext cx="4267200" cy="51804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a:extLst>
              <a:ext uri="{FF2B5EF4-FFF2-40B4-BE49-F238E27FC236}">
                <a16:creationId xmlns:a16="http://schemas.microsoft.com/office/drawing/2014/main" id="{71ACEF6F-A670-4629-B4A2-7ACB771725FB}"/>
              </a:ext>
            </a:extLst>
          </p:cNvPr>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a:extLst>
              <a:ext uri="{FF2B5EF4-FFF2-40B4-BE49-F238E27FC236}">
                <a16:creationId xmlns:a16="http://schemas.microsoft.com/office/drawing/2014/main" id="{524BB260-C38A-450C-95BF-5783F7B01B6F}"/>
              </a:ext>
            </a:extLst>
          </p:cNvPr>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a:extLst>
              <a:ext uri="{FF2B5EF4-FFF2-40B4-BE49-F238E27FC236}">
                <a16:creationId xmlns:a16="http://schemas.microsoft.com/office/drawing/2014/main" id="{1970B4A1-5A3D-4926-802D-A3B1D80ECD14}"/>
              </a:ext>
            </a:extLst>
          </p:cNvPr>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8</a:t>
            </a:r>
          </a:p>
        </p:txBody>
      </p:sp>
      <p:sp>
        <p:nvSpPr>
          <p:cNvPr id="386112" name="Rectangle 64">
            <a:extLst>
              <a:ext uri="{FF2B5EF4-FFF2-40B4-BE49-F238E27FC236}">
                <a16:creationId xmlns:a16="http://schemas.microsoft.com/office/drawing/2014/main" id="{C3BC223C-7EE2-4E54-84F7-CF8FA77F4B0A}"/>
              </a:ext>
            </a:extLst>
          </p:cNvPr>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8</a:t>
            </a:r>
          </a:p>
        </p:txBody>
      </p:sp>
      <p:sp>
        <p:nvSpPr>
          <p:cNvPr id="386113" name="Rectangle 65">
            <a:extLst>
              <a:ext uri="{FF2B5EF4-FFF2-40B4-BE49-F238E27FC236}">
                <a16:creationId xmlns:a16="http://schemas.microsoft.com/office/drawing/2014/main" id="{33848F5D-5311-4209-9C02-76EB139DE09B}"/>
              </a:ext>
            </a:extLst>
          </p:cNvPr>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8</a:t>
            </a:r>
          </a:p>
        </p:txBody>
      </p:sp>
      <p:sp>
        <p:nvSpPr>
          <p:cNvPr id="97347" name="Text Box 68">
            <a:extLst>
              <a:ext uri="{FF2B5EF4-FFF2-40B4-BE49-F238E27FC236}">
                <a16:creationId xmlns:a16="http://schemas.microsoft.com/office/drawing/2014/main" id="{27A1497B-D863-42C2-8930-F39EE2F749CC}"/>
              </a:ext>
            </a:extLst>
          </p:cNvPr>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Key</a:t>
            </a:r>
          </a:p>
        </p:txBody>
      </p:sp>
      <p:sp>
        <p:nvSpPr>
          <p:cNvPr id="97348" name="Text Box 69">
            <a:extLst>
              <a:ext uri="{FF2B5EF4-FFF2-40B4-BE49-F238E27FC236}">
                <a16:creationId xmlns:a16="http://schemas.microsoft.com/office/drawing/2014/main" id="{9C8B09E8-E746-4835-B15D-7E8076824B1A}"/>
              </a:ext>
            </a:extLst>
          </p:cNvPr>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97349" name="Rectangle 71">
            <a:extLst>
              <a:ext uri="{FF2B5EF4-FFF2-40B4-BE49-F238E27FC236}">
                <a16:creationId xmlns:a16="http://schemas.microsoft.com/office/drawing/2014/main" id="{A6B111D9-D51D-440E-B320-C2AE2643E46B}"/>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a:extLst>
              <a:ext uri="{FF2B5EF4-FFF2-40B4-BE49-F238E27FC236}">
                <a16:creationId xmlns:a16="http://schemas.microsoft.com/office/drawing/2014/main" id="{55BE0C56-5427-46CA-9AB5-EA6A4BA97D9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7F67A4-6CCD-4D1E-82C0-0E965B4D3943}" type="slidenum">
              <a:rPr lang="en-US" altLang="en-US" sz="1400"/>
              <a:pPr/>
              <a:t>87</a:t>
            </a:fld>
            <a:endParaRPr lang="en-US" altLang="en-US" sz="1400"/>
          </a:p>
        </p:txBody>
      </p:sp>
      <p:sp>
        <p:nvSpPr>
          <p:cNvPr id="99331" name="Rectangle 2">
            <a:extLst>
              <a:ext uri="{FF2B5EF4-FFF2-40B4-BE49-F238E27FC236}">
                <a16:creationId xmlns:a16="http://schemas.microsoft.com/office/drawing/2014/main" id="{1A9D165A-28AF-4FC8-A1CD-C38F8C65E2B7}"/>
              </a:ext>
            </a:extLst>
          </p:cNvPr>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anose="02040602050305030304" pitchFamily="18" charset="0"/>
              <a:hlinkClick r:id="rId3" action="ppaction://program"/>
            </a:endParaRPr>
          </a:p>
        </p:txBody>
      </p:sp>
      <p:sp>
        <p:nvSpPr>
          <p:cNvPr id="99332" name="Rectangle 6">
            <a:extLst>
              <a:ext uri="{FF2B5EF4-FFF2-40B4-BE49-F238E27FC236}">
                <a16:creationId xmlns:a16="http://schemas.microsoft.com/office/drawing/2014/main" id="{3FE5733E-3CF7-4B24-AE0D-B863F26ACE7D}"/>
              </a:ext>
            </a:extLst>
          </p:cNvPr>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9333" name="Rectangle 8">
            <a:extLst>
              <a:ext uri="{FF2B5EF4-FFF2-40B4-BE49-F238E27FC236}">
                <a16:creationId xmlns:a16="http://schemas.microsoft.com/office/drawing/2014/main" id="{414F2E47-51B6-45D6-ACF6-218A1800382F}"/>
              </a:ext>
            </a:extLst>
          </p:cNvPr>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99334" name="Object 7">
            <a:extLst>
              <a:ext uri="{FF2B5EF4-FFF2-40B4-BE49-F238E27FC236}">
                <a16:creationId xmlns:a16="http://schemas.microsoft.com/office/drawing/2014/main" id="{79A523E7-2A23-419F-861E-472DB391251A}"/>
              </a:ext>
            </a:extLst>
          </p:cNvPr>
          <p:cNvGraphicFramePr>
            <a:graphicFrameLocks noChangeAspect="1"/>
          </p:cNvGraphicFramePr>
          <p:nvPr>
            <p:extLst>
              <p:ext uri="{D42A27DB-BD31-4B8C-83A1-F6EECF244321}">
                <p14:modId xmlns:p14="http://schemas.microsoft.com/office/powerpoint/2010/main" val="2461285474"/>
              </p:ext>
            </p:extLst>
          </p:nvPr>
        </p:nvGraphicFramePr>
        <p:xfrm>
          <a:off x="-457200" y="1143000"/>
          <a:ext cx="9601200" cy="4660900"/>
        </p:xfrm>
        <a:graphic>
          <a:graphicData uri="http://schemas.openxmlformats.org/presentationml/2006/ole">
            <mc:AlternateContent xmlns:mc="http://schemas.openxmlformats.org/markup-compatibility/2006">
              <mc:Choice xmlns:v="urn:schemas-microsoft-com:vml" Requires="v">
                <p:oleObj spid="_x0000_s99341" r:id="rId4" imgW="4277868" imgH="2078736" progId="Word.Picture.8">
                  <p:embed/>
                </p:oleObj>
              </mc:Choice>
              <mc:Fallback>
                <p:oleObj r:id="rId4" imgW="4277868" imgH="2078736"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43000"/>
                        <a:ext cx="9601200" cy="4660900"/>
                      </a:xfrm>
                      <a:prstGeom prst="rect">
                        <a:avLst/>
                      </a:prstGeom>
                      <a:noFill/>
                      <a:ln>
                        <a:noFill/>
                      </a:ln>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a:extLst>
              <a:ext uri="{FF2B5EF4-FFF2-40B4-BE49-F238E27FC236}">
                <a16:creationId xmlns:a16="http://schemas.microsoft.com/office/drawing/2014/main" id="{F7A183EA-3C0E-465B-89D7-6950169B50B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2A5628-7C11-477F-8744-4EA8C3A5263F}" type="slidenum">
              <a:rPr lang="en-US" altLang="en-US" sz="1400"/>
              <a:pPr/>
              <a:t>88</a:t>
            </a:fld>
            <a:endParaRPr lang="en-US" altLang="en-US" sz="1400"/>
          </a:p>
        </p:txBody>
      </p:sp>
      <p:sp>
        <p:nvSpPr>
          <p:cNvPr id="100355" name="Rectangle 2">
            <a:extLst>
              <a:ext uri="{FF2B5EF4-FFF2-40B4-BE49-F238E27FC236}">
                <a16:creationId xmlns:a16="http://schemas.microsoft.com/office/drawing/2014/main" id="{23B92C05-4F9B-4CCB-BC5D-547A4B563AFA}"/>
              </a:ext>
            </a:extLst>
          </p:cNvPr>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anose="02040602050305030304" pitchFamily="18" charset="0"/>
              <a:hlinkClick r:id="rId3" action="ppaction://program"/>
            </a:endParaRPr>
          </a:p>
        </p:txBody>
      </p:sp>
      <p:sp>
        <p:nvSpPr>
          <p:cNvPr id="100356" name="Rectangle 3">
            <a:extLst>
              <a:ext uri="{FF2B5EF4-FFF2-40B4-BE49-F238E27FC236}">
                <a16:creationId xmlns:a16="http://schemas.microsoft.com/office/drawing/2014/main" id="{83D52F3D-B702-44DC-9484-3B974AD4CCEA}"/>
              </a:ext>
            </a:extLst>
          </p:cNvPr>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0357" name="Rectangle 4">
            <a:extLst>
              <a:ext uri="{FF2B5EF4-FFF2-40B4-BE49-F238E27FC236}">
                <a16:creationId xmlns:a16="http://schemas.microsoft.com/office/drawing/2014/main" id="{A7C9A96E-FD0F-4CDC-8395-35562544ABB0}"/>
              </a:ext>
            </a:extLst>
          </p:cNvPr>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00358" name="Object 5">
            <a:extLst>
              <a:ext uri="{FF2B5EF4-FFF2-40B4-BE49-F238E27FC236}">
                <a16:creationId xmlns:a16="http://schemas.microsoft.com/office/drawing/2014/main" id="{B8C94D28-A3B1-4DBB-BED1-529BAC5EEC63}"/>
              </a:ext>
            </a:extLst>
          </p:cNvPr>
          <p:cNvGraphicFramePr>
            <a:graphicFrameLocks noChangeAspect="1"/>
          </p:cNvGraphicFramePr>
          <p:nvPr>
            <p:extLst>
              <p:ext uri="{D42A27DB-BD31-4B8C-83A1-F6EECF244321}">
                <p14:modId xmlns:p14="http://schemas.microsoft.com/office/powerpoint/2010/main" val="3190620089"/>
              </p:ext>
            </p:extLst>
          </p:nvPr>
        </p:nvGraphicFramePr>
        <p:xfrm>
          <a:off x="270640" y="812270"/>
          <a:ext cx="8873360" cy="5799668"/>
        </p:xfrm>
        <a:graphic>
          <a:graphicData uri="http://schemas.openxmlformats.org/presentationml/2006/ole">
            <mc:AlternateContent xmlns:mc="http://schemas.openxmlformats.org/markup-compatibility/2006">
              <mc:Choice xmlns:v="urn:schemas-microsoft-com:vml" Requires="v">
                <p:oleObj spid="_x0000_s100365" name="Picture" r:id="rId4" imgW="4282440" imgH="2796540" progId="Word.Picture.8">
                  <p:embed/>
                </p:oleObj>
              </mc:Choice>
              <mc:Fallback>
                <p:oleObj name="Picture" r:id="rId4" imgW="4282440" imgH="27965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0" y="812270"/>
                        <a:ext cx="8873360" cy="5799668"/>
                      </a:xfrm>
                      <a:prstGeom prst="rect">
                        <a:avLst/>
                      </a:prstGeom>
                      <a:noFill/>
                      <a:ln>
                        <a:noFill/>
                      </a:ln>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a:extLst>
              <a:ext uri="{FF2B5EF4-FFF2-40B4-BE49-F238E27FC236}">
                <a16:creationId xmlns:a16="http://schemas.microsoft.com/office/drawing/2014/main" id="{37A5B047-44EA-413A-96D7-CC8203CD77E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D6A339-60C9-4F03-A34D-1206D51DCA85}" type="slidenum">
              <a:rPr lang="en-US" altLang="en-US" sz="1400"/>
              <a:pPr/>
              <a:t>89</a:t>
            </a:fld>
            <a:endParaRPr lang="en-US" altLang="en-US" sz="1400"/>
          </a:p>
        </p:txBody>
      </p:sp>
      <p:sp>
        <p:nvSpPr>
          <p:cNvPr id="101379" name="Rectangle 2">
            <a:extLst>
              <a:ext uri="{FF2B5EF4-FFF2-40B4-BE49-F238E27FC236}">
                <a16:creationId xmlns:a16="http://schemas.microsoft.com/office/drawing/2014/main" id="{5EBD4E76-B6CA-4585-9C58-2EA48CECBF5A}"/>
              </a:ext>
            </a:extLst>
          </p:cNvPr>
          <p:cNvSpPr>
            <a:spLocks noGrp="1" noChangeArrowheads="1"/>
          </p:cNvSpPr>
          <p:nvPr>
            <p:ph type="title"/>
          </p:nvPr>
        </p:nvSpPr>
        <p:spPr>
          <a:xfrm>
            <a:off x="685800" y="152400"/>
            <a:ext cx="7772400" cy="5334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101380" name="Rectangle 3">
            <a:extLst>
              <a:ext uri="{FF2B5EF4-FFF2-40B4-BE49-F238E27FC236}">
                <a16:creationId xmlns:a16="http://schemas.microsoft.com/office/drawing/2014/main" id="{B56EA04B-422D-455F-996D-C64D9AB02B0C}"/>
              </a:ext>
            </a:extLst>
          </p:cNvPr>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a:cs typeface="Times New Roman" panose="02020603050405020304" pitchFamily="18" charset="0"/>
              </a:rPr>
              <a:t>The </a:t>
            </a:r>
            <a:r>
              <a:rPr lang="en-US" altLang="en-US" u="sng">
                <a:cs typeface="Times New Roman" panose="02020603050405020304" pitchFamily="18" charset="0"/>
              </a:rPr>
              <a:t>binarySearch</a:t>
            </a:r>
            <a:r>
              <a:rPr lang="en-US" altLang="en-US">
                <a:cs typeface="Times New Roman" panose="02020603050405020304" pitchFamily="18" charset="0"/>
              </a:rPr>
              <a:t> method returns the index of the element in the list that matches the search key if it is contained in the list. Otherwise, it returns </a:t>
            </a: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 -insertion point - 1. </a:t>
            </a: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The insertion point is the point at which the key would be inserted into the list.</a:t>
            </a:r>
            <a:r>
              <a:rPr lang="en-US" altLang="en-US" sz="4000">
                <a:cs typeface="Times New Roman" panose="02020603050405020304" pitchFamily="18" charset="0"/>
              </a:rPr>
              <a:t> </a:t>
            </a:r>
          </a:p>
          <a:p>
            <a:pPr marL="0" indent="0">
              <a:buFont typeface="Monotype Sorts" pitchFamily="2" charset="2"/>
              <a:buNone/>
            </a:pPr>
            <a:endParaRPr lang="en-US" altLang="en-US" sz="400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BAFF9FE3-E63A-4030-AAA6-5548B2E5400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18B2A9-A70F-40B8-A9B8-9E71B9A11FCD}" type="slidenum">
              <a:rPr lang="en-US" altLang="en-US" sz="1400"/>
              <a:pPr/>
              <a:t>9</a:t>
            </a:fld>
            <a:endParaRPr lang="en-US" altLang="en-US" sz="1400"/>
          </a:p>
        </p:txBody>
      </p:sp>
      <p:sp>
        <p:nvSpPr>
          <p:cNvPr id="16387" name="Rectangle 2">
            <a:extLst>
              <a:ext uri="{FF2B5EF4-FFF2-40B4-BE49-F238E27FC236}">
                <a16:creationId xmlns:a16="http://schemas.microsoft.com/office/drawing/2014/main" id="{EC75F629-652B-4A29-A9BC-7805951FBE9F}"/>
              </a:ext>
            </a:extLst>
          </p:cNvPr>
          <p:cNvSpPr>
            <a:spLocks noGrp="1" noChangeArrowheads="1"/>
          </p:cNvSpPr>
          <p:nvPr>
            <p:ph type="title"/>
          </p:nvPr>
        </p:nvSpPr>
        <p:spPr>
          <a:xfrm>
            <a:off x="685800" y="152400"/>
            <a:ext cx="7772400" cy="609600"/>
          </a:xfrm>
          <a:noFill/>
        </p:spPr>
        <p:txBody>
          <a:bodyPr/>
          <a:lstStyle/>
          <a:p>
            <a:r>
              <a:rPr lang="en-US" altLang="en-US"/>
              <a:t>Indexed Variables</a:t>
            </a:r>
          </a:p>
        </p:txBody>
      </p:sp>
      <p:sp>
        <p:nvSpPr>
          <p:cNvPr id="16388" name="Rectangle 3">
            <a:extLst>
              <a:ext uri="{FF2B5EF4-FFF2-40B4-BE49-F238E27FC236}">
                <a16:creationId xmlns:a16="http://schemas.microsoft.com/office/drawing/2014/main" id="{F4CF1297-60B6-44E8-BFAB-02335E6D1A54}"/>
              </a:ext>
            </a:extLst>
          </p:cNvPr>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a:cs typeface="Courier New" panose="02070309020205020404" pitchFamily="49" charset="0"/>
              </a:rPr>
              <a:t>The array elements are accessed through the index. The array indices are </a:t>
            </a:r>
            <a:r>
              <a:rPr lang="en-US" altLang="en-US" sz="3000" i="1">
                <a:cs typeface="Courier New" panose="02070309020205020404" pitchFamily="49" charset="0"/>
              </a:rPr>
              <a:t>0-based</a:t>
            </a:r>
            <a:r>
              <a:rPr lang="en-US" altLang="en-US" sz="3000">
                <a:cs typeface="Courier New" panose="02070309020205020404"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altLang="en-US" sz="3000">
              <a:cs typeface="Times New Roman" panose="02020603050405020304" pitchFamily="18" charset="0"/>
            </a:endParaRPr>
          </a:p>
          <a:p>
            <a:pPr marL="0" indent="0" algn="just">
              <a:buFont typeface="Monotype Sorts" pitchFamily="2" charset="2"/>
              <a:buNone/>
            </a:pPr>
            <a:r>
              <a:rPr lang="en-US" altLang="en-US" sz="3000">
                <a:cs typeface="Courier New" panose="02070309020205020404" pitchFamily="49" charset="0"/>
              </a:rPr>
              <a:t>Each element in the array is represented using the following syntax, known as an </a:t>
            </a:r>
            <a:r>
              <a:rPr lang="en-US" altLang="en-US" sz="3000" i="1">
                <a:cs typeface="Courier New" panose="02070309020205020404" pitchFamily="49" charset="0"/>
              </a:rPr>
              <a:t>indexed variable</a:t>
            </a:r>
            <a:r>
              <a:rPr lang="en-US" altLang="en-US" sz="3000">
                <a:cs typeface="Courier New" panose="02070309020205020404" pitchFamily="49" charset="0"/>
              </a:rPr>
              <a:t>:</a:t>
            </a:r>
          </a:p>
          <a:p>
            <a:pPr marL="0" indent="0" algn="just">
              <a:buFont typeface="Monotype Sorts" pitchFamily="2" charset="2"/>
              <a:buNone/>
            </a:pPr>
            <a:endParaRPr lang="en-US" altLang="en-US" sz="3000">
              <a:cs typeface="Times New Roman" panose="02020603050405020304" pitchFamily="18" charset="0"/>
            </a:endParaRPr>
          </a:p>
          <a:p>
            <a:pPr lvl="1" algn="just">
              <a:buFontTx/>
              <a:buNone/>
            </a:pPr>
            <a:r>
              <a:rPr lang="en-US" altLang="en-US" sz="2600">
                <a:cs typeface="Courier New" panose="02070309020205020404" pitchFamily="49" charset="0"/>
              </a:rPr>
              <a:t>arrayRefVar[index];</a:t>
            </a:r>
            <a:endParaRPr lang="en-US" altLang="en-US" sz="2600">
              <a:cs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a:extLst>
              <a:ext uri="{FF2B5EF4-FFF2-40B4-BE49-F238E27FC236}">
                <a16:creationId xmlns:a16="http://schemas.microsoft.com/office/drawing/2014/main" id="{4A6051F0-2596-43EC-B5EB-8D3B1B0D80B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810C85-3CDE-4FBB-AC1E-C2F482A86F5F}" type="slidenum">
              <a:rPr lang="en-US" altLang="en-US" sz="1400"/>
              <a:pPr/>
              <a:t>90</a:t>
            </a:fld>
            <a:endParaRPr lang="en-US" altLang="en-US" sz="1400"/>
          </a:p>
        </p:txBody>
      </p:sp>
      <p:sp>
        <p:nvSpPr>
          <p:cNvPr id="102403" name="Rectangle 2">
            <a:extLst>
              <a:ext uri="{FF2B5EF4-FFF2-40B4-BE49-F238E27FC236}">
                <a16:creationId xmlns:a16="http://schemas.microsoft.com/office/drawing/2014/main" id="{58D35EE3-4EF0-4025-89F3-7D0F44476DDF}"/>
              </a:ext>
            </a:extLst>
          </p:cNvPr>
          <p:cNvSpPr>
            <a:spLocks noGrp="1" noChangeArrowheads="1"/>
          </p:cNvSpPr>
          <p:nvPr>
            <p:ph type="title"/>
          </p:nvPr>
        </p:nvSpPr>
        <p:spPr>
          <a:xfrm>
            <a:off x="685800" y="152400"/>
            <a:ext cx="7772400" cy="533400"/>
          </a:xfrm>
        </p:spPr>
        <p:txBody>
          <a:bodyPr/>
          <a:lstStyle/>
          <a:p>
            <a:r>
              <a:rPr lang="en-US" altLang="en-US"/>
              <a:t>From Idea to Soluton</a:t>
            </a:r>
            <a:endParaRPr lang="en-US" altLang="en-US" u="sng">
              <a:latin typeface="Book Antiqua" panose="02040602050305030304" pitchFamily="18" charset="0"/>
              <a:hlinkClick r:id="rId2" action="ppaction://program"/>
            </a:endParaRPr>
          </a:p>
        </p:txBody>
      </p:sp>
      <p:sp>
        <p:nvSpPr>
          <p:cNvPr id="102404" name="Rectangle 3">
            <a:extLst>
              <a:ext uri="{FF2B5EF4-FFF2-40B4-BE49-F238E27FC236}">
                <a16:creationId xmlns:a16="http://schemas.microsoft.com/office/drawing/2014/main" id="{245FF845-5E55-4A56-ADDB-8AD58CB08045}"/>
              </a:ext>
            </a:extLst>
          </p:cNvPr>
          <p:cNvSpPr>
            <a:spLocks noGrp="1" noChangeArrowheads="1"/>
          </p:cNvSpPr>
          <p:nvPr>
            <p:ph type="body" idx="1"/>
          </p:nvPr>
        </p:nvSpPr>
        <p:spPr>
          <a:xfrm>
            <a:off x="381000" y="914400"/>
            <a:ext cx="8610600" cy="5257800"/>
          </a:xfrm>
          <a:noFill/>
        </p:spPr>
        <p:txBody>
          <a:bodyPr/>
          <a:lstStyle/>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Use binary search to find the key in the list */</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public static int </a:t>
            </a:r>
            <a:r>
              <a:rPr lang="en-US" altLang="en-US" sz="1800" dirty="0" err="1">
                <a:latin typeface="Courier New" panose="02070309020205020404" pitchFamily="49" charset="0"/>
                <a:cs typeface="Courier New" panose="02070309020205020404" pitchFamily="49" charset="0"/>
              </a:rPr>
              <a:t>binarySearch</a:t>
            </a:r>
            <a:r>
              <a:rPr lang="en-US" altLang="en-US" sz="1800" dirty="0">
                <a:latin typeface="Courier New" panose="02070309020205020404" pitchFamily="49" charset="0"/>
                <a:cs typeface="Courier New" panose="02070309020205020404" pitchFamily="49" charset="0"/>
              </a:rPr>
              <a:t>(int[] list, int key) {</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int low = 0;</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int high = </a:t>
            </a:r>
            <a:r>
              <a:rPr lang="en-US" altLang="en-US" sz="1800" dirty="0" err="1">
                <a:latin typeface="Courier New" panose="02070309020205020404" pitchFamily="49" charset="0"/>
                <a:cs typeface="Courier New" panose="02070309020205020404" pitchFamily="49" charset="0"/>
              </a:rPr>
              <a:t>list.length</a:t>
            </a:r>
            <a:r>
              <a:rPr lang="en-US" altLang="en-US" sz="1800" dirty="0">
                <a:latin typeface="Courier New" panose="02070309020205020404" pitchFamily="49" charset="0"/>
                <a:cs typeface="Courier New" panose="02070309020205020404" pitchFamily="49" charset="0"/>
              </a:rPr>
              <a:t> - 1;</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cs typeface="Courier New" panose="02070309020205020404" pitchFamily="49" charset="0"/>
              </a:rPr>
              <a:t> </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while (high &gt;= low) {</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int mid = (low + high) / 2;</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if (key &lt; list[mid])</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high = mid - 1;</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else if (key == list[mid])</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return mid;</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else</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low = mid + 1;</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cs typeface="Courier New" panose="02070309020205020404" pitchFamily="49" charset="0"/>
              </a:rPr>
              <a:t> </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  return -1 - low;</a:t>
            </a:r>
            <a:endParaRPr lang="en-US" altLang="en-US" sz="1800" dirty="0">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dirty="0">
                <a:latin typeface="Courier New" panose="02070309020205020404" pitchFamily="49" charset="0"/>
                <a:cs typeface="Courier New" panose="02070309020205020404" pitchFamily="49"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a:extLst>
              <a:ext uri="{FF2B5EF4-FFF2-40B4-BE49-F238E27FC236}">
                <a16:creationId xmlns:a16="http://schemas.microsoft.com/office/drawing/2014/main" id="{ED2ADBA8-4F1A-43AA-A9B7-AFFF4EA392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BE12FA-4C2E-4363-82E7-98C1882F2CBD}" type="slidenum">
              <a:rPr lang="en-US" altLang="en-US" sz="1400"/>
              <a:pPr/>
              <a:t>91</a:t>
            </a:fld>
            <a:endParaRPr lang="en-US" altLang="en-US" sz="1400"/>
          </a:p>
        </p:txBody>
      </p:sp>
      <p:sp>
        <p:nvSpPr>
          <p:cNvPr id="103427" name="Rectangle 2">
            <a:extLst>
              <a:ext uri="{FF2B5EF4-FFF2-40B4-BE49-F238E27FC236}">
                <a16:creationId xmlns:a16="http://schemas.microsoft.com/office/drawing/2014/main" id="{5D4D8019-EE8E-469C-BF1F-4EB93D8ADFAD}"/>
              </a:ext>
            </a:extLst>
          </p:cNvPr>
          <p:cNvSpPr>
            <a:spLocks noGrp="1" noChangeArrowheads="1"/>
          </p:cNvSpPr>
          <p:nvPr>
            <p:ph type="title"/>
          </p:nvPr>
        </p:nvSpPr>
        <p:spPr>
          <a:xfrm>
            <a:off x="685800" y="304800"/>
            <a:ext cx="7772400" cy="609600"/>
          </a:xfrm>
        </p:spPr>
        <p:txBody>
          <a:bodyPr/>
          <a:lstStyle/>
          <a:p>
            <a:r>
              <a:rPr lang="en-US" altLang="en-US"/>
              <a:t>The Arrays.binarySearch Method</a:t>
            </a:r>
            <a:endParaRPr lang="en-US" altLang="en-US" u="sng">
              <a:latin typeface="Book Antiqua" panose="02040602050305030304" pitchFamily="18" charset="0"/>
              <a:hlinkClick r:id="rId2" action="ppaction://program"/>
            </a:endParaRPr>
          </a:p>
        </p:txBody>
      </p:sp>
      <p:sp>
        <p:nvSpPr>
          <p:cNvPr id="103428" name="Rectangle 3">
            <a:extLst>
              <a:ext uri="{FF2B5EF4-FFF2-40B4-BE49-F238E27FC236}">
                <a16:creationId xmlns:a16="http://schemas.microsoft.com/office/drawing/2014/main" id="{6AB78145-99EC-4D3D-BDF9-B14C23F8F23D}"/>
              </a:ext>
            </a:extLst>
          </p:cNvPr>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a:cs typeface="Courier New" panose="02070309020205020404" pitchFamily="49" charset="0"/>
              </a:rPr>
              <a:t>Since binary search is frequently used in programming, Java provides several overloaded binarySearch methods for searching a key in an array of int, double, char, short, long, and float in the java.util.Arrays class. For example, the following code searches the keys in an array of numbers and an array of characters.</a:t>
            </a:r>
          </a:p>
          <a:p>
            <a:pPr marL="0" indent="0">
              <a:lnSpc>
                <a:spcPct val="90000"/>
              </a:lnSpc>
              <a:buFont typeface="Monotype Sorts" pitchFamily="2" charset="2"/>
              <a:buNone/>
            </a:pPr>
            <a:endParaRPr lang="en-US" altLang="en-US" sz="20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int[] list = {2, 4, 7, 10, 11, 45, 50, 59, 60, 66, 69, 70, 79};</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System.out.println("Index is " + </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  java.util.Arrays.binarySearch(list, 11));</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 </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char[] chars = {'a', 'c', 'g', 'x', 'y', 'z'};</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System.out.println("Index is " + </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  java.util.Arrays.binarySearch(chars, 't'));</a:t>
            </a:r>
            <a:endParaRPr lang="en-US" altLang="en-US" sz="1800">
              <a:cs typeface="Times New Roman" panose="02020603050405020304" pitchFamily="18" charset="0"/>
            </a:endParaRPr>
          </a:p>
          <a:p>
            <a:pPr marL="0" indent="0">
              <a:lnSpc>
                <a:spcPct val="90000"/>
              </a:lnSpc>
              <a:buFont typeface="Monotype Sorts" pitchFamily="2" charset="2"/>
              <a:buNone/>
            </a:pPr>
            <a:r>
              <a:rPr lang="en-US" altLang="en-US" sz="2000">
                <a:cs typeface="Courier New" panose="02070309020205020404" pitchFamily="49" charset="0"/>
              </a:rPr>
              <a:t> </a:t>
            </a:r>
            <a:endParaRPr lang="en-US" altLang="en-US" sz="2000">
              <a:cs typeface="Times New Roman" panose="02020603050405020304" pitchFamily="18" charset="0"/>
            </a:endParaRPr>
          </a:p>
          <a:p>
            <a:pPr marL="0" indent="0">
              <a:lnSpc>
                <a:spcPct val="90000"/>
              </a:lnSpc>
              <a:buFont typeface="Monotype Sorts" pitchFamily="2" charset="2"/>
              <a:buNone/>
            </a:pPr>
            <a:r>
              <a:rPr lang="en-US" altLang="en-US" sz="2000">
                <a:cs typeface="Courier New" panose="02070309020205020404" pitchFamily="49" charset="0"/>
              </a:rPr>
              <a:t>For the binarySearch method to work, the array must be pre-sorted in increasing order. </a:t>
            </a:r>
          </a:p>
        </p:txBody>
      </p:sp>
      <p:sp>
        <p:nvSpPr>
          <p:cNvPr id="103429" name="Line 7">
            <a:extLst>
              <a:ext uri="{FF2B5EF4-FFF2-40B4-BE49-F238E27FC236}">
                <a16:creationId xmlns:a16="http://schemas.microsoft.com/office/drawing/2014/main" id="{8601DE75-2353-42B5-A617-F105E42E76E9}"/>
              </a:ext>
            </a:extLst>
          </p:cNvPr>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30" name="Rectangle 8">
            <a:extLst>
              <a:ext uri="{FF2B5EF4-FFF2-40B4-BE49-F238E27FC236}">
                <a16:creationId xmlns:a16="http://schemas.microsoft.com/office/drawing/2014/main" id="{09813AF4-C831-4F46-9B54-BF1A63227F2C}"/>
              </a:ext>
            </a:extLst>
          </p:cNvPr>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cs typeface="Courier New" panose="02070309020205020404" pitchFamily="49" charset="0"/>
              </a:rPr>
              <a:t>Return is 4</a:t>
            </a:r>
          </a:p>
        </p:txBody>
      </p:sp>
      <p:sp>
        <p:nvSpPr>
          <p:cNvPr id="103431" name="Rectangle 9">
            <a:extLst>
              <a:ext uri="{FF2B5EF4-FFF2-40B4-BE49-F238E27FC236}">
                <a16:creationId xmlns:a16="http://schemas.microsoft.com/office/drawing/2014/main" id="{DD471D86-B728-4C76-A5B2-BC147F8B3936}"/>
              </a:ext>
            </a:extLst>
          </p:cNvPr>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cs typeface="Courier New" panose="02070309020205020404" pitchFamily="49" charset="0"/>
              </a:rPr>
              <a:t>Return is –4 (insertion point is 3, so return is -3-1)</a:t>
            </a:r>
          </a:p>
        </p:txBody>
      </p:sp>
      <p:sp>
        <p:nvSpPr>
          <p:cNvPr id="103432" name="Line 10">
            <a:extLst>
              <a:ext uri="{FF2B5EF4-FFF2-40B4-BE49-F238E27FC236}">
                <a16:creationId xmlns:a16="http://schemas.microsoft.com/office/drawing/2014/main" id="{367F041F-4311-477D-8582-FF5E6FF8B467}"/>
              </a:ext>
            </a:extLst>
          </p:cNvPr>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a:extLst>
              <a:ext uri="{FF2B5EF4-FFF2-40B4-BE49-F238E27FC236}">
                <a16:creationId xmlns:a16="http://schemas.microsoft.com/office/drawing/2014/main" id="{28203056-795C-4DE3-8B08-002A3DCFD28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4CCC72-7415-4E5F-842B-C8B1474466BD}" type="slidenum">
              <a:rPr lang="en-US" altLang="en-US" sz="1400"/>
              <a:pPr/>
              <a:t>92</a:t>
            </a:fld>
            <a:endParaRPr lang="en-US" altLang="en-US" sz="1400"/>
          </a:p>
        </p:txBody>
      </p:sp>
      <p:sp>
        <p:nvSpPr>
          <p:cNvPr id="104451" name="Rectangle 2">
            <a:extLst>
              <a:ext uri="{FF2B5EF4-FFF2-40B4-BE49-F238E27FC236}">
                <a16:creationId xmlns:a16="http://schemas.microsoft.com/office/drawing/2014/main" id="{1159D4E1-5754-4041-8A39-DFE4A55A731B}"/>
              </a:ext>
            </a:extLst>
          </p:cNvPr>
          <p:cNvSpPr>
            <a:spLocks noGrp="1" noChangeArrowheads="1"/>
          </p:cNvSpPr>
          <p:nvPr>
            <p:ph type="title"/>
          </p:nvPr>
        </p:nvSpPr>
        <p:spPr>
          <a:xfrm>
            <a:off x="762000" y="152400"/>
            <a:ext cx="7772400" cy="838200"/>
          </a:xfrm>
        </p:spPr>
        <p:txBody>
          <a:bodyPr/>
          <a:lstStyle/>
          <a:p>
            <a:r>
              <a:rPr lang="en-US" altLang="en-US"/>
              <a:t>Sorting Arrays</a:t>
            </a:r>
            <a:endParaRPr lang="en-US" altLang="en-US" u="sng">
              <a:latin typeface="Book Antiqua" panose="02040602050305030304" pitchFamily="18" charset="0"/>
              <a:hlinkClick r:id="rId2" action="ppaction://program"/>
            </a:endParaRPr>
          </a:p>
        </p:txBody>
      </p:sp>
      <p:sp>
        <p:nvSpPr>
          <p:cNvPr id="104452" name="Rectangle 3">
            <a:extLst>
              <a:ext uri="{FF2B5EF4-FFF2-40B4-BE49-F238E27FC236}">
                <a16:creationId xmlns:a16="http://schemas.microsoft.com/office/drawing/2014/main" id="{78C1975E-B0B4-4AC1-A662-D35A03A84E6C}"/>
              </a:ext>
            </a:extLst>
          </p:cNvPr>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453" name="Rectangle 5">
            <a:extLst>
              <a:ext uri="{FF2B5EF4-FFF2-40B4-BE49-F238E27FC236}">
                <a16:creationId xmlns:a16="http://schemas.microsoft.com/office/drawing/2014/main" id="{0F6B6293-A41E-4875-ABF5-5F593CAE11AB}"/>
              </a:ext>
            </a:extLst>
          </p:cNvPr>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a:t>Sorting, like searching, is also a common task in computer programming. Many different algorithms have been developed for sorting. This section introduces two simple, intuitive sorting algorithms: </a:t>
            </a:r>
            <a:r>
              <a:rPr lang="en-US" altLang="en-US" i="1"/>
              <a:t>selection sort</a:t>
            </a:r>
            <a:r>
              <a:rPr lang="en-US" altLang="en-US"/>
              <a:t> and </a:t>
            </a:r>
            <a:r>
              <a:rPr lang="en-US" altLang="en-US" i="1"/>
              <a:t>insertion sort</a:t>
            </a:r>
            <a:r>
              <a:rPr lang="en-US" altLang="en-US"/>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a:extLst>
              <a:ext uri="{FF2B5EF4-FFF2-40B4-BE49-F238E27FC236}">
                <a16:creationId xmlns:a16="http://schemas.microsoft.com/office/drawing/2014/main" id="{245A7D27-CAD9-44A5-A572-545D8568F4E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D722B9-A465-46CB-AA25-3C3F75CE692A}" type="slidenum">
              <a:rPr lang="en-US" altLang="en-US" sz="1400"/>
              <a:pPr/>
              <a:t>93</a:t>
            </a:fld>
            <a:endParaRPr lang="en-US" altLang="en-US" sz="1400"/>
          </a:p>
        </p:txBody>
      </p:sp>
      <p:sp>
        <p:nvSpPr>
          <p:cNvPr id="105475" name="Rectangle 2">
            <a:extLst>
              <a:ext uri="{FF2B5EF4-FFF2-40B4-BE49-F238E27FC236}">
                <a16:creationId xmlns:a16="http://schemas.microsoft.com/office/drawing/2014/main" id="{156D127C-1283-4760-B739-53C666599F30}"/>
              </a:ext>
            </a:extLst>
          </p:cNvPr>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5476" name="Rectangle 3">
            <a:extLst>
              <a:ext uri="{FF2B5EF4-FFF2-40B4-BE49-F238E27FC236}">
                <a16:creationId xmlns:a16="http://schemas.microsoft.com/office/drawing/2014/main" id="{C6C510BE-4C4B-47FC-A04D-CB9F30F3C4FF}"/>
              </a:ext>
            </a:extLst>
          </p:cNvPr>
          <p:cNvSpPr>
            <a:spLocks noGrp="1" noChangeArrowheads="1"/>
          </p:cNvSpPr>
          <p:nvPr>
            <p:ph type="body" idx="1"/>
          </p:nvPr>
        </p:nvSpPr>
        <p:spPr>
          <a:xfrm>
            <a:off x="269875" y="741363"/>
            <a:ext cx="8529638" cy="863600"/>
          </a:xfrm>
          <a:noFill/>
        </p:spPr>
        <p:txBody>
          <a:bodyPr/>
          <a:lstStyle/>
          <a:p>
            <a:pPr marL="0" indent="0">
              <a:lnSpc>
                <a:spcPct val="80000"/>
              </a:lnSpc>
              <a:buFont typeface="Monotype Sorts" pitchFamily="2" charset="2"/>
              <a:buNone/>
            </a:pPr>
            <a:r>
              <a:rPr lang="en-US" altLang="en-US" sz="2000">
                <a:cs typeface="Times New Roman" panose="02020603050405020304" pitchFamily="18" charset="0"/>
              </a:rPr>
              <a:t>Selection sort finds the smallest number in the list and places it first. It then finds the smallest number remaining and places it second, and so on until the list contains only a single number. </a:t>
            </a:r>
            <a:endParaRPr lang="en-US" altLang="en-US" sz="2000"/>
          </a:p>
        </p:txBody>
      </p:sp>
      <p:sp>
        <p:nvSpPr>
          <p:cNvPr id="105477" name="Rectangle 4">
            <a:extLst>
              <a:ext uri="{FF2B5EF4-FFF2-40B4-BE49-F238E27FC236}">
                <a16:creationId xmlns:a16="http://schemas.microsoft.com/office/drawing/2014/main" id="{B96F2294-D08B-4C83-A3F5-0AEE0538BE08}"/>
              </a:ext>
            </a:extLst>
          </p:cNvPr>
          <p:cNvSpPr>
            <a:spLocks noGrp="1" noChangeArrowheads="1"/>
          </p:cNvSpPr>
          <p:nvPr>
            <p:ph type="title"/>
          </p:nvPr>
        </p:nvSpPr>
        <p:spPr>
          <a:xfrm>
            <a:off x="228600" y="228600"/>
            <a:ext cx="8299450" cy="396875"/>
          </a:xfrm>
          <a:noFill/>
        </p:spPr>
        <p:txBody>
          <a:bodyPr/>
          <a:lstStyle/>
          <a:p>
            <a:r>
              <a:rPr lang="en-US" altLang="en-US" sz="3200"/>
              <a:t>Selection Sort</a:t>
            </a:r>
            <a:endParaRPr lang="en-US" altLang="en-US" sz="3200">
              <a:solidFill>
                <a:schemeClr val="tx1"/>
              </a:solidFill>
              <a:latin typeface="Book Antiqua" panose="02040602050305030304" pitchFamily="18" charset="0"/>
              <a:hlinkClick r:id="rId3" action="ppaction://program"/>
            </a:endParaRPr>
          </a:p>
        </p:txBody>
      </p:sp>
      <p:sp>
        <p:nvSpPr>
          <p:cNvPr id="105478" name="Rectangle 5">
            <a:extLst>
              <a:ext uri="{FF2B5EF4-FFF2-40B4-BE49-F238E27FC236}">
                <a16:creationId xmlns:a16="http://schemas.microsoft.com/office/drawing/2014/main" id="{FF92DE24-7D37-4F19-A5BD-F8F94A64341F}"/>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5479" name="Rectangle 6">
            <a:extLst>
              <a:ext uri="{FF2B5EF4-FFF2-40B4-BE49-F238E27FC236}">
                <a16:creationId xmlns:a16="http://schemas.microsoft.com/office/drawing/2014/main" id="{4A100F97-9221-4CB1-B3BB-2600CF863D12}"/>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05480" name="Object 7">
            <a:extLst>
              <a:ext uri="{FF2B5EF4-FFF2-40B4-BE49-F238E27FC236}">
                <a16:creationId xmlns:a16="http://schemas.microsoft.com/office/drawing/2014/main" id="{D872E4B2-6D53-4A5D-B98F-AA6AE06F45D7}"/>
              </a:ext>
            </a:extLst>
          </p:cNvPr>
          <p:cNvGraphicFramePr>
            <a:graphicFrameLocks noChangeAspect="1"/>
          </p:cNvGraphicFramePr>
          <p:nvPr>
            <p:extLst>
              <p:ext uri="{D42A27DB-BD31-4B8C-83A1-F6EECF244321}">
                <p14:modId xmlns:p14="http://schemas.microsoft.com/office/powerpoint/2010/main" val="3623473087"/>
              </p:ext>
            </p:extLst>
          </p:nvPr>
        </p:nvGraphicFramePr>
        <p:xfrm>
          <a:off x="1308100" y="1547813"/>
          <a:ext cx="6567488" cy="4854575"/>
        </p:xfrm>
        <a:graphic>
          <a:graphicData uri="http://schemas.openxmlformats.org/presentationml/2006/ole">
            <mc:AlternateContent xmlns:mc="http://schemas.openxmlformats.org/markup-compatibility/2006">
              <mc:Choice xmlns:v="urn:schemas-microsoft-com:vml" Requires="v">
                <p:oleObj spid="_x0000_s105487" name="Picture" r:id="rId4" imgW="5237988" imgH="3861816" progId="Word.Picture.8">
                  <p:embed/>
                </p:oleObj>
              </mc:Choice>
              <mc:Fallback>
                <p:oleObj name="Picture" r:id="rId4" imgW="5237988" imgH="3861816"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100" y="1547813"/>
                        <a:ext cx="6567488" cy="4854575"/>
                      </a:xfrm>
                      <a:prstGeom prst="rect">
                        <a:avLst/>
                      </a:prstGeom>
                      <a:noFill/>
                      <a:ln>
                        <a:noFill/>
                      </a:ln>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a:extLst>
              <a:ext uri="{FF2B5EF4-FFF2-40B4-BE49-F238E27FC236}">
                <a16:creationId xmlns:a16="http://schemas.microsoft.com/office/drawing/2014/main" id="{7020733E-9645-4B7E-A1F8-6F45CE1DFDE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0BE626-5117-4716-8F69-DD28CF7E1418}" type="slidenum">
              <a:rPr lang="en-US" altLang="en-US" sz="1400"/>
              <a:pPr/>
              <a:t>94</a:t>
            </a:fld>
            <a:endParaRPr lang="en-US" altLang="en-US" sz="1400"/>
          </a:p>
        </p:txBody>
      </p:sp>
      <p:sp>
        <p:nvSpPr>
          <p:cNvPr id="107523" name="Rectangle 2">
            <a:extLst>
              <a:ext uri="{FF2B5EF4-FFF2-40B4-BE49-F238E27FC236}">
                <a16:creationId xmlns:a16="http://schemas.microsoft.com/office/drawing/2014/main" id="{E34576E1-304A-4A07-A860-72B629AFDEEE}"/>
              </a:ext>
            </a:extLst>
          </p:cNvPr>
          <p:cNvSpPr>
            <a:spLocks noGrp="1" noChangeArrowheads="1"/>
          </p:cNvSpPr>
          <p:nvPr>
            <p:ph type="title"/>
          </p:nvPr>
        </p:nvSpPr>
        <p:spPr>
          <a:xfrm>
            <a:off x="615950" y="125413"/>
            <a:ext cx="7726363" cy="474662"/>
          </a:xfrm>
        </p:spPr>
        <p:txBody>
          <a:bodyPr/>
          <a:lstStyle/>
          <a:p>
            <a:r>
              <a:rPr lang="en-US" altLang="en-US"/>
              <a:t>From Idea to Solution</a:t>
            </a:r>
            <a:endParaRPr lang="en-US" altLang="en-US">
              <a:solidFill>
                <a:schemeClr val="tx1"/>
              </a:solidFill>
              <a:latin typeface="Book Antiqua" panose="02040602050305030304" pitchFamily="18" charset="0"/>
              <a:hlinkClick r:id="rId2" action="ppaction://program"/>
            </a:endParaRPr>
          </a:p>
        </p:txBody>
      </p:sp>
      <p:sp>
        <p:nvSpPr>
          <p:cNvPr id="107524" name="Rectangle 3">
            <a:extLst>
              <a:ext uri="{FF2B5EF4-FFF2-40B4-BE49-F238E27FC236}">
                <a16:creationId xmlns:a16="http://schemas.microsoft.com/office/drawing/2014/main" id="{B6BA1507-ECED-4F1E-8785-5A00D22956D9}"/>
              </a:ext>
            </a:extLst>
          </p:cNvPr>
          <p:cNvSpPr>
            <a:spLocks noChangeArrowheads="1"/>
          </p:cNvSpPr>
          <p:nvPr/>
        </p:nvSpPr>
        <p:spPr bwMode="auto">
          <a:xfrm>
            <a:off x="0" y="701675"/>
            <a:ext cx="9144000" cy="1736725"/>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b="1"/>
              <a:t>for</a:t>
            </a:r>
            <a:r>
              <a:rPr lang="en-US" altLang="en-US" sz="1600"/>
              <a:t> (</a:t>
            </a:r>
            <a:r>
              <a:rPr lang="en-US" altLang="en-US" sz="1600" b="1"/>
              <a:t>int</a:t>
            </a:r>
            <a:r>
              <a:rPr lang="en-US" altLang="en-US" sz="1600"/>
              <a:t> i = 0; i &lt; list.length; i++) </a:t>
            </a:r>
          </a:p>
          <a:p>
            <a:pPr>
              <a:spcBef>
                <a:spcPct val="0"/>
              </a:spcBef>
              <a:buClrTx/>
              <a:buSzTx/>
              <a:buFontTx/>
              <a:buNone/>
            </a:pPr>
            <a:r>
              <a:rPr lang="en-US" altLang="en-US" sz="1600"/>
              <a:t>{</a:t>
            </a:r>
          </a:p>
          <a:p>
            <a:pPr>
              <a:spcBef>
                <a:spcPct val="0"/>
              </a:spcBef>
              <a:buClrTx/>
              <a:buSzTx/>
              <a:buFontTx/>
              <a:buNone/>
            </a:pPr>
            <a:r>
              <a:rPr lang="en-US" altLang="en-US" sz="1600"/>
              <a:t>  select the smallest element in list[i..listSize-1];</a:t>
            </a:r>
          </a:p>
          <a:p>
            <a:pPr>
              <a:spcBef>
                <a:spcPct val="0"/>
              </a:spcBef>
              <a:buClrTx/>
              <a:buSzTx/>
              <a:buFontTx/>
              <a:buNone/>
            </a:pPr>
            <a:r>
              <a:rPr lang="en-US" altLang="en-US" sz="1600"/>
              <a:t>  swap the smallest with list[i], if necessary;</a:t>
            </a:r>
          </a:p>
          <a:p>
            <a:pPr>
              <a:spcBef>
                <a:spcPct val="0"/>
              </a:spcBef>
              <a:buClrTx/>
              <a:buSzTx/>
              <a:buFontTx/>
              <a:buNone/>
            </a:pPr>
            <a:r>
              <a:rPr lang="en-US" altLang="en-US" sz="1600"/>
              <a:t>  // list[i] is in its correct position. </a:t>
            </a:r>
          </a:p>
          <a:p>
            <a:pPr>
              <a:spcBef>
                <a:spcPct val="0"/>
              </a:spcBef>
              <a:buClrTx/>
              <a:buSzTx/>
              <a:buFontTx/>
              <a:buNone/>
            </a:pPr>
            <a:r>
              <a:rPr lang="en-US" altLang="en-US" sz="1600"/>
              <a:t>  // The next iteration apply on list[i..listSize-1]</a:t>
            </a:r>
          </a:p>
          <a:p>
            <a:pPr>
              <a:spcBef>
                <a:spcPct val="0"/>
              </a:spcBef>
              <a:buClrTx/>
              <a:buSzTx/>
              <a:buFontTx/>
              <a:buNone/>
            </a:pPr>
            <a:r>
              <a:rPr lang="en-US" altLang="en-US" sz="1600"/>
              <a:t>}</a:t>
            </a:r>
          </a:p>
        </p:txBody>
      </p:sp>
      <p:sp>
        <p:nvSpPr>
          <p:cNvPr id="107525" name="Rectangle 4">
            <a:extLst>
              <a:ext uri="{FF2B5EF4-FFF2-40B4-BE49-F238E27FC236}">
                <a16:creationId xmlns:a16="http://schemas.microsoft.com/office/drawing/2014/main" id="{77152E94-DA85-4FB9-9B1B-5E0651A25C9F}"/>
              </a:ext>
            </a:extLst>
          </p:cNvPr>
          <p:cNvSpPr>
            <a:spLocks noChangeArrowheads="1"/>
          </p:cNvSpPr>
          <p:nvPr/>
        </p:nvSpPr>
        <p:spPr bwMode="auto">
          <a:xfrm>
            <a:off x="654050" y="2738438"/>
            <a:ext cx="8220075" cy="346075"/>
          </a:xfrm>
          <a:prstGeom prst="rect">
            <a:avLst/>
          </a:prstGeom>
          <a:solidFill>
            <a:schemeClr val="tx1"/>
          </a:solid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dirty="0">
                <a:solidFill>
                  <a:schemeClr val="bg2"/>
                </a:solidFill>
                <a:latin typeface="Courier New" panose="02070309020205020404" pitchFamily="49" charset="0"/>
                <a:cs typeface="Courier New" panose="02070309020205020404" pitchFamily="49" charset="0"/>
              </a:rPr>
              <a:t>list[0] list[1] list[2] list[3] ...               list[10]</a:t>
            </a:r>
            <a:endParaRPr lang="en-US" altLang="en-US" sz="1700" dirty="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dirty="0">
              <a:solidFill>
                <a:schemeClr val="bg2"/>
              </a:solidFill>
              <a:latin typeface="Courier New" panose="02070309020205020404" pitchFamily="49" charset="0"/>
              <a:cs typeface="Courier New" panose="02070309020205020404" pitchFamily="49" charset="0"/>
            </a:endParaRPr>
          </a:p>
        </p:txBody>
      </p:sp>
      <p:sp>
        <p:nvSpPr>
          <p:cNvPr id="107526" name="Rectangle 5">
            <a:extLst>
              <a:ext uri="{FF2B5EF4-FFF2-40B4-BE49-F238E27FC236}">
                <a16:creationId xmlns:a16="http://schemas.microsoft.com/office/drawing/2014/main" id="{632E4E4B-2CE3-4C7D-9162-B4E71B3D2F2C}"/>
              </a:ext>
            </a:extLst>
          </p:cNvPr>
          <p:cNvSpPr>
            <a:spLocks noChangeArrowheads="1"/>
          </p:cNvSpPr>
          <p:nvPr/>
        </p:nvSpPr>
        <p:spPr bwMode="auto">
          <a:xfrm>
            <a:off x="654050" y="3236913"/>
            <a:ext cx="8220075" cy="346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rgbClr val="FF6600"/>
                </a:solidFill>
                <a:latin typeface="Courier New" panose="02070309020205020404" pitchFamily="49" charset="0"/>
                <a:cs typeface="Courier New" panose="02070309020205020404" pitchFamily="49" charset="0"/>
              </a:rPr>
              <a:t>list[0]</a:t>
            </a:r>
            <a:r>
              <a:rPr lang="en-US" altLang="en-US" sz="1700">
                <a:solidFill>
                  <a:schemeClr val="bg2"/>
                </a:solidFill>
                <a:latin typeface="Courier New" panose="02070309020205020404" pitchFamily="49" charset="0"/>
                <a:cs typeface="Courier New" panose="02070309020205020404" pitchFamily="49" charset="0"/>
              </a:rPr>
              <a:t> list[1] list[2] list[3] ...               list[10]</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107527" name="Rectangle 6">
            <a:extLst>
              <a:ext uri="{FF2B5EF4-FFF2-40B4-BE49-F238E27FC236}">
                <a16:creationId xmlns:a16="http://schemas.microsoft.com/office/drawing/2014/main" id="{3FBD54EA-ACF3-4746-BBA6-33942DC5A533}"/>
              </a:ext>
            </a:extLst>
          </p:cNvPr>
          <p:cNvSpPr>
            <a:spLocks noChangeArrowheads="1"/>
          </p:cNvSpPr>
          <p:nvPr/>
        </p:nvSpPr>
        <p:spPr bwMode="auto">
          <a:xfrm>
            <a:off x="654050" y="3736975"/>
            <a:ext cx="8220075" cy="346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rgbClr val="FF6600"/>
                </a:solidFill>
                <a:latin typeface="Courier New" panose="02070309020205020404" pitchFamily="49" charset="0"/>
                <a:cs typeface="Courier New" panose="02070309020205020404" pitchFamily="49" charset="0"/>
              </a:rPr>
              <a:t>list[0] list[1]</a:t>
            </a:r>
            <a:r>
              <a:rPr lang="en-US" altLang="en-US" sz="1700">
                <a:solidFill>
                  <a:schemeClr val="bg2"/>
                </a:solidFill>
                <a:latin typeface="Courier New" panose="02070309020205020404" pitchFamily="49" charset="0"/>
                <a:cs typeface="Courier New" panose="02070309020205020404" pitchFamily="49" charset="0"/>
              </a:rPr>
              <a:t> list[2] list[3] ...               list[10]</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107528" name="Rectangle 7">
            <a:extLst>
              <a:ext uri="{FF2B5EF4-FFF2-40B4-BE49-F238E27FC236}">
                <a16:creationId xmlns:a16="http://schemas.microsoft.com/office/drawing/2014/main" id="{75BF87FC-838D-4D3D-952C-1C6202D55AD5}"/>
              </a:ext>
            </a:extLst>
          </p:cNvPr>
          <p:cNvSpPr>
            <a:spLocks noChangeArrowheads="1"/>
          </p:cNvSpPr>
          <p:nvPr/>
        </p:nvSpPr>
        <p:spPr bwMode="auto">
          <a:xfrm>
            <a:off x="654050" y="4235450"/>
            <a:ext cx="8220075" cy="346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rgbClr val="FF6600"/>
                </a:solidFill>
                <a:latin typeface="Courier New" panose="02070309020205020404" pitchFamily="49" charset="0"/>
                <a:cs typeface="Courier New" panose="02070309020205020404" pitchFamily="49" charset="0"/>
              </a:rPr>
              <a:t>list[0] list[1] list[2]</a:t>
            </a:r>
            <a:r>
              <a:rPr lang="en-US" altLang="en-US" sz="1700">
                <a:solidFill>
                  <a:schemeClr val="bg2"/>
                </a:solidFill>
                <a:latin typeface="Courier New" panose="02070309020205020404" pitchFamily="49" charset="0"/>
                <a:cs typeface="Courier New" panose="02070309020205020404" pitchFamily="49" charset="0"/>
              </a:rPr>
              <a:t> list[3] ...               list[10]</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107529" name="Rectangle 8">
            <a:extLst>
              <a:ext uri="{FF2B5EF4-FFF2-40B4-BE49-F238E27FC236}">
                <a16:creationId xmlns:a16="http://schemas.microsoft.com/office/drawing/2014/main" id="{D04DD6C4-5C3F-4A75-929D-1667411F1A7C}"/>
              </a:ext>
            </a:extLst>
          </p:cNvPr>
          <p:cNvSpPr>
            <a:spLocks noChangeArrowheads="1"/>
          </p:cNvSpPr>
          <p:nvPr/>
        </p:nvSpPr>
        <p:spPr bwMode="auto">
          <a:xfrm>
            <a:off x="654050" y="4773613"/>
            <a:ext cx="8220075" cy="346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rgbClr val="FF6600"/>
                </a:solidFill>
                <a:latin typeface="Courier New" panose="02070309020205020404" pitchFamily="49" charset="0"/>
                <a:cs typeface="Courier New" panose="02070309020205020404" pitchFamily="49" charset="0"/>
              </a:rPr>
              <a:t>list[0] list[1] list[2] list[3]</a:t>
            </a:r>
            <a:r>
              <a:rPr lang="en-US" altLang="en-US" sz="1700">
                <a:solidFill>
                  <a:schemeClr val="bg2"/>
                </a:solidFill>
                <a:latin typeface="Courier New" panose="02070309020205020404" pitchFamily="49" charset="0"/>
                <a:cs typeface="Courier New" panose="02070309020205020404" pitchFamily="49" charset="0"/>
              </a:rPr>
              <a:t> ...               list[10]</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107530" name="Rectangle 9">
            <a:extLst>
              <a:ext uri="{FF2B5EF4-FFF2-40B4-BE49-F238E27FC236}">
                <a16:creationId xmlns:a16="http://schemas.microsoft.com/office/drawing/2014/main" id="{67910242-02C5-4685-A154-7EA7B647BDE9}"/>
              </a:ext>
            </a:extLst>
          </p:cNvPr>
          <p:cNvSpPr>
            <a:spLocks noChangeArrowheads="1"/>
          </p:cNvSpPr>
          <p:nvPr/>
        </p:nvSpPr>
        <p:spPr bwMode="auto">
          <a:xfrm>
            <a:off x="654050" y="5272088"/>
            <a:ext cx="8220075" cy="346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                                ...               </a:t>
            </a:r>
          </a:p>
        </p:txBody>
      </p:sp>
      <p:sp>
        <p:nvSpPr>
          <p:cNvPr id="107531" name="Rectangle 10">
            <a:extLst>
              <a:ext uri="{FF2B5EF4-FFF2-40B4-BE49-F238E27FC236}">
                <a16:creationId xmlns:a16="http://schemas.microsoft.com/office/drawing/2014/main" id="{FDEDEABB-45E2-40A0-8870-D20A6308A380}"/>
              </a:ext>
            </a:extLst>
          </p:cNvPr>
          <p:cNvSpPr>
            <a:spLocks noChangeArrowheads="1"/>
          </p:cNvSpPr>
          <p:nvPr/>
        </p:nvSpPr>
        <p:spPr bwMode="auto">
          <a:xfrm>
            <a:off x="654050" y="5886450"/>
            <a:ext cx="8220075" cy="346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rgbClr val="FF6600"/>
                </a:solidFill>
                <a:latin typeface="Courier New" panose="02070309020205020404" pitchFamily="49" charset="0"/>
                <a:cs typeface="Courier New" panose="02070309020205020404" pitchFamily="49" charset="0"/>
              </a:rPr>
              <a:t>list[0] list[1] list[2] list[3] ...               list[10]</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a:extLst>
              <a:ext uri="{FF2B5EF4-FFF2-40B4-BE49-F238E27FC236}">
                <a16:creationId xmlns:a16="http://schemas.microsoft.com/office/drawing/2014/main" id="{71DF2377-A4E0-4E55-AA34-2112287E7D8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F3E059-4820-4228-8E9E-94EAB8B9FD65}" type="slidenum">
              <a:rPr lang="en-US" altLang="en-US" sz="1400"/>
              <a:pPr/>
              <a:t>95</a:t>
            </a:fld>
            <a:endParaRPr lang="en-US" altLang="en-US" sz="1400"/>
          </a:p>
        </p:txBody>
      </p:sp>
      <p:sp>
        <p:nvSpPr>
          <p:cNvPr id="445442" name="Rectangle 2">
            <a:extLst>
              <a:ext uri="{FF2B5EF4-FFF2-40B4-BE49-F238E27FC236}">
                <a16:creationId xmlns:a16="http://schemas.microsoft.com/office/drawing/2014/main" id="{2873E73E-C4CE-4AAA-80B6-12830FF0E631}"/>
              </a:ext>
            </a:extLst>
          </p:cNvPr>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anose="02040602050305030304" pitchFamily="18" charset="0"/>
              <a:hlinkClick r:id="rId2" action="ppaction://program"/>
            </a:endParaRPr>
          </a:p>
        </p:txBody>
      </p:sp>
      <p:sp>
        <p:nvSpPr>
          <p:cNvPr id="108548" name="Rectangle 3">
            <a:extLst>
              <a:ext uri="{FF2B5EF4-FFF2-40B4-BE49-F238E27FC236}">
                <a16:creationId xmlns:a16="http://schemas.microsoft.com/office/drawing/2014/main" id="{C60C66FD-9032-4197-9FEA-201DCB47C591}"/>
              </a:ext>
            </a:extLst>
          </p:cNvPr>
          <p:cNvSpPr>
            <a:spLocks noChangeArrowheads="1"/>
          </p:cNvSpPr>
          <p:nvPr/>
        </p:nvSpPr>
        <p:spPr bwMode="auto">
          <a:xfrm>
            <a:off x="155575" y="0"/>
            <a:ext cx="9144000" cy="2573338"/>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dirty="0"/>
              <a:t>for</a:t>
            </a:r>
            <a:r>
              <a:rPr lang="en-US" altLang="en-US" sz="2400" dirty="0"/>
              <a:t> (</a:t>
            </a:r>
            <a:r>
              <a:rPr lang="en-US" altLang="en-US" sz="2400" b="1" dirty="0"/>
              <a:t>int</a:t>
            </a:r>
            <a:r>
              <a:rPr lang="en-US" altLang="en-US" sz="2400" dirty="0"/>
              <a:t> </a:t>
            </a:r>
            <a:r>
              <a:rPr lang="en-US" altLang="en-US" sz="2400" dirty="0" err="1"/>
              <a:t>i</a:t>
            </a:r>
            <a:r>
              <a:rPr lang="en-US" altLang="en-US" sz="2400" dirty="0"/>
              <a:t> = 0; </a:t>
            </a:r>
            <a:r>
              <a:rPr lang="en-US" altLang="en-US" sz="2400" dirty="0" err="1"/>
              <a:t>i</a:t>
            </a:r>
            <a:r>
              <a:rPr lang="en-US" altLang="en-US" sz="2400" dirty="0"/>
              <a:t> &lt; </a:t>
            </a:r>
            <a:r>
              <a:rPr lang="en-US" altLang="en-US" sz="2400" dirty="0" err="1"/>
              <a:t>listSize</a:t>
            </a:r>
            <a:r>
              <a:rPr lang="en-US" altLang="en-US" sz="2400" dirty="0"/>
              <a:t>; </a:t>
            </a:r>
            <a:r>
              <a:rPr lang="en-US" altLang="en-US" sz="2400" dirty="0" err="1"/>
              <a:t>i</a:t>
            </a:r>
            <a:r>
              <a:rPr lang="en-US" altLang="en-US" sz="2400" dirty="0"/>
              <a:t>++) </a:t>
            </a:r>
          </a:p>
          <a:p>
            <a:pPr>
              <a:spcBef>
                <a:spcPct val="0"/>
              </a:spcBef>
              <a:buClrTx/>
              <a:buSzTx/>
              <a:buFontTx/>
              <a:buNone/>
            </a:pPr>
            <a:r>
              <a:rPr lang="en-US" altLang="en-US" sz="2400" dirty="0"/>
              <a:t>{</a:t>
            </a:r>
          </a:p>
          <a:p>
            <a:pPr>
              <a:spcBef>
                <a:spcPct val="0"/>
              </a:spcBef>
              <a:buClrTx/>
              <a:buSzTx/>
              <a:buFontTx/>
              <a:buNone/>
            </a:pPr>
            <a:r>
              <a:rPr lang="en-US" altLang="en-US" sz="2400" dirty="0"/>
              <a:t>  select the smallest element in list[i..listSize-1];</a:t>
            </a:r>
          </a:p>
          <a:p>
            <a:pPr>
              <a:spcBef>
                <a:spcPct val="0"/>
              </a:spcBef>
              <a:buClrTx/>
              <a:buSzTx/>
              <a:buFontTx/>
              <a:buNone/>
            </a:pPr>
            <a:r>
              <a:rPr lang="en-US" altLang="en-US" sz="2400" dirty="0"/>
              <a:t>  swap the smallest with list[</a:t>
            </a:r>
            <a:r>
              <a:rPr lang="en-US" altLang="en-US" sz="2400" dirty="0" err="1"/>
              <a:t>i</a:t>
            </a:r>
            <a:r>
              <a:rPr lang="en-US" altLang="en-US" sz="2400" dirty="0"/>
              <a:t>], if necessary;</a:t>
            </a:r>
          </a:p>
          <a:p>
            <a:pPr>
              <a:spcBef>
                <a:spcPct val="0"/>
              </a:spcBef>
              <a:buClrTx/>
              <a:buSzTx/>
              <a:buFontTx/>
              <a:buNone/>
            </a:pPr>
            <a:r>
              <a:rPr lang="en-US" altLang="en-US" sz="2400" dirty="0"/>
              <a:t>  // list[</a:t>
            </a:r>
            <a:r>
              <a:rPr lang="en-US" altLang="en-US" sz="2400" dirty="0" err="1"/>
              <a:t>i</a:t>
            </a:r>
            <a:r>
              <a:rPr lang="en-US" altLang="en-US" sz="2400" dirty="0"/>
              <a:t>] is in its correct position. </a:t>
            </a:r>
          </a:p>
          <a:p>
            <a:pPr>
              <a:spcBef>
                <a:spcPct val="0"/>
              </a:spcBef>
              <a:buClrTx/>
              <a:buSzTx/>
              <a:buFontTx/>
              <a:buNone/>
            </a:pPr>
            <a:r>
              <a:rPr lang="en-US" altLang="en-US" sz="2400" dirty="0"/>
              <a:t>  // The next iteration apply on list[i..listSize-1]</a:t>
            </a:r>
          </a:p>
          <a:p>
            <a:pPr>
              <a:spcBef>
                <a:spcPct val="0"/>
              </a:spcBef>
              <a:buClrTx/>
              <a:buSzTx/>
              <a:buFontTx/>
              <a:buNone/>
            </a:pPr>
            <a:r>
              <a:rPr lang="en-US" altLang="en-US" sz="2400" dirty="0"/>
              <a:t>}</a:t>
            </a:r>
          </a:p>
        </p:txBody>
      </p:sp>
      <p:sp>
        <p:nvSpPr>
          <p:cNvPr id="445444" name="Rectangle 4">
            <a:extLst>
              <a:ext uri="{FF2B5EF4-FFF2-40B4-BE49-F238E27FC236}">
                <a16:creationId xmlns:a16="http://schemas.microsoft.com/office/drawing/2014/main" id="{D1B11FEA-AACD-48D3-A420-302A2ABC5AAF}"/>
              </a:ext>
            </a:extLst>
          </p:cNvPr>
          <p:cNvSpPr>
            <a:spLocks noChangeArrowheads="1"/>
          </p:cNvSpPr>
          <p:nvPr/>
        </p:nvSpPr>
        <p:spPr bwMode="auto">
          <a:xfrm>
            <a:off x="347663" y="855663"/>
            <a:ext cx="5529262" cy="2301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5445" name="Rectangle 5">
            <a:extLst>
              <a:ext uri="{FF2B5EF4-FFF2-40B4-BE49-F238E27FC236}">
                <a16:creationId xmlns:a16="http://schemas.microsoft.com/office/drawing/2014/main" id="{2DFB2EAE-33E5-4BF3-8833-1D801717B4D7}"/>
              </a:ext>
            </a:extLst>
          </p:cNvPr>
          <p:cNvSpPr>
            <a:spLocks noChangeArrowheads="1"/>
          </p:cNvSpPr>
          <p:nvPr/>
        </p:nvSpPr>
        <p:spPr bwMode="auto">
          <a:xfrm>
            <a:off x="193675" y="3160713"/>
            <a:ext cx="5260975" cy="3225800"/>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t>    </a:t>
            </a:r>
            <a:r>
              <a:rPr lang="en-US" altLang="en-US" sz="2000"/>
              <a:t>double currentMin = list[i];</a:t>
            </a:r>
          </a:p>
          <a:p>
            <a:pPr>
              <a:spcBef>
                <a:spcPct val="0"/>
              </a:spcBef>
              <a:buClrTx/>
              <a:buSzTx/>
              <a:buFontTx/>
              <a:buNone/>
            </a:pPr>
            <a:r>
              <a:rPr lang="en-US" altLang="en-US" sz="2000"/>
              <a:t>    int currentMinIndex = i;</a:t>
            </a:r>
          </a:p>
          <a:p>
            <a:pPr>
              <a:spcBef>
                <a:spcPct val="0"/>
              </a:spcBef>
              <a:buClrTx/>
              <a:buSzTx/>
              <a:buFontTx/>
              <a:buNone/>
            </a:pPr>
            <a:r>
              <a:rPr lang="en-US" altLang="en-US" sz="2000"/>
              <a:t>    for (int j = i+1; j &lt; list.length; j++) {</a:t>
            </a:r>
          </a:p>
          <a:p>
            <a:pPr>
              <a:spcBef>
                <a:spcPct val="0"/>
              </a:spcBef>
              <a:buClrTx/>
              <a:buSzTx/>
              <a:buFontTx/>
              <a:buNone/>
            </a:pPr>
            <a:r>
              <a:rPr lang="en-US" altLang="en-US" sz="2000"/>
              <a:t>      if (currentMin &gt; list[j]) {</a:t>
            </a:r>
          </a:p>
          <a:p>
            <a:pPr>
              <a:spcBef>
                <a:spcPct val="0"/>
              </a:spcBef>
              <a:buClrTx/>
              <a:buSzTx/>
              <a:buFontTx/>
              <a:buNone/>
            </a:pPr>
            <a:r>
              <a:rPr lang="en-US" altLang="en-US" sz="2000"/>
              <a:t>        currentMin = list[j];</a:t>
            </a:r>
          </a:p>
          <a:p>
            <a:pPr>
              <a:spcBef>
                <a:spcPct val="0"/>
              </a:spcBef>
              <a:buClrTx/>
              <a:buSzTx/>
              <a:buFontTx/>
              <a:buNone/>
            </a:pPr>
            <a:r>
              <a:rPr lang="en-US" altLang="en-US" sz="2000"/>
              <a:t>        currentMinIndex = j;</a:t>
            </a:r>
          </a:p>
          <a:p>
            <a:pPr>
              <a:spcBef>
                <a:spcPct val="0"/>
              </a:spcBef>
              <a:buClrTx/>
              <a:buSzTx/>
              <a:buFontTx/>
              <a:buNone/>
            </a:pPr>
            <a:r>
              <a:rPr lang="en-US" altLang="en-US" sz="2000"/>
              <a:t>      }</a:t>
            </a:r>
          </a:p>
          <a:p>
            <a:pPr>
              <a:spcBef>
                <a:spcPct val="0"/>
              </a:spcBef>
              <a:buClrTx/>
              <a:buSzTx/>
              <a:buFontTx/>
              <a:buNone/>
            </a:pPr>
            <a:r>
              <a:rPr lang="en-US" altLang="en-US" sz="2000"/>
              <a:t>    }</a:t>
            </a:r>
          </a:p>
        </p:txBody>
      </p:sp>
      <p:sp>
        <p:nvSpPr>
          <p:cNvPr id="108551" name="Rectangle 6">
            <a:extLst>
              <a:ext uri="{FF2B5EF4-FFF2-40B4-BE49-F238E27FC236}">
                <a16:creationId xmlns:a16="http://schemas.microsoft.com/office/drawing/2014/main" id="{541EC189-F2EF-4666-BF08-00C281D23CC1}"/>
              </a:ext>
            </a:extLst>
          </p:cNvPr>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8552" name="Rectangle 7">
            <a:extLst>
              <a:ext uri="{FF2B5EF4-FFF2-40B4-BE49-F238E27FC236}">
                <a16:creationId xmlns:a16="http://schemas.microsoft.com/office/drawing/2014/main" id="{CF066439-C5A7-438A-ADFB-0A59A26DF4E0}"/>
              </a:ext>
            </a:extLst>
          </p:cNvPr>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5448" name="Line 8">
            <a:extLst>
              <a:ext uri="{FF2B5EF4-FFF2-40B4-BE49-F238E27FC236}">
                <a16:creationId xmlns:a16="http://schemas.microsoft.com/office/drawing/2014/main" id="{9A80AA74-A7B8-4491-A9F1-EA21E4E33FDF}"/>
              </a:ext>
            </a:extLst>
          </p:cNvPr>
          <p:cNvSpPr>
            <a:spLocks noChangeShapeType="1"/>
          </p:cNvSpPr>
          <p:nvPr/>
        </p:nvSpPr>
        <p:spPr bwMode="auto">
          <a:xfrm>
            <a:off x="769938" y="1123950"/>
            <a:ext cx="0" cy="242093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a:extLst>
              <a:ext uri="{FF2B5EF4-FFF2-40B4-BE49-F238E27FC236}">
                <a16:creationId xmlns:a16="http://schemas.microsoft.com/office/drawing/2014/main" id="{D5A945FF-63E8-4CA9-BABA-71C630BD28E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8E5A0D-6F9C-4949-81BC-90B6839FFA4E}" type="slidenum">
              <a:rPr lang="en-US" altLang="en-US" sz="1400"/>
              <a:pPr/>
              <a:t>96</a:t>
            </a:fld>
            <a:endParaRPr lang="en-US" altLang="en-US" sz="1400"/>
          </a:p>
        </p:txBody>
      </p:sp>
      <p:sp>
        <p:nvSpPr>
          <p:cNvPr id="446466" name="Rectangle 2">
            <a:extLst>
              <a:ext uri="{FF2B5EF4-FFF2-40B4-BE49-F238E27FC236}">
                <a16:creationId xmlns:a16="http://schemas.microsoft.com/office/drawing/2014/main" id="{A0FAEAAD-D68F-4B35-A6FE-B24C76B03B6A}"/>
              </a:ext>
            </a:extLst>
          </p:cNvPr>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anose="02040602050305030304" pitchFamily="18" charset="0"/>
              <a:hlinkClick r:id="rId2" action="ppaction://program"/>
            </a:endParaRPr>
          </a:p>
        </p:txBody>
      </p:sp>
      <p:sp>
        <p:nvSpPr>
          <p:cNvPr id="109572" name="Rectangle 3">
            <a:extLst>
              <a:ext uri="{FF2B5EF4-FFF2-40B4-BE49-F238E27FC236}">
                <a16:creationId xmlns:a16="http://schemas.microsoft.com/office/drawing/2014/main" id="{DAD7D636-7E5E-447D-8C98-53C35FFDF1C6}"/>
              </a:ext>
            </a:extLst>
          </p:cNvPr>
          <p:cNvSpPr>
            <a:spLocks noChangeArrowheads="1"/>
          </p:cNvSpPr>
          <p:nvPr/>
        </p:nvSpPr>
        <p:spPr bwMode="auto">
          <a:xfrm>
            <a:off x="155575" y="0"/>
            <a:ext cx="9144000" cy="2573338"/>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for</a:t>
            </a:r>
            <a:r>
              <a:rPr lang="en-US" altLang="en-US" sz="2400"/>
              <a:t> (</a:t>
            </a:r>
            <a:r>
              <a:rPr lang="en-US" altLang="en-US" sz="2400" b="1"/>
              <a:t>int</a:t>
            </a:r>
            <a:r>
              <a:rPr lang="en-US" altLang="en-US" sz="2400"/>
              <a:t> i = 0; i &lt; listSize; i++) </a:t>
            </a:r>
          </a:p>
          <a:p>
            <a:pPr>
              <a:spcBef>
                <a:spcPct val="0"/>
              </a:spcBef>
              <a:buClrTx/>
              <a:buSzTx/>
              <a:buFontTx/>
              <a:buNone/>
            </a:pPr>
            <a:r>
              <a:rPr lang="en-US" altLang="en-US" sz="2400"/>
              <a:t>{</a:t>
            </a:r>
          </a:p>
          <a:p>
            <a:pPr>
              <a:spcBef>
                <a:spcPct val="0"/>
              </a:spcBef>
              <a:buClrTx/>
              <a:buSzTx/>
              <a:buFontTx/>
              <a:buNone/>
            </a:pPr>
            <a:r>
              <a:rPr lang="en-US" altLang="en-US" sz="2400"/>
              <a:t>  select the smallest element in list[i..listSize-1];</a:t>
            </a:r>
          </a:p>
          <a:p>
            <a:pPr>
              <a:spcBef>
                <a:spcPct val="0"/>
              </a:spcBef>
              <a:buClrTx/>
              <a:buSzTx/>
              <a:buFontTx/>
              <a:buNone/>
            </a:pPr>
            <a:r>
              <a:rPr lang="en-US" altLang="en-US" sz="2400"/>
              <a:t>  swap the smallest with list[i], if necessary;</a:t>
            </a:r>
          </a:p>
          <a:p>
            <a:pPr>
              <a:spcBef>
                <a:spcPct val="0"/>
              </a:spcBef>
              <a:buClrTx/>
              <a:buSzTx/>
              <a:buFontTx/>
              <a:buNone/>
            </a:pPr>
            <a:r>
              <a:rPr lang="en-US" altLang="en-US" sz="2400"/>
              <a:t>  // list[i] is in its correct position. </a:t>
            </a:r>
          </a:p>
          <a:p>
            <a:pPr>
              <a:spcBef>
                <a:spcPct val="0"/>
              </a:spcBef>
              <a:buClrTx/>
              <a:buSzTx/>
              <a:buFontTx/>
              <a:buNone/>
            </a:pPr>
            <a:r>
              <a:rPr lang="en-US" altLang="en-US" sz="2400"/>
              <a:t>  // The next iteration apply on list[i..listSize-1]</a:t>
            </a:r>
          </a:p>
          <a:p>
            <a:pPr>
              <a:spcBef>
                <a:spcPct val="0"/>
              </a:spcBef>
              <a:buClrTx/>
              <a:buSzTx/>
              <a:buFontTx/>
              <a:buNone/>
            </a:pPr>
            <a:r>
              <a:rPr lang="en-US" altLang="en-US" sz="2400"/>
              <a:t>}</a:t>
            </a:r>
          </a:p>
        </p:txBody>
      </p:sp>
      <p:sp>
        <p:nvSpPr>
          <p:cNvPr id="446468" name="Rectangle 4">
            <a:extLst>
              <a:ext uri="{FF2B5EF4-FFF2-40B4-BE49-F238E27FC236}">
                <a16:creationId xmlns:a16="http://schemas.microsoft.com/office/drawing/2014/main" id="{45F1E726-2E28-49E6-83A0-CE9E89AC7F89}"/>
              </a:ext>
            </a:extLst>
          </p:cNvPr>
          <p:cNvSpPr>
            <a:spLocks noChangeArrowheads="1"/>
          </p:cNvSpPr>
          <p:nvPr/>
        </p:nvSpPr>
        <p:spPr bwMode="auto">
          <a:xfrm>
            <a:off x="347663" y="855663"/>
            <a:ext cx="5529262" cy="2301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6469" name="Rectangle 5">
            <a:extLst>
              <a:ext uri="{FF2B5EF4-FFF2-40B4-BE49-F238E27FC236}">
                <a16:creationId xmlns:a16="http://schemas.microsoft.com/office/drawing/2014/main" id="{1BA77EDA-8D73-4D1E-B0DA-0D2697962637}"/>
              </a:ext>
            </a:extLst>
          </p:cNvPr>
          <p:cNvSpPr>
            <a:spLocks noChangeArrowheads="1"/>
          </p:cNvSpPr>
          <p:nvPr/>
        </p:nvSpPr>
        <p:spPr bwMode="auto">
          <a:xfrm>
            <a:off x="193675" y="3160713"/>
            <a:ext cx="5260975" cy="3225800"/>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t>    </a:t>
            </a:r>
            <a:r>
              <a:rPr lang="en-US" altLang="en-US" sz="2000"/>
              <a:t>double currentMin = list[i];</a:t>
            </a:r>
          </a:p>
          <a:p>
            <a:pPr>
              <a:spcBef>
                <a:spcPct val="0"/>
              </a:spcBef>
              <a:buClrTx/>
              <a:buSzTx/>
              <a:buFontTx/>
              <a:buNone/>
            </a:pPr>
            <a:r>
              <a:rPr lang="en-US" altLang="en-US" sz="2000"/>
              <a:t>    int currentMinIndex = i;</a:t>
            </a:r>
          </a:p>
          <a:p>
            <a:pPr>
              <a:spcBef>
                <a:spcPct val="0"/>
              </a:spcBef>
              <a:buClrTx/>
              <a:buSzTx/>
              <a:buFontTx/>
              <a:buNone/>
            </a:pPr>
            <a:r>
              <a:rPr lang="en-US" altLang="en-US" sz="2000"/>
              <a:t>    for (int j = i; j &lt; list.length; j++) {</a:t>
            </a:r>
          </a:p>
          <a:p>
            <a:pPr>
              <a:spcBef>
                <a:spcPct val="0"/>
              </a:spcBef>
              <a:buClrTx/>
              <a:buSzTx/>
              <a:buFontTx/>
              <a:buNone/>
            </a:pPr>
            <a:r>
              <a:rPr lang="en-US" altLang="en-US" sz="2000"/>
              <a:t>      if (currentMin &gt; list[j]) {</a:t>
            </a:r>
          </a:p>
          <a:p>
            <a:pPr>
              <a:spcBef>
                <a:spcPct val="0"/>
              </a:spcBef>
              <a:buClrTx/>
              <a:buSzTx/>
              <a:buFontTx/>
              <a:buNone/>
            </a:pPr>
            <a:r>
              <a:rPr lang="en-US" altLang="en-US" sz="2000"/>
              <a:t>        currentMin = list[j];</a:t>
            </a:r>
          </a:p>
          <a:p>
            <a:pPr>
              <a:spcBef>
                <a:spcPct val="0"/>
              </a:spcBef>
              <a:buClrTx/>
              <a:buSzTx/>
              <a:buFontTx/>
              <a:buNone/>
            </a:pPr>
            <a:r>
              <a:rPr lang="en-US" altLang="en-US" sz="2000"/>
              <a:t>        currentMinIndex = j;</a:t>
            </a:r>
          </a:p>
          <a:p>
            <a:pPr>
              <a:spcBef>
                <a:spcPct val="0"/>
              </a:spcBef>
              <a:buClrTx/>
              <a:buSzTx/>
              <a:buFontTx/>
              <a:buNone/>
            </a:pPr>
            <a:r>
              <a:rPr lang="en-US" altLang="en-US" sz="2000"/>
              <a:t>      }</a:t>
            </a:r>
          </a:p>
          <a:p>
            <a:pPr>
              <a:spcBef>
                <a:spcPct val="0"/>
              </a:spcBef>
              <a:buClrTx/>
              <a:buSzTx/>
              <a:buFontTx/>
              <a:buNone/>
            </a:pPr>
            <a:r>
              <a:rPr lang="en-US" altLang="en-US" sz="2000"/>
              <a:t>    }</a:t>
            </a:r>
          </a:p>
        </p:txBody>
      </p:sp>
      <p:sp>
        <p:nvSpPr>
          <p:cNvPr id="446470" name="Line 6">
            <a:extLst>
              <a:ext uri="{FF2B5EF4-FFF2-40B4-BE49-F238E27FC236}">
                <a16:creationId xmlns:a16="http://schemas.microsoft.com/office/drawing/2014/main" id="{6036483D-E826-4A16-90BB-49BA7C2EC3B2}"/>
              </a:ext>
            </a:extLst>
          </p:cNvPr>
          <p:cNvSpPr>
            <a:spLocks noChangeShapeType="1"/>
          </p:cNvSpPr>
          <p:nvPr/>
        </p:nvSpPr>
        <p:spPr bwMode="auto">
          <a:xfrm>
            <a:off x="615950" y="1123950"/>
            <a:ext cx="0" cy="215106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a:extLst>
              <a:ext uri="{FF2B5EF4-FFF2-40B4-BE49-F238E27FC236}">
                <a16:creationId xmlns:a16="http://schemas.microsoft.com/office/drawing/2014/main" id="{B1099DFF-D5C0-42A5-A31A-BACA18A989E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ECEC01-90AA-46D9-8D9E-4BFE97FCEF46}" type="slidenum">
              <a:rPr lang="en-US" altLang="en-US" sz="1400"/>
              <a:pPr/>
              <a:t>97</a:t>
            </a:fld>
            <a:endParaRPr lang="en-US" altLang="en-US" sz="1400"/>
          </a:p>
        </p:txBody>
      </p:sp>
      <p:sp>
        <p:nvSpPr>
          <p:cNvPr id="447490" name="Rectangle 2">
            <a:extLst>
              <a:ext uri="{FF2B5EF4-FFF2-40B4-BE49-F238E27FC236}">
                <a16:creationId xmlns:a16="http://schemas.microsoft.com/office/drawing/2014/main" id="{3D00CD36-1113-44D4-8B94-BDC59F8B821F}"/>
              </a:ext>
            </a:extLst>
          </p:cNvPr>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anose="02040602050305030304" pitchFamily="18" charset="0"/>
              <a:hlinkClick r:id="rId2" action="ppaction://program"/>
            </a:endParaRPr>
          </a:p>
        </p:txBody>
      </p:sp>
      <p:sp>
        <p:nvSpPr>
          <p:cNvPr id="110596" name="Rectangle 3">
            <a:extLst>
              <a:ext uri="{FF2B5EF4-FFF2-40B4-BE49-F238E27FC236}">
                <a16:creationId xmlns:a16="http://schemas.microsoft.com/office/drawing/2014/main" id="{0AE8E559-B39A-458B-89D2-11291C3452CA}"/>
              </a:ext>
            </a:extLst>
          </p:cNvPr>
          <p:cNvSpPr>
            <a:spLocks noChangeArrowheads="1"/>
          </p:cNvSpPr>
          <p:nvPr/>
        </p:nvSpPr>
        <p:spPr bwMode="auto">
          <a:xfrm>
            <a:off x="155575" y="0"/>
            <a:ext cx="9144000" cy="2573338"/>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for</a:t>
            </a:r>
            <a:r>
              <a:rPr lang="en-US" altLang="en-US" sz="2400"/>
              <a:t> (</a:t>
            </a:r>
            <a:r>
              <a:rPr lang="en-US" altLang="en-US" sz="2400" b="1"/>
              <a:t>int</a:t>
            </a:r>
            <a:r>
              <a:rPr lang="en-US" altLang="en-US" sz="2400"/>
              <a:t> i = 0; i &lt; listSize; i++) </a:t>
            </a:r>
          </a:p>
          <a:p>
            <a:pPr>
              <a:spcBef>
                <a:spcPct val="0"/>
              </a:spcBef>
              <a:buClrTx/>
              <a:buSzTx/>
              <a:buFontTx/>
              <a:buNone/>
            </a:pPr>
            <a:r>
              <a:rPr lang="en-US" altLang="en-US" sz="2400"/>
              <a:t>{</a:t>
            </a:r>
          </a:p>
          <a:p>
            <a:pPr>
              <a:spcBef>
                <a:spcPct val="0"/>
              </a:spcBef>
              <a:buClrTx/>
              <a:buSzTx/>
              <a:buFontTx/>
              <a:buNone/>
            </a:pPr>
            <a:r>
              <a:rPr lang="en-US" altLang="en-US" sz="2400"/>
              <a:t>  select the smallest element in list[i..listSize-1];</a:t>
            </a:r>
          </a:p>
          <a:p>
            <a:pPr>
              <a:spcBef>
                <a:spcPct val="0"/>
              </a:spcBef>
              <a:buClrTx/>
              <a:buSzTx/>
              <a:buFontTx/>
              <a:buNone/>
            </a:pPr>
            <a:r>
              <a:rPr lang="en-US" altLang="en-US" sz="2400"/>
              <a:t>  swap the smallest with list[i], if necessary;</a:t>
            </a:r>
          </a:p>
          <a:p>
            <a:pPr>
              <a:spcBef>
                <a:spcPct val="0"/>
              </a:spcBef>
              <a:buClrTx/>
              <a:buSzTx/>
              <a:buFontTx/>
              <a:buNone/>
            </a:pPr>
            <a:r>
              <a:rPr lang="en-US" altLang="en-US" sz="2400"/>
              <a:t>  // list[i] is in its correct position. </a:t>
            </a:r>
          </a:p>
          <a:p>
            <a:pPr>
              <a:spcBef>
                <a:spcPct val="0"/>
              </a:spcBef>
              <a:buClrTx/>
              <a:buSzTx/>
              <a:buFontTx/>
              <a:buNone/>
            </a:pPr>
            <a:r>
              <a:rPr lang="en-US" altLang="en-US" sz="2400"/>
              <a:t>  // The next iteration apply on list[i..listSize-1]</a:t>
            </a:r>
          </a:p>
          <a:p>
            <a:pPr>
              <a:spcBef>
                <a:spcPct val="0"/>
              </a:spcBef>
              <a:buClrTx/>
              <a:buSzTx/>
              <a:buFontTx/>
              <a:buNone/>
            </a:pPr>
            <a:r>
              <a:rPr lang="en-US" altLang="en-US" sz="2400"/>
              <a:t>}</a:t>
            </a:r>
          </a:p>
        </p:txBody>
      </p:sp>
      <p:sp>
        <p:nvSpPr>
          <p:cNvPr id="447492" name="Rectangle 4">
            <a:extLst>
              <a:ext uri="{FF2B5EF4-FFF2-40B4-BE49-F238E27FC236}">
                <a16:creationId xmlns:a16="http://schemas.microsoft.com/office/drawing/2014/main" id="{30BAAB80-362E-41EF-B9D5-B51958F56D74}"/>
              </a:ext>
            </a:extLst>
          </p:cNvPr>
          <p:cNvSpPr>
            <a:spLocks noChangeArrowheads="1"/>
          </p:cNvSpPr>
          <p:nvPr/>
        </p:nvSpPr>
        <p:spPr bwMode="auto">
          <a:xfrm>
            <a:off x="347663" y="1239838"/>
            <a:ext cx="5529262" cy="2301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7493" name="Rectangle 5">
            <a:extLst>
              <a:ext uri="{FF2B5EF4-FFF2-40B4-BE49-F238E27FC236}">
                <a16:creationId xmlns:a16="http://schemas.microsoft.com/office/drawing/2014/main" id="{5C0ABEA2-9489-4D2F-B2E5-C8D34CB16949}"/>
              </a:ext>
            </a:extLst>
          </p:cNvPr>
          <p:cNvSpPr>
            <a:spLocks noChangeArrowheads="1"/>
          </p:cNvSpPr>
          <p:nvPr/>
        </p:nvSpPr>
        <p:spPr bwMode="auto">
          <a:xfrm>
            <a:off x="193675" y="3160713"/>
            <a:ext cx="5260975" cy="3225800"/>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    </a:t>
            </a:r>
          </a:p>
          <a:p>
            <a:pPr>
              <a:spcBef>
                <a:spcPct val="0"/>
              </a:spcBef>
              <a:buClrTx/>
              <a:buSzTx/>
              <a:buFontTx/>
              <a:buNone/>
            </a:pPr>
            <a:r>
              <a:rPr lang="en-US" altLang="en-US" sz="2400"/>
              <a:t>    if (currentMinIndex != i) {</a:t>
            </a:r>
          </a:p>
          <a:p>
            <a:pPr>
              <a:spcBef>
                <a:spcPct val="0"/>
              </a:spcBef>
              <a:buClrTx/>
              <a:buSzTx/>
              <a:buFontTx/>
              <a:buNone/>
            </a:pPr>
            <a:r>
              <a:rPr lang="en-US" altLang="en-US" sz="2400"/>
              <a:t>       list[currentMinIndex] = list[i];</a:t>
            </a:r>
          </a:p>
          <a:p>
            <a:pPr>
              <a:spcBef>
                <a:spcPct val="0"/>
              </a:spcBef>
              <a:buClrTx/>
              <a:buSzTx/>
              <a:buFontTx/>
              <a:buNone/>
            </a:pPr>
            <a:r>
              <a:rPr lang="en-US" altLang="en-US" sz="2400"/>
              <a:t>       list[i] = currentMin;</a:t>
            </a:r>
          </a:p>
          <a:p>
            <a:pPr>
              <a:spcBef>
                <a:spcPct val="0"/>
              </a:spcBef>
              <a:buClrTx/>
              <a:buSzTx/>
              <a:buFontTx/>
              <a:buNone/>
            </a:pPr>
            <a:r>
              <a:rPr lang="en-US" altLang="en-US" sz="2400"/>
              <a:t>    }</a:t>
            </a:r>
          </a:p>
        </p:txBody>
      </p:sp>
      <p:sp>
        <p:nvSpPr>
          <p:cNvPr id="447494" name="Line 6">
            <a:extLst>
              <a:ext uri="{FF2B5EF4-FFF2-40B4-BE49-F238E27FC236}">
                <a16:creationId xmlns:a16="http://schemas.microsoft.com/office/drawing/2014/main" id="{A87F8CA8-4271-4700-8847-1CD6596BF119}"/>
              </a:ext>
            </a:extLst>
          </p:cNvPr>
          <p:cNvSpPr>
            <a:spLocks noChangeShapeType="1"/>
          </p:cNvSpPr>
          <p:nvPr/>
        </p:nvSpPr>
        <p:spPr bwMode="auto">
          <a:xfrm>
            <a:off x="615950" y="1431925"/>
            <a:ext cx="0" cy="20351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a:extLst>
              <a:ext uri="{FF2B5EF4-FFF2-40B4-BE49-F238E27FC236}">
                <a16:creationId xmlns:a16="http://schemas.microsoft.com/office/drawing/2014/main" id="{9BF4A5E0-C82E-4F75-B935-AAA4DF516FF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39B515-EE0C-43D3-883C-948119E42557}" type="slidenum">
              <a:rPr lang="en-US" altLang="en-US" sz="1400"/>
              <a:pPr/>
              <a:t>98</a:t>
            </a:fld>
            <a:endParaRPr lang="en-US" altLang="en-US" sz="1400"/>
          </a:p>
        </p:txBody>
      </p:sp>
      <p:sp>
        <p:nvSpPr>
          <p:cNvPr id="111619" name="Rectangle 2">
            <a:extLst>
              <a:ext uri="{FF2B5EF4-FFF2-40B4-BE49-F238E27FC236}">
                <a16:creationId xmlns:a16="http://schemas.microsoft.com/office/drawing/2014/main" id="{77F3E6EF-5310-4858-9610-D50652615A12}"/>
              </a:ext>
            </a:extLst>
          </p:cNvPr>
          <p:cNvSpPr>
            <a:spLocks noGrp="1" noChangeArrowheads="1"/>
          </p:cNvSpPr>
          <p:nvPr>
            <p:ph type="title"/>
          </p:nvPr>
        </p:nvSpPr>
        <p:spPr>
          <a:xfrm>
            <a:off x="609600" y="304800"/>
            <a:ext cx="7772400" cy="457200"/>
          </a:xfrm>
        </p:spPr>
        <p:txBody>
          <a:bodyPr/>
          <a:lstStyle/>
          <a:p>
            <a:r>
              <a:rPr lang="en-US" altLang="en-US"/>
              <a:t>Wrap it in a Method</a:t>
            </a:r>
            <a:endParaRPr lang="en-US" altLang="en-US">
              <a:solidFill>
                <a:schemeClr val="tx1"/>
              </a:solidFill>
              <a:latin typeface="Book Antiqua" panose="02040602050305030304" pitchFamily="18" charset="0"/>
              <a:hlinkClick r:id="rId2" action="ppaction://program"/>
            </a:endParaRPr>
          </a:p>
        </p:txBody>
      </p:sp>
      <p:sp>
        <p:nvSpPr>
          <p:cNvPr id="111620" name="Rectangle 3">
            <a:extLst>
              <a:ext uri="{FF2B5EF4-FFF2-40B4-BE49-F238E27FC236}">
                <a16:creationId xmlns:a16="http://schemas.microsoft.com/office/drawing/2014/main" id="{F4EED86C-D3D3-4827-8857-8D0E624E39F6}"/>
              </a:ext>
            </a:extLst>
          </p:cNvPr>
          <p:cNvSpPr>
            <a:spLocks noChangeArrowheads="1"/>
          </p:cNvSpPr>
          <p:nvPr/>
        </p:nvSpPr>
        <p:spPr bwMode="auto">
          <a:xfrm>
            <a:off x="304800" y="914400"/>
            <a:ext cx="8610600" cy="5715000"/>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600" dirty="0">
                <a:latin typeface="Courier New" panose="02070309020205020404" pitchFamily="49" charset="0"/>
                <a:cs typeface="Courier New" panose="02070309020205020404" pitchFamily="49" charset="0"/>
              </a:rPr>
              <a:t>  /** The method for sorting the numbers */</a:t>
            </a:r>
            <a:endParaRPr lang="en-US" altLang="en-US" sz="1600" dirty="0">
              <a:latin typeface="Courier" charset="0"/>
              <a:cs typeface="Times New Roman" panose="02020603050405020304" pitchFamily="18" charset="0"/>
            </a:endParaRPr>
          </a:p>
          <a:p>
            <a:pPr>
              <a:spcBef>
                <a:spcPct val="0"/>
              </a:spcBef>
              <a:buClrTx/>
              <a:buSzTx/>
              <a:buFontTx/>
              <a:buNone/>
            </a:pPr>
            <a:r>
              <a:rPr lang="en-US" altLang="en-US" sz="2400" dirty="0"/>
              <a:t>   </a:t>
            </a:r>
            <a:r>
              <a:rPr lang="en-US" altLang="en-US" sz="1600" dirty="0">
                <a:latin typeface="Courier New" panose="02070309020205020404" pitchFamily="49" charset="0"/>
                <a:cs typeface="Courier New" panose="02070309020205020404" pitchFamily="49" charset="0"/>
              </a:rPr>
              <a:t>public static void </a:t>
            </a:r>
            <a:r>
              <a:rPr lang="en-US" altLang="en-US" sz="1600" dirty="0" err="1">
                <a:latin typeface="Courier New" panose="02070309020205020404" pitchFamily="49" charset="0"/>
                <a:cs typeface="Courier New" panose="02070309020205020404" pitchFamily="49" charset="0"/>
              </a:rPr>
              <a:t>selectionSort</a:t>
            </a:r>
            <a:r>
              <a:rPr lang="en-US" altLang="en-US" sz="1600" dirty="0">
                <a:latin typeface="Courier New" panose="02070309020205020404" pitchFamily="49" charset="0"/>
                <a:cs typeface="Courier New" panose="02070309020205020404" pitchFamily="49" charset="0"/>
              </a:rPr>
              <a:t>(double[] list) {</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0;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 Find the minimum in the list[i..list.length-1]</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double </a:t>
            </a:r>
            <a:r>
              <a:rPr lang="en-US" altLang="en-US" sz="1600" dirty="0" err="1">
                <a:latin typeface="Courier New" panose="02070309020205020404" pitchFamily="49" charset="0"/>
                <a:cs typeface="Courier New" panose="02070309020205020404" pitchFamily="49" charset="0"/>
              </a:rPr>
              <a:t>currentMin</a:t>
            </a:r>
            <a:r>
              <a:rPr lang="en-US" altLang="en-US" sz="1600" dirty="0">
                <a:latin typeface="Courier New" panose="02070309020205020404" pitchFamily="49" charset="0"/>
                <a:cs typeface="Courier New" panose="02070309020205020404" pitchFamily="49" charset="0"/>
              </a:rPr>
              <a:t>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int </a:t>
            </a:r>
            <a:r>
              <a:rPr lang="en-US" altLang="en-US" sz="1600" dirty="0" err="1">
                <a:latin typeface="Courier New" panose="02070309020205020404" pitchFamily="49" charset="0"/>
                <a:cs typeface="Courier New" panose="02070309020205020404" pitchFamily="49" charset="0"/>
              </a:rPr>
              <a:t>currentMinIndex</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for (int j =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+ 1; j &lt; </a:t>
            </a:r>
            <a:r>
              <a:rPr lang="en-US" altLang="en-US" sz="1600" dirty="0" err="1">
                <a:latin typeface="Courier New" panose="02070309020205020404" pitchFamily="49" charset="0"/>
                <a:cs typeface="Courier New" panose="02070309020205020404" pitchFamily="49" charset="0"/>
              </a:rPr>
              <a:t>list.length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j++</a:t>
            </a:r>
            <a:r>
              <a:rPr lang="en-US" altLang="en-US" sz="1600" dirty="0">
                <a:latin typeface="Courier New" panose="02070309020205020404" pitchFamily="49" charset="0"/>
                <a:cs typeface="Courier New" panose="02070309020205020404" pitchFamily="49" charset="0"/>
              </a:rPr>
              <a:t>) {</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if (</a:t>
            </a:r>
            <a:r>
              <a:rPr lang="en-US" altLang="en-US" sz="1600" dirty="0" err="1">
                <a:latin typeface="Courier New" panose="02070309020205020404" pitchFamily="49" charset="0"/>
                <a:cs typeface="Courier New" panose="02070309020205020404" pitchFamily="49" charset="0"/>
              </a:rPr>
              <a:t>currentMin</a:t>
            </a:r>
            <a:r>
              <a:rPr lang="en-US" altLang="en-US" sz="1600" dirty="0">
                <a:latin typeface="Courier New" panose="02070309020205020404" pitchFamily="49" charset="0"/>
                <a:cs typeface="Courier New" panose="02070309020205020404" pitchFamily="49" charset="0"/>
              </a:rPr>
              <a:t> &gt; list[j]) {</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currentMin</a:t>
            </a:r>
            <a:r>
              <a:rPr lang="en-US" altLang="en-US" sz="1600" dirty="0">
                <a:latin typeface="Courier New" panose="02070309020205020404" pitchFamily="49" charset="0"/>
                <a:cs typeface="Courier New" panose="02070309020205020404" pitchFamily="49" charset="0"/>
              </a:rPr>
              <a:t> = list[j];</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currentMinIndex</a:t>
            </a:r>
            <a:r>
              <a:rPr lang="en-US" altLang="en-US" sz="1600" dirty="0">
                <a:latin typeface="Courier New" panose="02070309020205020404" pitchFamily="49" charset="0"/>
                <a:cs typeface="Courier New" panose="02070309020205020404" pitchFamily="49" charset="0"/>
              </a:rPr>
              <a:t> = j;</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a:t>
            </a:r>
          </a:p>
          <a:p>
            <a:pPr>
              <a:spcBef>
                <a:spcPct val="0"/>
              </a:spcBef>
              <a:buClrTx/>
              <a:buSzTx/>
              <a:buFontTx/>
              <a:buNone/>
            </a:pPr>
            <a:endParaRPr lang="en-US" altLang="en-US" sz="1600" dirty="0">
              <a:latin typeface="Courier New" panose="02070309020205020404" pitchFamily="49" charset="0"/>
              <a:cs typeface="Courier New" panose="02070309020205020404" pitchFamily="49" charset="0"/>
            </a:endParaRP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 Swap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with list[</a:t>
            </a:r>
            <a:r>
              <a:rPr lang="en-US" altLang="en-US" sz="1600" dirty="0" err="1">
                <a:latin typeface="Courier New" panose="02070309020205020404" pitchFamily="49" charset="0"/>
                <a:cs typeface="Courier New" panose="02070309020205020404" pitchFamily="49" charset="0"/>
              </a:rPr>
              <a:t>currentMinIndex</a:t>
            </a:r>
            <a:r>
              <a:rPr lang="en-US" altLang="en-US" sz="1600" dirty="0">
                <a:latin typeface="Courier New" panose="02070309020205020404" pitchFamily="49" charset="0"/>
                <a:cs typeface="Courier New" panose="02070309020205020404" pitchFamily="49" charset="0"/>
              </a:rPr>
              <a:t>] if necessary;</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if (</a:t>
            </a:r>
            <a:r>
              <a:rPr lang="en-US" altLang="en-US" sz="1600" dirty="0" err="1">
                <a:latin typeface="Courier New" panose="02070309020205020404" pitchFamily="49" charset="0"/>
                <a:cs typeface="Courier New" panose="02070309020205020404" pitchFamily="49" charset="0"/>
              </a:rPr>
              <a:t>currentMinIndex</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list[</a:t>
            </a:r>
            <a:r>
              <a:rPr lang="en-US" altLang="en-US" sz="1600" dirty="0" err="1">
                <a:latin typeface="Courier New" panose="02070309020205020404" pitchFamily="49" charset="0"/>
                <a:cs typeface="Courier New" panose="02070309020205020404" pitchFamily="49" charset="0"/>
              </a:rPr>
              <a:t>currentMinIndex</a:t>
            </a:r>
            <a:r>
              <a:rPr lang="en-US" altLang="en-US" sz="1600" dirty="0">
                <a:latin typeface="Courier New" panose="02070309020205020404" pitchFamily="49" charset="0"/>
                <a:cs typeface="Courier New" panose="02070309020205020404" pitchFamily="49" charset="0"/>
              </a:rPr>
              <a:t>] =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list[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currentMin</a:t>
            </a:r>
            <a:r>
              <a:rPr lang="en-US" altLang="en-US" sz="1600"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a:t>
            </a:r>
          </a:p>
          <a:p>
            <a:pPr>
              <a:spcBef>
                <a:spcPct val="0"/>
              </a:spcBef>
              <a:buClrTx/>
              <a:buSzTx/>
              <a:buFontTx/>
              <a:buNone/>
            </a:pPr>
            <a:r>
              <a:rPr lang="en-US" altLang="en-US" sz="1600" dirty="0">
                <a:latin typeface="Courier New" panose="02070309020205020404" pitchFamily="49" charset="0"/>
                <a:cs typeface="Courier New" panose="02070309020205020404" pitchFamily="49" charset="0"/>
              </a:rPr>
              <a:t>  }</a:t>
            </a:r>
          </a:p>
        </p:txBody>
      </p:sp>
      <p:sp>
        <p:nvSpPr>
          <p:cNvPr id="111621" name="Rectangle 5">
            <a:extLst>
              <a:ext uri="{FF2B5EF4-FFF2-40B4-BE49-F238E27FC236}">
                <a16:creationId xmlns:a16="http://schemas.microsoft.com/office/drawing/2014/main" id="{782017FB-E150-4CC8-BAAB-004BF631B614}"/>
              </a:ext>
            </a:extLst>
          </p:cNvPr>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1622" name="Text Box 7">
            <a:extLst>
              <a:ext uri="{FF2B5EF4-FFF2-40B4-BE49-F238E27FC236}">
                <a16:creationId xmlns:a16="http://schemas.microsoft.com/office/drawing/2014/main" id="{8E46D797-7242-4385-93DC-260281F3208A}"/>
              </a:ext>
            </a:extLst>
          </p:cNvPr>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111623" name="Text Box 8">
            <a:extLst>
              <a:ext uri="{FF2B5EF4-FFF2-40B4-BE49-F238E27FC236}">
                <a16:creationId xmlns:a16="http://schemas.microsoft.com/office/drawing/2014/main" id="{5C20B065-C7EE-4EFE-B736-19DB25499BAD}"/>
              </a:ext>
            </a:extLst>
          </p:cNvPr>
          <p:cNvSpPr txBox="1">
            <a:spLocks noChangeArrowheads="1"/>
          </p:cNvSpPr>
          <p:nvPr/>
        </p:nvSpPr>
        <p:spPr bwMode="auto">
          <a:xfrm>
            <a:off x="5867400" y="4657725"/>
            <a:ext cx="3276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Invoke it</a:t>
            </a:r>
          </a:p>
          <a:p>
            <a:pPr>
              <a:spcBef>
                <a:spcPct val="50000"/>
              </a:spcBef>
            </a:pPr>
            <a:r>
              <a:rPr lang="en-US" altLang="en-US" dirty="0" err="1"/>
              <a:t>selectionSort</a:t>
            </a:r>
            <a:r>
              <a:rPr lang="en-US" altLang="en-US" dirty="0"/>
              <a:t>(</a:t>
            </a:r>
            <a:r>
              <a:rPr lang="en-US" altLang="en-US" dirty="0" err="1"/>
              <a:t>yourList</a:t>
            </a:r>
            <a:r>
              <a:rPr lang="en-US" altLang="en-US" dirty="0"/>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a:extLst>
              <a:ext uri="{FF2B5EF4-FFF2-40B4-BE49-F238E27FC236}">
                <a16:creationId xmlns:a16="http://schemas.microsoft.com/office/drawing/2014/main" id="{2A4080A2-F4A1-4D39-8326-92FF8B41134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8D047D-990F-4F3A-AC6F-1B7CC17276D6}" type="slidenum">
              <a:rPr lang="en-US" altLang="en-US" sz="1400"/>
              <a:pPr/>
              <a:t>99</a:t>
            </a:fld>
            <a:endParaRPr lang="en-US" altLang="en-US" sz="1400"/>
          </a:p>
        </p:txBody>
      </p:sp>
      <p:sp>
        <p:nvSpPr>
          <p:cNvPr id="112643" name="Rectangle 2">
            <a:extLst>
              <a:ext uri="{FF2B5EF4-FFF2-40B4-BE49-F238E27FC236}">
                <a16:creationId xmlns:a16="http://schemas.microsoft.com/office/drawing/2014/main" id="{B6FF7557-3B3A-4100-BD9E-5D0DD22BE430}"/>
              </a:ext>
            </a:extLst>
          </p:cNvPr>
          <p:cNvSpPr>
            <a:spLocks noGrp="1" noChangeArrowheads="1"/>
          </p:cNvSpPr>
          <p:nvPr>
            <p:ph type="title"/>
          </p:nvPr>
        </p:nvSpPr>
        <p:spPr>
          <a:xfrm>
            <a:off x="615950" y="203200"/>
            <a:ext cx="7772400" cy="609600"/>
          </a:xfrm>
        </p:spPr>
        <p:txBody>
          <a:bodyPr/>
          <a:lstStyle/>
          <a:p>
            <a:r>
              <a:rPr lang="en-US" altLang="en-US"/>
              <a:t>Insertion Sort</a:t>
            </a:r>
            <a:endParaRPr lang="en-US" altLang="en-US">
              <a:solidFill>
                <a:schemeClr val="tx1"/>
              </a:solidFill>
              <a:latin typeface="Book Antiqua" panose="02040602050305030304" pitchFamily="18" charset="0"/>
              <a:hlinkClick r:id="rId3" action="ppaction://program"/>
            </a:endParaRPr>
          </a:p>
        </p:txBody>
      </p:sp>
      <p:sp>
        <p:nvSpPr>
          <p:cNvPr id="112644" name="Rectangle 3">
            <a:extLst>
              <a:ext uri="{FF2B5EF4-FFF2-40B4-BE49-F238E27FC236}">
                <a16:creationId xmlns:a16="http://schemas.microsoft.com/office/drawing/2014/main" id="{1DED80D8-7054-445C-8A1A-112983BB58F6}"/>
              </a:ext>
            </a:extLst>
          </p:cNvPr>
          <p:cNvSpPr>
            <a:spLocks noGrp="1" noChangeArrowheads="1"/>
          </p:cNvSpPr>
          <p:nvPr>
            <p:ph type="body" idx="1"/>
          </p:nvPr>
        </p:nvSpPr>
        <p:spPr>
          <a:xfrm>
            <a:off x="3305175" y="893763"/>
            <a:ext cx="5410200" cy="457200"/>
          </a:xfrm>
        </p:spPr>
        <p:txBody>
          <a:bodyPr/>
          <a:lstStyle/>
          <a:p>
            <a:pPr marL="0" indent="0">
              <a:buFont typeface="Monotype Sorts" pitchFamily="2" charset="2"/>
              <a:buNone/>
            </a:pPr>
            <a:r>
              <a:rPr lang="en-US" altLang="en-US" sz="2200"/>
              <a:t>int[] myList = {2, 9, 5, 4, 8, 1, 6}; // Unsorted</a:t>
            </a:r>
          </a:p>
        </p:txBody>
      </p:sp>
      <p:sp>
        <p:nvSpPr>
          <p:cNvPr id="112645" name="Rectangle 4">
            <a:extLst>
              <a:ext uri="{FF2B5EF4-FFF2-40B4-BE49-F238E27FC236}">
                <a16:creationId xmlns:a16="http://schemas.microsoft.com/office/drawing/2014/main" id="{B64CD1C3-6A6C-4455-834D-D15666A78B6F}"/>
              </a:ext>
            </a:extLst>
          </p:cNvPr>
          <p:cNvSpPr>
            <a:spLocks noChangeArrowheads="1"/>
          </p:cNvSpPr>
          <p:nvPr/>
        </p:nvSpPr>
        <p:spPr bwMode="auto">
          <a:xfrm>
            <a:off x="117475" y="1393825"/>
            <a:ext cx="249555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200">
                <a:cs typeface="Times New Roman" panose="02020603050405020304" pitchFamily="18" charset="0"/>
              </a:rPr>
              <a:t>The insertion sort algorithm sorts a list of values by repeatedly inserting an unsorted element into a sorted sublist until the whole list is sorted. </a:t>
            </a:r>
          </a:p>
        </p:txBody>
      </p:sp>
      <p:sp>
        <p:nvSpPr>
          <p:cNvPr id="112646" name="Rectangle 10">
            <a:extLst>
              <a:ext uri="{FF2B5EF4-FFF2-40B4-BE49-F238E27FC236}">
                <a16:creationId xmlns:a16="http://schemas.microsoft.com/office/drawing/2014/main" id="{4B279E64-DF2C-4DA0-8AC2-A86017E9F6B1}"/>
              </a:ext>
            </a:extLst>
          </p:cNvPr>
          <p:cNvSpPr>
            <a:spLocks noChangeArrowheads="1"/>
          </p:cNvSpPr>
          <p:nvPr/>
        </p:nvSpPr>
        <p:spPr bwMode="auto">
          <a:xfrm>
            <a:off x="0" y="186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12647" name="Object 9">
            <a:extLst>
              <a:ext uri="{FF2B5EF4-FFF2-40B4-BE49-F238E27FC236}">
                <a16:creationId xmlns:a16="http://schemas.microsoft.com/office/drawing/2014/main" id="{5F662E6E-F9A0-45D3-A832-6031C852663F}"/>
              </a:ext>
            </a:extLst>
          </p:cNvPr>
          <p:cNvGraphicFramePr>
            <a:graphicFrameLocks noChangeAspect="1"/>
          </p:cNvGraphicFramePr>
          <p:nvPr>
            <p:extLst>
              <p:ext uri="{D42A27DB-BD31-4B8C-83A1-F6EECF244321}">
                <p14:modId xmlns:p14="http://schemas.microsoft.com/office/powerpoint/2010/main" val="3161156478"/>
              </p:ext>
            </p:extLst>
          </p:nvPr>
        </p:nvGraphicFramePr>
        <p:xfrm>
          <a:off x="2728913" y="1508125"/>
          <a:ext cx="6183312" cy="4794250"/>
        </p:xfrm>
        <a:graphic>
          <a:graphicData uri="http://schemas.openxmlformats.org/presentationml/2006/ole">
            <mc:AlternateContent xmlns:mc="http://schemas.openxmlformats.org/markup-compatibility/2006">
              <mc:Choice xmlns:v="urn:schemas-microsoft-com:vml" Requires="v">
                <p:oleObj spid="_x0000_s112653" name="Picture" r:id="rId4" imgW="4025900" imgH="3124200" progId="Word.Picture.8">
                  <p:embed/>
                </p:oleObj>
              </mc:Choice>
              <mc:Fallback>
                <p:oleObj name="Picture" r:id="rId4" imgW="4025900" imgH="31242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913" y="1508125"/>
                        <a:ext cx="6183312" cy="4794250"/>
                      </a:xfrm>
                      <a:prstGeom prst="rect">
                        <a:avLst/>
                      </a:prstGeom>
                      <a:no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61884</TotalTime>
  <Words>8428</Words>
  <Application>Microsoft Office PowerPoint</Application>
  <PresentationFormat>On-screen Show (4:3)</PresentationFormat>
  <Paragraphs>1493</Paragraphs>
  <Slides>104</Slides>
  <Notes>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104</vt:i4>
      </vt:variant>
    </vt:vector>
  </HeadingPairs>
  <TitlesOfParts>
    <vt:vector size="118" baseType="lpstr">
      <vt:lpstr>Arial</vt:lpstr>
      <vt:lpstr>Arial Black</vt:lpstr>
      <vt:lpstr>Book Antiqua</vt:lpstr>
      <vt:lpstr>Calibri</vt:lpstr>
      <vt:lpstr>Courier</vt:lpstr>
      <vt:lpstr>Courier New</vt:lpstr>
      <vt:lpstr>Forte</vt:lpstr>
      <vt:lpstr>Monotype Sorts</vt:lpstr>
      <vt:lpstr>Times New Roman</vt:lpstr>
      <vt:lpstr>Wingdings</vt:lpstr>
      <vt:lpstr>International</vt:lpstr>
      <vt:lpstr>Pixel</vt:lpstr>
      <vt:lpstr>Microsoft Word Picture</vt:lpstr>
      <vt:lpstr>Picture</vt:lpstr>
      <vt:lpstr>Arrays</vt:lpstr>
      <vt:lpstr>Opening Problem</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Problem: Lotto Numbers</vt:lpstr>
      <vt:lpstr>Problem: Lotto Numbers</vt:lpstr>
      <vt:lpstr>Problem: Deck of Cards</vt:lpstr>
      <vt:lpstr>Problem: Deck of Cards, cont.</vt:lpstr>
      <vt:lpstr>Problem: Deck of Cards, cont.</vt:lpstr>
      <vt:lpstr>Copying Arrays</vt:lpstr>
      <vt:lpstr>Copying Arrays</vt:lpstr>
      <vt:lpstr>The arraycopy Utility</vt:lpstr>
      <vt:lpstr>Passing Arrays to Methods</vt:lpstr>
      <vt:lpstr>Anonymous Array</vt:lpstr>
      <vt:lpstr>Pass By Value</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Searching Arrays</vt:lpstr>
      <vt:lpstr>Linear Search</vt:lpstr>
      <vt:lpstr>Linear Search Animation</vt:lpstr>
      <vt:lpstr>From Idea to Solution</vt:lpstr>
      <vt:lpstr>Binary Search</vt:lpstr>
      <vt:lpstr>Binary Search, cont.</vt:lpstr>
      <vt:lpstr>Binary Search</vt:lpstr>
      <vt:lpstr>Binary Search, cont.</vt:lpstr>
      <vt:lpstr>Binary Search, cont.</vt:lpstr>
      <vt:lpstr>Binary Search, cont.</vt:lpstr>
      <vt:lpstr>From Idea to Soluton</vt:lpstr>
      <vt:lpstr>The Arrays.binarySearch Method</vt:lpstr>
      <vt:lpstr>Sorting Arrays</vt:lpstr>
      <vt:lpstr>Selection Sort</vt:lpstr>
      <vt:lpstr>From Idea to Solution</vt:lpstr>
      <vt:lpstr>Expand</vt:lpstr>
      <vt:lpstr>Expand</vt:lpstr>
      <vt:lpstr>Expand</vt:lpstr>
      <vt:lpstr>Wrap it in a Method</vt:lpstr>
      <vt:lpstr>Insertion Sort</vt:lpstr>
      <vt:lpstr>Insertion Sort</vt:lpstr>
      <vt:lpstr>How to Insert?</vt:lpstr>
      <vt:lpstr>From Idea to Solution</vt:lpstr>
      <vt:lpstr>From Idea to Solution</vt:lpstr>
      <vt:lpstr>The Arrays.sort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Amit Mandal</cp:lastModifiedBy>
  <cp:revision>300</cp:revision>
  <dcterms:created xsi:type="dcterms:W3CDTF">1995-06-10T17:31:50Z</dcterms:created>
  <dcterms:modified xsi:type="dcterms:W3CDTF">2020-01-16T21:01:48Z</dcterms:modified>
</cp:coreProperties>
</file>