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4" r:id="rId2"/>
  </p:sldMasterIdLst>
  <p:notesMasterIdLst>
    <p:notesMasterId r:id="rId56"/>
  </p:notesMasterIdLst>
  <p:handoutMasterIdLst>
    <p:handoutMasterId r:id="rId57"/>
  </p:handoutMasterIdLst>
  <p:sldIdLst>
    <p:sldId id="300" r:id="rId3"/>
    <p:sldId id="493" r:id="rId4"/>
    <p:sldId id="464" r:id="rId5"/>
    <p:sldId id="494" r:id="rId6"/>
    <p:sldId id="499" r:id="rId7"/>
    <p:sldId id="403" r:id="rId8"/>
    <p:sldId id="495" r:id="rId9"/>
    <p:sldId id="496" r:id="rId10"/>
    <p:sldId id="497" r:id="rId11"/>
    <p:sldId id="472" r:id="rId12"/>
    <p:sldId id="465" r:id="rId13"/>
    <p:sldId id="498" r:id="rId14"/>
    <p:sldId id="451" r:id="rId15"/>
    <p:sldId id="447" r:id="rId16"/>
    <p:sldId id="405" r:id="rId17"/>
    <p:sldId id="406" r:id="rId18"/>
    <p:sldId id="407" r:id="rId19"/>
    <p:sldId id="448" r:id="rId20"/>
    <p:sldId id="477" r:id="rId21"/>
    <p:sldId id="513" r:id="rId22"/>
    <p:sldId id="444" r:id="rId23"/>
    <p:sldId id="410" r:id="rId24"/>
    <p:sldId id="411" r:id="rId25"/>
    <p:sldId id="479" r:id="rId26"/>
    <p:sldId id="480" r:id="rId27"/>
    <p:sldId id="481" r:id="rId28"/>
    <p:sldId id="482" r:id="rId29"/>
    <p:sldId id="486" r:id="rId30"/>
    <p:sldId id="487" r:id="rId31"/>
    <p:sldId id="488" r:id="rId32"/>
    <p:sldId id="489" r:id="rId33"/>
    <p:sldId id="490" r:id="rId34"/>
    <p:sldId id="492" r:id="rId35"/>
    <p:sldId id="491" r:id="rId36"/>
    <p:sldId id="446" r:id="rId37"/>
    <p:sldId id="468" r:id="rId38"/>
    <p:sldId id="469" r:id="rId39"/>
    <p:sldId id="470" r:id="rId40"/>
    <p:sldId id="449" r:id="rId41"/>
    <p:sldId id="450" r:id="rId42"/>
    <p:sldId id="500" r:id="rId43"/>
    <p:sldId id="501" r:id="rId44"/>
    <p:sldId id="502" r:id="rId45"/>
    <p:sldId id="503" r:id="rId46"/>
    <p:sldId id="504" r:id="rId47"/>
    <p:sldId id="515" r:id="rId48"/>
    <p:sldId id="505" r:id="rId49"/>
    <p:sldId id="506" r:id="rId50"/>
    <p:sldId id="508" r:id="rId51"/>
    <p:sldId id="509" r:id="rId52"/>
    <p:sldId id="510" r:id="rId53"/>
    <p:sldId id="511" r:id="rId54"/>
    <p:sldId id="512"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691" autoAdjust="0"/>
  </p:normalViewPr>
  <p:slideViewPr>
    <p:cSldViewPr>
      <p:cViewPr varScale="1">
        <p:scale>
          <a:sx n="104" d="100"/>
          <a:sy n="104" d="100"/>
        </p:scale>
        <p:origin x="1566" y="10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06FAA76-E6FD-43F4-9341-34C95FDA4EB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BA208C71-E8AB-4E69-8C04-CD0A885A6F6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68612" name="Rectangle 4">
            <a:extLst>
              <a:ext uri="{FF2B5EF4-FFF2-40B4-BE49-F238E27FC236}">
                <a16:creationId xmlns:a16="http://schemas.microsoft.com/office/drawing/2014/main" id="{CA0AC052-2676-4A25-A4C6-86C059A91C46}"/>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F9D638FD-626A-4011-86CD-942A788B23B7}"/>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C786E9C9-8483-4746-8504-E5B2C392C04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8702F112-16B5-4024-B5F4-3F5A83C1591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FB96B3EC-9073-44DB-884C-67C640AEE6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11E5602-8EB7-4E39-8B77-591D8B53BDC2}"/>
              </a:ext>
            </a:extLst>
          </p:cNvPr>
          <p:cNvSpPr>
            <a:spLocks noGrp="1" noRot="1" noChangeAspect="1" noChangeArrowheads="1" noTextEdit="1"/>
          </p:cNvSpPr>
          <p:nvPr>
            <p:ph type="sldImg"/>
          </p:nvPr>
        </p:nvSpPr>
        <p:spPr>
          <a:xfrm>
            <a:off x="1150938" y="692150"/>
            <a:ext cx="4556125" cy="3416300"/>
          </a:xfrm>
          <a:ln/>
        </p:spPr>
      </p:sp>
      <p:sp>
        <p:nvSpPr>
          <p:cNvPr id="19459" name="Notes Placeholder 2">
            <a:extLst>
              <a:ext uri="{FF2B5EF4-FFF2-40B4-BE49-F238E27FC236}">
                <a16:creationId xmlns:a16="http://schemas.microsoft.com/office/drawing/2014/main" id="{742A68FB-72AD-4A61-B7FB-E9C050D95D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3E735DBA-6899-496B-A4A0-3700AEE314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7D617E-D119-4A1D-8F62-7A5A461D701A}"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2A4B769-AAFC-43C8-89EB-85A21B479B8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C2C7E7-FCED-4C46-9A4B-3CDEA2BEC28E}" type="slidenum">
              <a:rPr lang="en-US" altLang="en-US" sz="1000"/>
              <a:pPr/>
              <a:t>3</a:t>
            </a:fld>
            <a:endParaRPr lang="en-US" altLang="en-US" sz="1000"/>
          </a:p>
        </p:txBody>
      </p:sp>
      <p:sp>
        <p:nvSpPr>
          <p:cNvPr id="71683" name="Rectangle 2">
            <a:extLst>
              <a:ext uri="{FF2B5EF4-FFF2-40B4-BE49-F238E27FC236}">
                <a16:creationId xmlns:a16="http://schemas.microsoft.com/office/drawing/2014/main" id="{6E029CC6-9F22-4B4B-9E82-4BD2DFBFA847}"/>
              </a:ext>
            </a:extLst>
          </p:cNvPr>
          <p:cNvSpPr>
            <a:spLocks noGrp="1" noRot="1" noChangeAspect="1" noChangeArrowheads="1" noTextEdit="1"/>
          </p:cNvSpPr>
          <p:nvPr>
            <p:ph type="sldImg"/>
          </p:nvPr>
        </p:nvSpPr>
        <p:spPr>
          <a:xfrm>
            <a:off x="1150938" y="692150"/>
            <a:ext cx="4556125" cy="3416300"/>
          </a:xfrm>
          <a:ln/>
        </p:spPr>
      </p:sp>
      <p:sp>
        <p:nvSpPr>
          <p:cNvPr id="71684" name="Rectangle 3">
            <a:extLst>
              <a:ext uri="{FF2B5EF4-FFF2-40B4-BE49-F238E27FC236}">
                <a16:creationId xmlns:a16="http://schemas.microsoft.com/office/drawing/2014/main" id="{101E5288-62A9-4235-9541-4C1E5607C3E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41F3778-DC04-4E70-A429-C338CDCC6EB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E6C69E-8EAE-455F-B202-53B30685CC40}" type="slidenum">
              <a:rPr lang="en-US" altLang="en-US" sz="1000"/>
              <a:pPr/>
              <a:t>4</a:t>
            </a:fld>
            <a:endParaRPr lang="en-US" altLang="en-US" sz="1000"/>
          </a:p>
        </p:txBody>
      </p:sp>
      <p:sp>
        <p:nvSpPr>
          <p:cNvPr id="72707" name="Rectangle 2">
            <a:extLst>
              <a:ext uri="{FF2B5EF4-FFF2-40B4-BE49-F238E27FC236}">
                <a16:creationId xmlns:a16="http://schemas.microsoft.com/office/drawing/2014/main" id="{039F54DB-BBC7-4CBC-AD07-F6DA35C1036A}"/>
              </a:ext>
            </a:extLst>
          </p:cNvPr>
          <p:cNvSpPr>
            <a:spLocks noGrp="1" noRot="1" noChangeAspect="1" noChangeArrowheads="1" noTextEdit="1"/>
          </p:cNvSpPr>
          <p:nvPr>
            <p:ph type="sldImg"/>
          </p:nvPr>
        </p:nvSpPr>
        <p:spPr>
          <a:xfrm>
            <a:off x="1150938" y="692150"/>
            <a:ext cx="4556125" cy="3416300"/>
          </a:xfrm>
          <a:ln/>
        </p:spPr>
      </p:sp>
      <p:sp>
        <p:nvSpPr>
          <p:cNvPr id="72708" name="Rectangle 3">
            <a:extLst>
              <a:ext uri="{FF2B5EF4-FFF2-40B4-BE49-F238E27FC236}">
                <a16:creationId xmlns:a16="http://schemas.microsoft.com/office/drawing/2014/main" id="{7200333B-B017-4C9E-BE43-D84D25F4941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9BB6342-F0A8-47E8-BABE-63CF92EB8A3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0CBEC8-25D7-4D7A-A985-935F5113826E}" type="slidenum">
              <a:rPr lang="en-US" altLang="en-US" sz="1000"/>
              <a:pPr/>
              <a:t>5</a:t>
            </a:fld>
            <a:endParaRPr lang="en-US" altLang="en-US" sz="1000"/>
          </a:p>
        </p:txBody>
      </p:sp>
      <p:sp>
        <p:nvSpPr>
          <p:cNvPr id="73731" name="Rectangle 2">
            <a:extLst>
              <a:ext uri="{FF2B5EF4-FFF2-40B4-BE49-F238E27FC236}">
                <a16:creationId xmlns:a16="http://schemas.microsoft.com/office/drawing/2014/main" id="{BDF93AE9-EA72-4218-96AF-ED57BBD30F5A}"/>
              </a:ext>
            </a:extLst>
          </p:cNvPr>
          <p:cNvSpPr>
            <a:spLocks noGrp="1" noRot="1" noChangeAspect="1" noChangeArrowheads="1" noTextEdit="1"/>
          </p:cNvSpPr>
          <p:nvPr>
            <p:ph type="sldImg"/>
          </p:nvPr>
        </p:nvSpPr>
        <p:spPr>
          <a:xfrm>
            <a:off x="1150938" y="692150"/>
            <a:ext cx="4556125" cy="3416300"/>
          </a:xfrm>
          <a:ln/>
        </p:spPr>
      </p:sp>
      <p:sp>
        <p:nvSpPr>
          <p:cNvPr id="73732" name="Rectangle 3">
            <a:extLst>
              <a:ext uri="{FF2B5EF4-FFF2-40B4-BE49-F238E27FC236}">
                <a16:creationId xmlns:a16="http://schemas.microsoft.com/office/drawing/2014/main" id="{1215360B-C858-4C33-AA30-7ECAD1246E0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753FA348-E595-4282-8992-4A91BCB15D4D}"/>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8DA4F70F-8E9C-44D0-8DBB-64A8EDEBD9B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0B0167D1-FB11-41B1-AA93-0E9754EBC2DF}"/>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75C8995C-7C26-4732-AC18-5AE685FF7622}"/>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2FB285A3-22FA-47C1-9ED4-127A2BF23B76}"/>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A4A004F2-56F2-4DC8-9B28-FD4328682D27}"/>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945CBC43-F177-426E-8344-7C5D1DB8925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EED8F340-EBE3-49B3-A15F-5C577E391094}"/>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0DD12B01-5F57-45F6-AFEA-4F9F241E368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4504CC6F-910C-4C7B-8405-5C49136A5148}"/>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B68B1738-3C0D-4EC3-A4B0-E6C513DDD35B}"/>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D579BEBA-5B21-4E09-BB36-B8CC58AD3BC2}"/>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D066EC8F-E8C7-472F-A7D0-0BCD055AD1F6}"/>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00EF707-D318-413A-A210-03EF45CC612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81FB9C8D-9F20-4D01-AE57-B43902F5EEC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47182356-8E15-4D78-9BDC-0D07F6FC1D94}"/>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C9B09088-9AF7-4051-80D0-CD2D8F27C4BB}"/>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1D87347-23AC-4AAC-BA73-7B13C0ABCBEB}"/>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65F1CCED-A0B3-4DCB-8399-F5EDBEE1EDAF}"/>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EC41F2D-5CAC-4937-A51D-359B707BAFAE}"/>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A5192618-33C5-4CE7-92D9-C6DBA3171BA1}"/>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7A3DDEF1-C83D-4C7B-82C6-612925F3086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0E4F11CE-CE06-4DFD-A55B-9AC4A5A042E9}"/>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846BD9D7-EA9B-4FCC-9CB8-F3BAC6E7D5AE}"/>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02D77B62-0E18-448B-9813-66247E2DD878}"/>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A86F8D05-273A-48D9-AC2B-DA64D47AE088}"/>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039CBD68-4DA3-4117-B7C2-373ECB8BC0C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6E76C690-DC14-4BB8-ADF5-21D9CDB6006A}"/>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D030BC7A-083C-4CDB-95F4-ADB10920A05C}"/>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2D6F889D-E322-46A1-8F7E-E1AA76C1AD4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79A401F-B5D1-4B12-9E65-218FBC2256DA}"/>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337FFF28-59B8-4D6C-9DB7-6DABED4BFC87}"/>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B0D8ED49-DD1A-4A26-B36E-64D5486B8915}"/>
              </a:ext>
            </a:extLst>
          </p:cNvPr>
          <p:cNvSpPr>
            <a:spLocks noGrp="1" noChangeArrowheads="1"/>
          </p:cNvSpPr>
          <p:nvPr>
            <p:ph type="sldNum" sz="quarter" idx="12"/>
          </p:nvPr>
        </p:nvSpPr>
        <p:spPr>
          <a:xfrm>
            <a:off x="6553200" y="6400800"/>
            <a:ext cx="1905000" cy="457200"/>
          </a:xfrm>
        </p:spPr>
        <p:txBody>
          <a:bodyPr/>
          <a:lstStyle>
            <a:lvl1pPr>
              <a:defRPr/>
            </a:lvl1pPr>
          </a:lstStyle>
          <a:p>
            <a:fld id="{2316DC2A-F6DD-4DF7-A631-C8FE8F73F220}" type="slidenum">
              <a:rPr lang="en-US" altLang="en-US"/>
              <a:pPr/>
              <a:t>‹#›</a:t>
            </a:fld>
            <a:endParaRPr lang="en-US" altLang="en-US"/>
          </a:p>
        </p:txBody>
      </p:sp>
    </p:spTree>
    <p:extLst>
      <p:ext uri="{BB962C8B-B14F-4D97-AF65-F5344CB8AC3E}">
        <p14:creationId xmlns:p14="http://schemas.microsoft.com/office/powerpoint/2010/main" val="401455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1A1359E-4D4A-43EC-80A9-D5F55137B1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7E2A9EB-9697-4483-A854-6515BED17B9B}"/>
              </a:ext>
            </a:extLst>
          </p:cNvPr>
          <p:cNvSpPr>
            <a:spLocks noGrp="1" noChangeArrowheads="1"/>
          </p:cNvSpPr>
          <p:nvPr>
            <p:ph type="sldNum" sz="quarter" idx="11"/>
          </p:nvPr>
        </p:nvSpPr>
        <p:spPr>
          <a:ln/>
        </p:spPr>
        <p:txBody>
          <a:bodyPr/>
          <a:lstStyle>
            <a:lvl1pPr>
              <a:defRPr/>
            </a:lvl1pPr>
          </a:lstStyle>
          <a:p>
            <a:fld id="{10DE1EDB-F9A8-407F-A641-DA16FD83FDAB}" type="slidenum">
              <a:rPr lang="en-US" altLang="en-US"/>
              <a:pPr/>
              <a:t>‹#›</a:t>
            </a:fld>
            <a:endParaRPr lang="en-US" altLang="en-US"/>
          </a:p>
        </p:txBody>
      </p:sp>
    </p:spTree>
    <p:extLst>
      <p:ext uri="{BB962C8B-B14F-4D97-AF65-F5344CB8AC3E}">
        <p14:creationId xmlns:p14="http://schemas.microsoft.com/office/powerpoint/2010/main" val="27337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520979D-783A-458A-A7DC-68E3BE286D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63CC166-017D-409B-9286-D74FE0A0F619}"/>
              </a:ext>
            </a:extLst>
          </p:cNvPr>
          <p:cNvSpPr>
            <a:spLocks noGrp="1" noChangeArrowheads="1"/>
          </p:cNvSpPr>
          <p:nvPr>
            <p:ph type="sldNum" sz="quarter" idx="11"/>
          </p:nvPr>
        </p:nvSpPr>
        <p:spPr>
          <a:ln/>
        </p:spPr>
        <p:txBody>
          <a:bodyPr/>
          <a:lstStyle>
            <a:lvl1pPr>
              <a:defRPr/>
            </a:lvl1pPr>
          </a:lstStyle>
          <a:p>
            <a:fld id="{3702C1CB-D278-41AD-ABD8-759D6250B2F5}" type="slidenum">
              <a:rPr lang="en-US" altLang="en-US"/>
              <a:pPr/>
              <a:t>‹#›</a:t>
            </a:fld>
            <a:endParaRPr lang="en-US" altLang="en-US"/>
          </a:p>
        </p:txBody>
      </p:sp>
    </p:spTree>
    <p:extLst>
      <p:ext uri="{BB962C8B-B14F-4D97-AF65-F5344CB8AC3E}">
        <p14:creationId xmlns:p14="http://schemas.microsoft.com/office/powerpoint/2010/main" val="348130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D1FFE43-08AC-49BD-A673-78199402C23E}"/>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649FF8F-E30C-46CA-BAC1-DB3BC57B3EA6}"/>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6" name="Rectangle 4">
              <a:extLst>
                <a:ext uri="{FF2B5EF4-FFF2-40B4-BE49-F238E27FC236}">
                  <a16:creationId xmlns:a16="http://schemas.microsoft.com/office/drawing/2014/main" id="{420C76AF-3679-493F-9CBA-7EA4216A195E}"/>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nvGrpSpPr>
            <p:cNvPr id="7" name="Group 5">
              <a:extLst>
                <a:ext uri="{FF2B5EF4-FFF2-40B4-BE49-F238E27FC236}">
                  <a16:creationId xmlns:a16="http://schemas.microsoft.com/office/drawing/2014/main" id="{A07E254F-5BFF-471D-B91C-F7D29B0EDBFA}"/>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F99E6104-C698-4139-86BB-D55318208065}"/>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9" name="Rectangle 7">
                <a:extLst>
                  <a:ext uri="{FF2B5EF4-FFF2-40B4-BE49-F238E27FC236}">
                    <a16:creationId xmlns:a16="http://schemas.microsoft.com/office/drawing/2014/main" id="{504FF306-1568-43EF-AB33-202957D9406E}"/>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 name="Rectangle 8">
                <a:extLst>
                  <a:ext uri="{FF2B5EF4-FFF2-40B4-BE49-F238E27FC236}">
                    <a16:creationId xmlns:a16="http://schemas.microsoft.com/office/drawing/2014/main" id="{EAF408FF-2F53-424A-ABAD-32676BF7D919}"/>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1" name="Rectangle 9">
                <a:extLst>
                  <a:ext uri="{FF2B5EF4-FFF2-40B4-BE49-F238E27FC236}">
                    <a16:creationId xmlns:a16="http://schemas.microsoft.com/office/drawing/2014/main" id="{67633DDD-8D35-4CA3-9526-BF0747C9086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2" name="Rectangle 10">
                <a:extLst>
                  <a:ext uri="{FF2B5EF4-FFF2-40B4-BE49-F238E27FC236}">
                    <a16:creationId xmlns:a16="http://schemas.microsoft.com/office/drawing/2014/main" id="{55179509-BD0C-473F-B456-FEFE8137ACB4}"/>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3" name="Rectangle 11">
                <a:extLst>
                  <a:ext uri="{FF2B5EF4-FFF2-40B4-BE49-F238E27FC236}">
                    <a16:creationId xmlns:a16="http://schemas.microsoft.com/office/drawing/2014/main" id="{3AD9A48F-1CE7-40FE-B33A-306DBC988F36}"/>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4" name="Rectangle 12">
                <a:extLst>
                  <a:ext uri="{FF2B5EF4-FFF2-40B4-BE49-F238E27FC236}">
                    <a16:creationId xmlns:a16="http://schemas.microsoft.com/office/drawing/2014/main" id="{21995EDA-1071-4F31-8821-983895217453}"/>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5" name="Rectangle 13">
                <a:extLst>
                  <a:ext uri="{FF2B5EF4-FFF2-40B4-BE49-F238E27FC236}">
                    <a16:creationId xmlns:a16="http://schemas.microsoft.com/office/drawing/2014/main" id="{66AAEDF5-0382-4DCA-B799-122F2348DFE9}"/>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6" name="Rectangle 14">
                <a:extLst>
                  <a:ext uri="{FF2B5EF4-FFF2-40B4-BE49-F238E27FC236}">
                    <a16:creationId xmlns:a16="http://schemas.microsoft.com/office/drawing/2014/main" id="{8049213C-2D21-45F6-8137-CC422D847AEE}"/>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7" name="Rectangle 15">
                <a:extLst>
                  <a:ext uri="{FF2B5EF4-FFF2-40B4-BE49-F238E27FC236}">
                    <a16:creationId xmlns:a16="http://schemas.microsoft.com/office/drawing/2014/main" id="{96D34547-1266-4E89-9228-95D92484C36A}"/>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grpSp>
      <p:pic>
        <p:nvPicPr>
          <p:cNvPr id="18" name="Picture 31">
            <a:extLst>
              <a:ext uri="{FF2B5EF4-FFF2-40B4-BE49-F238E27FC236}">
                <a16:creationId xmlns:a16="http://schemas.microsoft.com/office/drawing/2014/main" id="{8630F1DB-4898-4306-B824-69C27BBD83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2677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9" name="Rectangle 2">
            <a:extLst>
              <a:ext uri="{FF2B5EF4-FFF2-40B4-BE49-F238E27FC236}">
                <a16:creationId xmlns:a16="http://schemas.microsoft.com/office/drawing/2014/main" id="{FBFEEB0D-74F4-4E1A-B645-97CAE0332323}"/>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a:p>
        </p:txBody>
      </p:sp>
      <p:sp>
        <p:nvSpPr>
          <p:cNvPr id="20" name="Rectangle 3">
            <a:extLst>
              <a:ext uri="{FF2B5EF4-FFF2-40B4-BE49-F238E27FC236}">
                <a16:creationId xmlns:a16="http://schemas.microsoft.com/office/drawing/2014/main" id="{073D4A80-9ABB-4BC6-9E55-DB56FC888C26}"/>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595D044E-D14C-43E7-9CD3-5FBE276D6CD7}" type="slidenum">
              <a:rPr lang="en-US" altLang="en-US"/>
              <a:pPr>
                <a:defRPr/>
              </a:pPr>
              <a:t>‹#›</a:t>
            </a:fld>
            <a:endParaRPr lang="en-US" altLang="en-US" dirty="0"/>
          </a:p>
        </p:txBody>
      </p:sp>
      <p:sp>
        <p:nvSpPr>
          <p:cNvPr id="21" name="Rectangle 16">
            <a:extLst>
              <a:ext uri="{FF2B5EF4-FFF2-40B4-BE49-F238E27FC236}">
                <a16:creationId xmlns:a16="http://schemas.microsoft.com/office/drawing/2014/main" id="{976911A9-D7BC-48AF-8152-2988B66FA7C3}"/>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17E28B71-3CF6-4CBF-8642-4E0285C044F4}" type="datetime2">
              <a:rPr lang="en-US"/>
              <a:pPr>
                <a:defRPr/>
              </a:pPr>
              <a:t>Saturday, February 15, 2020</a:t>
            </a:fld>
            <a:endParaRPr lang="en-US"/>
          </a:p>
        </p:txBody>
      </p:sp>
    </p:spTree>
    <p:extLst>
      <p:ext uri="{BB962C8B-B14F-4D97-AF65-F5344CB8AC3E}">
        <p14:creationId xmlns:p14="http://schemas.microsoft.com/office/powerpoint/2010/main" val="3689695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40DE0208-EE58-4F4E-88F4-EEAE065A76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80910236-E04A-4020-8866-EDDBC230BB75}"/>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F53AE46B-A225-4AAD-A7D0-518DA8A546BE}"/>
              </a:ext>
            </a:extLst>
          </p:cNvPr>
          <p:cNvSpPr>
            <a:spLocks noGrp="1" noChangeArrowheads="1"/>
          </p:cNvSpPr>
          <p:nvPr>
            <p:ph type="sldNum" sz="quarter" idx="11"/>
          </p:nvPr>
        </p:nvSpPr>
        <p:spPr/>
        <p:txBody>
          <a:bodyPr/>
          <a:lstStyle>
            <a:lvl1pPr>
              <a:defRPr/>
            </a:lvl1pPr>
          </a:lstStyle>
          <a:p>
            <a:pPr>
              <a:defRPr/>
            </a:pPr>
            <a:fld id="{75F77738-FA31-4289-A108-6EC03DBC645B}" type="slidenum">
              <a:rPr lang="en-US" altLang="en-US"/>
              <a:pPr>
                <a:defRPr/>
              </a:pPr>
              <a:t>‹#›</a:t>
            </a:fld>
            <a:endParaRPr lang="en-US" altLang="en-US"/>
          </a:p>
        </p:txBody>
      </p:sp>
      <p:sp>
        <p:nvSpPr>
          <p:cNvPr id="7" name="Rectangle 16">
            <a:extLst>
              <a:ext uri="{FF2B5EF4-FFF2-40B4-BE49-F238E27FC236}">
                <a16:creationId xmlns:a16="http://schemas.microsoft.com/office/drawing/2014/main" id="{FBC06F2B-6C4F-4952-A427-E8B5A11359DF}"/>
              </a:ext>
            </a:extLst>
          </p:cNvPr>
          <p:cNvSpPr>
            <a:spLocks noGrp="1" noChangeArrowheads="1"/>
          </p:cNvSpPr>
          <p:nvPr>
            <p:ph type="dt" sz="half" idx="12"/>
          </p:nvPr>
        </p:nvSpPr>
        <p:spPr/>
        <p:txBody>
          <a:bodyPr/>
          <a:lstStyle>
            <a:lvl1pPr>
              <a:defRPr/>
            </a:lvl1pPr>
          </a:lstStyle>
          <a:p>
            <a:pPr>
              <a:defRPr/>
            </a:pPr>
            <a:fld id="{076222FD-CF82-459C-B647-CDD6C36EC6D4}" type="datetime2">
              <a:rPr lang="en-US"/>
              <a:pPr>
                <a:defRPr/>
              </a:pPr>
              <a:t>Saturday, February 15, 2020</a:t>
            </a:fld>
            <a:endParaRPr lang="en-US"/>
          </a:p>
        </p:txBody>
      </p:sp>
    </p:spTree>
    <p:extLst>
      <p:ext uri="{BB962C8B-B14F-4D97-AF65-F5344CB8AC3E}">
        <p14:creationId xmlns:p14="http://schemas.microsoft.com/office/powerpoint/2010/main" val="75835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6792CF61-0CBB-44DD-BC6E-3AF32C8854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5" name="Rectangle 2">
            <a:extLst>
              <a:ext uri="{FF2B5EF4-FFF2-40B4-BE49-F238E27FC236}">
                <a16:creationId xmlns:a16="http://schemas.microsoft.com/office/drawing/2014/main" id="{983220D1-12A3-44C4-90D1-54E90441DCB9}"/>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66E55D7E-A4AC-4716-9A3B-6EFDD42AE081}"/>
              </a:ext>
            </a:extLst>
          </p:cNvPr>
          <p:cNvSpPr>
            <a:spLocks noGrp="1" noChangeArrowheads="1"/>
          </p:cNvSpPr>
          <p:nvPr>
            <p:ph type="sldNum" sz="quarter" idx="11"/>
          </p:nvPr>
        </p:nvSpPr>
        <p:spPr/>
        <p:txBody>
          <a:bodyPr/>
          <a:lstStyle>
            <a:lvl1pPr>
              <a:defRPr/>
            </a:lvl1pPr>
          </a:lstStyle>
          <a:p>
            <a:pPr>
              <a:defRPr/>
            </a:pPr>
            <a:fld id="{070EEF49-0C97-471C-B9CA-E3376C97C288}" type="slidenum">
              <a:rPr lang="en-US" altLang="en-US"/>
              <a:pPr>
                <a:defRPr/>
              </a:pPr>
              <a:t>‹#›</a:t>
            </a:fld>
            <a:endParaRPr lang="en-US" altLang="en-US"/>
          </a:p>
        </p:txBody>
      </p:sp>
      <p:sp>
        <p:nvSpPr>
          <p:cNvPr id="7" name="Rectangle 16">
            <a:extLst>
              <a:ext uri="{FF2B5EF4-FFF2-40B4-BE49-F238E27FC236}">
                <a16:creationId xmlns:a16="http://schemas.microsoft.com/office/drawing/2014/main" id="{8F079935-8CA2-4B01-9B95-B738922B1546}"/>
              </a:ext>
            </a:extLst>
          </p:cNvPr>
          <p:cNvSpPr>
            <a:spLocks noGrp="1" noChangeArrowheads="1"/>
          </p:cNvSpPr>
          <p:nvPr>
            <p:ph type="dt" sz="half" idx="12"/>
          </p:nvPr>
        </p:nvSpPr>
        <p:spPr/>
        <p:txBody>
          <a:bodyPr/>
          <a:lstStyle>
            <a:lvl1pPr>
              <a:defRPr/>
            </a:lvl1pPr>
          </a:lstStyle>
          <a:p>
            <a:pPr>
              <a:defRPr/>
            </a:pPr>
            <a:fld id="{408CB8EA-5D25-472F-AD23-7A577DE79B95}" type="datetime2">
              <a:rPr lang="en-US"/>
              <a:pPr>
                <a:defRPr/>
              </a:pPr>
              <a:t>Saturday, February 15, 2020</a:t>
            </a:fld>
            <a:endParaRPr lang="en-US"/>
          </a:p>
        </p:txBody>
      </p:sp>
    </p:spTree>
    <p:extLst>
      <p:ext uri="{BB962C8B-B14F-4D97-AF65-F5344CB8AC3E}">
        <p14:creationId xmlns:p14="http://schemas.microsoft.com/office/powerpoint/2010/main" val="2685061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E784DF59-8CDF-4EB3-9E50-C284AC51DE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4E310564-1F5B-440C-B8DC-D55D9FDD52C9}"/>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7" name="Rectangle 3">
            <a:extLst>
              <a:ext uri="{FF2B5EF4-FFF2-40B4-BE49-F238E27FC236}">
                <a16:creationId xmlns:a16="http://schemas.microsoft.com/office/drawing/2014/main" id="{B2A9AF9C-1032-4DC6-BFBC-13CB8C7D4659}"/>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2EA98347-DF3C-47F9-9DBA-3496194A7F47}"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F8030E93-E5D9-4701-9E68-556D15D19BD9}"/>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1F702F44-9885-41CF-B038-D17FF0B015B7}" type="datetime2">
              <a:rPr lang="en-US"/>
              <a:pPr>
                <a:defRPr/>
              </a:pPr>
              <a:t>Saturday, February 15, 2020</a:t>
            </a:fld>
            <a:endParaRPr lang="en-US"/>
          </a:p>
        </p:txBody>
      </p:sp>
    </p:spTree>
    <p:extLst>
      <p:ext uri="{BB962C8B-B14F-4D97-AF65-F5344CB8AC3E}">
        <p14:creationId xmlns:p14="http://schemas.microsoft.com/office/powerpoint/2010/main" val="3213346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7">
            <a:extLst>
              <a:ext uri="{FF2B5EF4-FFF2-40B4-BE49-F238E27FC236}">
                <a16:creationId xmlns:a16="http://schemas.microsoft.com/office/drawing/2014/main" id="{FB0DE326-DFE4-4DB3-898F-6F1B4D64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2">
            <a:extLst>
              <a:ext uri="{FF2B5EF4-FFF2-40B4-BE49-F238E27FC236}">
                <a16:creationId xmlns:a16="http://schemas.microsoft.com/office/drawing/2014/main" id="{F1F5CC5B-7384-4E99-B0A6-0492318E9EE6}"/>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9" name="Rectangle 3">
            <a:extLst>
              <a:ext uri="{FF2B5EF4-FFF2-40B4-BE49-F238E27FC236}">
                <a16:creationId xmlns:a16="http://schemas.microsoft.com/office/drawing/2014/main" id="{38E6AF12-C0DB-4A89-8C2A-8E64F774F44D}"/>
              </a:ext>
            </a:extLst>
          </p:cNvPr>
          <p:cNvSpPr>
            <a:spLocks noGrp="1" noChangeArrowheads="1"/>
          </p:cNvSpPr>
          <p:nvPr>
            <p:ph type="sldNum" sz="quarter" idx="11"/>
          </p:nvPr>
        </p:nvSpPr>
        <p:spPr/>
        <p:txBody>
          <a:bodyPr/>
          <a:lstStyle>
            <a:lvl1pPr>
              <a:defRPr/>
            </a:lvl1pPr>
          </a:lstStyle>
          <a:p>
            <a:pPr>
              <a:defRPr/>
            </a:pPr>
            <a:fld id="{C5A51A18-A97D-4A06-86AA-9EF889A3CA4B}" type="slidenum">
              <a:rPr lang="en-US" altLang="en-US"/>
              <a:pPr>
                <a:defRPr/>
              </a:pPr>
              <a:t>‹#›</a:t>
            </a:fld>
            <a:endParaRPr lang="en-US" altLang="en-US"/>
          </a:p>
        </p:txBody>
      </p:sp>
      <p:sp>
        <p:nvSpPr>
          <p:cNvPr id="10" name="Rectangle 16">
            <a:extLst>
              <a:ext uri="{FF2B5EF4-FFF2-40B4-BE49-F238E27FC236}">
                <a16:creationId xmlns:a16="http://schemas.microsoft.com/office/drawing/2014/main" id="{E51CB5B5-3111-4925-9146-67ADAC0E1345}"/>
              </a:ext>
            </a:extLst>
          </p:cNvPr>
          <p:cNvSpPr>
            <a:spLocks noGrp="1" noChangeArrowheads="1"/>
          </p:cNvSpPr>
          <p:nvPr>
            <p:ph type="dt" sz="half" idx="12"/>
          </p:nvPr>
        </p:nvSpPr>
        <p:spPr/>
        <p:txBody>
          <a:bodyPr/>
          <a:lstStyle>
            <a:lvl1pPr>
              <a:defRPr/>
            </a:lvl1pPr>
          </a:lstStyle>
          <a:p>
            <a:pPr>
              <a:defRPr/>
            </a:pPr>
            <a:fld id="{F0A8FA4B-6C8C-4C63-BC00-291973DB70BE}" type="datetime2">
              <a:rPr lang="en-US"/>
              <a:pPr>
                <a:defRPr/>
              </a:pPr>
              <a:t>Saturday, February 15, 2020</a:t>
            </a:fld>
            <a:endParaRPr lang="en-US"/>
          </a:p>
        </p:txBody>
      </p:sp>
    </p:spTree>
    <p:extLst>
      <p:ext uri="{BB962C8B-B14F-4D97-AF65-F5344CB8AC3E}">
        <p14:creationId xmlns:p14="http://schemas.microsoft.com/office/powerpoint/2010/main" val="2777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7">
            <a:extLst>
              <a:ext uri="{FF2B5EF4-FFF2-40B4-BE49-F238E27FC236}">
                <a16:creationId xmlns:a16="http://schemas.microsoft.com/office/drawing/2014/main" id="{9635C812-D915-402A-849A-4CEBDFAD22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Footer Placeholder 18">
            <a:extLst>
              <a:ext uri="{FF2B5EF4-FFF2-40B4-BE49-F238E27FC236}">
                <a16:creationId xmlns:a16="http://schemas.microsoft.com/office/drawing/2014/main" id="{FEE418B4-FC2B-4139-9331-D4439309B366}"/>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5" name="Slide Number Placeholder 19">
            <a:extLst>
              <a:ext uri="{FF2B5EF4-FFF2-40B4-BE49-F238E27FC236}">
                <a16:creationId xmlns:a16="http://schemas.microsoft.com/office/drawing/2014/main" id="{C857ED9C-E755-46B7-A37C-FFF26D08AB87}"/>
              </a:ext>
            </a:extLst>
          </p:cNvPr>
          <p:cNvSpPr>
            <a:spLocks noGrp="1" noChangeArrowheads="1"/>
          </p:cNvSpPr>
          <p:nvPr>
            <p:ph type="sldNum" sz="quarter" idx="11"/>
          </p:nvPr>
        </p:nvSpPr>
        <p:spPr/>
        <p:txBody>
          <a:bodyPr/>
          <a:lstStyle>
            <a:lvl1pPr>
              <a:defRPr/>
            </a:lvl1pPr>
          </a:lstStyle>
          <a:p>
            <a:pPr>
              <a:defRPr/>
            </a:pPr>
            <a:fld id="{81140610-1ADF-4DE4-970C-DD75FB7AF109}" type="slidenum">
              <a:rPr lang="en-US" altLang="en-US"/>
              <a:pPr>
                <a:defRPr/>
              </a:pPr>
              <a:t>‹#›</a:t>
            </a:fld>
            <a:endParaRPr lang="en-US" altLang="en-US"/>
          </a:p>
        </p:txBody>
      </p:sp>
      <p:sp>
        <p:nvSpPr>
          <p:cNvPr id="6" name="Rectangle 16">
            <a:extLst>
              <a:ext uri="{FF2B5EF4-FFF2-40B4-BE49-F238E27FC236}">
                <a16:creationId xmlns:a16="http://schemas.microsoft.com/office/drawing/2014/main" id="{E2372781-B387-42B2-A1D8-5E0FDFEC8F76}"/>
              </a:ext>
            </a:extLst>
          </p:cNvPr>
          <p:cNvSpPr>
            <a:spLocks noGrp="1" noChangeArrowheads="1"/>
          </p:cNvSpPr>
          <p:nvPr>
            <p:ph type="dt" sz="half" idx="12"/>
          </p:nvPr>
        </p:nvSpPr>
        <p:spPr/>
        <p:txBody>
          <a:bodyPr/>
          <a:lstStyle>
            <a:lvl1pPr>
              <a:defRPr/>
            </a:lvl1pPr>
          </a:lstStyle>
          <a:p>
            <a:pPr>
              <a:defRPr/>
            </a:pPr>
            <a:fld id="{DEED5DDE-75B5-431A-9C4F-9CDF116A1219}" type="datetime2">
              <a:rPr lang="en-US"/>
              <a:pPr>
                <a:defRPr/>
              </a:pPr>
              <a:t>Saturday, February 15, 2020</a:t>
            </a:fld>
            <a:endParaRPr lang="en-US"/>
          </a:p>
        </p:txBody>
      </p:sp>
    </p:spTree>
    <p:extLst>
      <p:ext uri="{BB962C8B-B14F-4D97-AF65-F5344CB8AC3E}">
        <p14:creationId xmlns:p14="http://schemas.microsoft.com/office/powerpoint/2010/main" val="1072380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7">
            <a:extLst>
              <a:ext uri="{FF2B5EF4-FFF2-40B4-BE49-F238E27FC236}">
                <a16:creationId xmlns:a16="http://schemas.microsoft.com/office/drawing/2014/main" id="{A48C9D36-E77A-4107-AD3A-46CB86CA6A7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3ACE0CC5-A5E5-4018-BBB4-C552D5CD2FC6}"/>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4" name="Slide Number Placeholder 3">
            <a:extLst>
              <a:ext uri="{FF2B5EF4-FFF2-40B4-BE49-F238E27FC236}">
                <a16:creationId xmlns:a16="http://schemas.microsoft.com/office/drawing/2014/main" id="{E7A79755-11C7-4243-9A64-840FC8C170D9}"/>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67EF07BA-5D1A-4CF9-8131-4D3904D315B4}" type="slidenum">
              <a:rPr lang="en-US" altLang="en-US"/>
              <a:pPr>
                <a:defRPr/>
              </a:pPr>
              <a:t>‹#›</a:t>
            </a:fld>
            <a:endParaRPr lang="en-US" altLang="en-US" dirty="0"/>
          </a:p>
        </p:txBody>
      </p:sp>
      <p:sp>
        <p:nvSpPr>
          <p:cNvPr id="5" name="Rectangle 16">
            <a:extLst>
              <a:ext uri="{FF2B5EF4-FFF2-40B4-BE49-F238E27FC236}">
                <a16:creationId xmlns:a16="http://schemas.microsoft.com/office/drawing/2014/main" id="{38CAFD42-7006-4E4B-B9E4-28FF733BE562}"/>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6FCB2646-21A2-45CE-BA62-0DCDC00B8A28}" type="datetime2">
              <a:rPr lang="en-US"/>
              <a:pPr>
                <a:defRPr/>
              </a:pPr>
              <a:t>Saturday, February 15, 2020</a:t>
            </a:fld>
            <a:endParaRPr lang="en-US"/>
          </a:p>
        </p:txBody>
      </p:sp>
    </p:spTree>
    <p:extLst>
      <p:ext uri="{BB962C8B-B14F-4D97-AF65-F5344CB8AC3E}">
        <p14:creationId xmlns:p14="http://schemas.microsoft.com/office/powerpoint/2010/main" val="3391215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CBEB5DED-43D6-4308-8C13-ECD9025E82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73C91BF4-6D70-4386-97C5-C74F48ACE561}"/>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C0E54D60-552C-4D02-9B09-25B3AEAB2041}"/>
              </a:ext>
            </a:extLst>
          </p:cNvPr>
          <p:cNvSpPr>
            <a:spLocks noGrp="1" noChangeArrowheads="1"/>
          </p:cNvSpPr>
          <p:nvPr>
            <p:ph type="sldNum" sz="quarter" idx="11"/>
          </p:nvPr>
        </p:nvSpPr>
        <p:spPr>
          <a:xfrm>
            <a:off x="3505200" y="6264275"/>
            <a:ext cx="2133600" cy="457200"/>
          </a:xfrm>
        </p:spPr>
        <p:txBody>
          <a:bodyPr/>
          <a:lstStyle>
            <a:lvl1pPr algn="ctr">
              <a:defRPr/>
            </a:lvl1pPr>
          </a:lstStyle>
          <a:p>
            <a:pPr>
              <a:defRPr/>
            </a:pPr>
            <a:fld id="{34A9D7AB-637C-45E9-A7A3-A650DDB18314}"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3F183910-AC2E-4378-A74C-1974D9B0967F}"/>
              </a:ext>
            </a:extLst>
          </p:cNvPr>
          <p:cNvSpPr>
            <a:spLocks noGrp="1" noChangeArrowheads="1"/>
          </p:cNvSpPr>
          <p:nvPr>
            <p:ph type="dt" sz="half" idx="12"/>
          </p:nvPr>
        </p:nvSpPr>
        <p:spPr/>
        <p:txBody>
          <a:bodyPr/>
          <a:lstStyle>
            <a:lvl1pPr>
              <a:defRPr/>
            </a:lvl1pPr>
          </a:lstStyle>
          <a:p>
            <a:pPr>
              <a:defRPr/>
            </a:pPr>
            <a:fld id="{36F32D65-F9D7-4ED3-A125-4E8D7DF75069}" type="datetime2">
              <a:rPr lang="en-US"/>
              <a:pPr>
                <a:defRPr/>
              </a:pPr>
              <a:t>Saturday, February 15, 2020</a:t>
            </a:fld>
            <a:endParaRPr lang="en-US"/>
          </a:p>
        </p:txBody>
      </p:sp>
    </p:spTree>
    <p:extLst>
      <p:ext uri="{BB962C8B-B14F-4D97-AF65-F5344CB8AC3E}">
        <p14:creationId xmlns:p14="http://schemas.microsoft.com/office/powerpoint/2010/main" val="204006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3C8B3F6-1F2B-43DE-B121-BE1CAB73B3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E647877-7AB5-461C-9173-F325CBADA4A1}"/>
              </a:ext>
            </a:extLst>
          </p:cNvPr>
          <p:cNvSpPr>
            <a:spLocks noGrp="1" noChangeArrowheads="1"/>
          </p:cNvSpPr>
          <p:nvPr>
            <p:ph type="sldNum" sz="quarter" idx="11"/>
          </p:nvPr>
        </p:nvSpPr>
        <p:spPr>
          <a:ln/>
        </p:spPr>
        <p:txBody>
          <a:bodyPr/>
          <a:lstStyle>
            <a:lvl1pPr>
              <a:defRPr/>
            </a:lvl1pPr>
          </a:lstStyle>
          <a:p>
            <a:fld id="{CF7E98A5-B015-4193-8659-64187AC77D5E}" type="slidenum">
              <a:rPr lang="en-US" altLang="en-US"/>
              <a:pPr/>
              <a:t>‹#›</a:t>
            </a:fld>
            <a:endParaRPr lang="en-US" altLang="en-US"/>
          </a:p>
        </p:txBody>
      </p:sp>
    </p:spTree>
    <p:extLst>
      <p:ext uri="{BB962C8B-B14F-4D97-AF65-F5344CB8AC3E}">
        <p14:creationId xmlns:p14="http://schemas.microsoft.com/office/powerpoint/2010/main" val="444975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1B2B1F7C-6E95-4287-82BE-19FCD49510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C840628F-4B44-4B90-99F1-576BE54B11FA}"/>
              </a:ext>
            </a:extLst>
          </p:cNvPr>
          <p:cNvSpPr>
            <a:spLocks noGrp="1" noChangeArrowheads="1"/>
          </p:cNvSpPr>
          <p:nvPr>
            <p:ph type="ftr" sz="quarter" idx="10"/>
          </p:nvPr>
        </p:nvSpPr>
        <p:spPr>
          <a:xfrm>
            <a:off x="6248400" y="625475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52207F00-66E1-448B-A16A-7551CDA5E9B9}"/>
              </a:ext>
            </a:extLst>
          </p:cNvPr>
          <p:cNvSpPr>
            <a:spLocks noGrp="1" noChangeArrowheads="1"/>
          </p:cNvSpPr>
          <p:nvPr>
            <p:ph type="sldNum" sz="quarter" idx="11"/>
          </p:nvPr>
        </p:nvSpPr>
        <p:spPr>
          <a:xfrm>
            <a:off x="3467100" y="6281738"/>
            <a:ext cx="2136775" cy="457200"/>
          </a:xfrm>
        </p:spPr>
        <p:txBody>
          <a:bodyPr/>
          <a:lstStyle>
            <a:lvl1pPr algn="ctr">
              <a:defRPr/>
            </a:lvl1pPr>
          </a:lstStyle>
          <a:p>
            <a:pPr>
              <a:defRPr/>
            </a:pPr>
            <a:fld id="{F05EDC90-B7FB-4D92-827B-6445F8A23D1E}"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AE13DC5A-2AE0-461D-BB05-F785D03965C5}"/>
              </a:ext>
            </a:extLst>
          </p:cNvPr>
          <p:cNvSpPr>
            <a:spLocks noGrp="1" noChangeArrowheads="1"/>
          </p:cNvSpPr>
          <p:nvPr>
            <p:ph type="dt" sz="half" idx="12"/>
          </p:nvPr>
        </p:nvSpPr>
        <p:spPr/>
        <p:txBody>
          <a:bodyPr/>
          <a:lstStyle>
            <a:lvl1pPr>
              <a:defRPr/>
            </a:lvl1pPr>
          </a:lstStyle>
          <a:p>
            <a:pPr>
              <a:defRPr/>
            </a:pPr>
            <a:fld id="{0DC63FCF-CCEC-4044-BA57-7375DFB58A43}" type="datetime2">
              <a:rPr lang="en-US"/>
              <a:pPr>
                <a:defRPr/>
              </a:pPr>
              <a:t>Saturday, February 15, 2020</a:t>
            </a:fld>
            <a:endParaRPr lang="en-US"/>
          </a:p>
        </p:txBody>
      </p:sp>
    </p:spTree>
    <p:extLst>
      <p:ext uri="{BB962C8B-B14F-4D97-AF65-F5344CB8AC3E}">
        <p14:creationId xmlns:p14="http://schemas.microsoft.com/office/powerpoint/2010/main" val="3210359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CB33C6C7-4B19-45D8-9E10-BF91016A3B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AE981177-258D-4C8E-B6A6-19CA80C6D6C2}"/>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95862016-0A2A-4860-A68E-BA270AE35B6F}"/>
              </a:ext>
            </a:extLst>
          </p:cNvPr>
          <p:cNvSpPr>
            <a:spLocks noGrp="1" noChangeArrowheads="1"/>
          </p:cNvSpPr>
          <p:nvPr>
            <p:ph type="sldNum" sz="quarter" idx="11"/>
          </p:nvPr>
        </p:nvSpPr>
        <p:spPr>
          <a:xfrm>
            <a:off x="3505200" y="6264275"/>
            <a:ext cx="2133600" cy="457200"/>
          </a:xfrm>
        </p:spPr>
        <p:txBody>
          <a:bodyPr/>
          <a:lstStyle>
            <a:lvl1pPr algn="ctr">
              <a:defRPr/>
            </a:lvl1pPr>
          </a:lstStyle>
          <a:p>
            <a:pPr>
              <a:defRPr/>
            </a:pPr>
            <a:fld id="{33F00A5C-2A6A-4088-8518-65BB8FA7AEBC}" type="slidenum">
              <a:rPr lang="en-US" altLang="en-US"/>
              <a:pPr>
                <a:defRPr/>
              </a:pPr>
              <a:t>‹#›</a:t>
            </a:fld>
            <a:endParaRPr lang="en-US" altLang="en-US" dirty="0"/>
          </a:p>
        </p:txBody>
      </p:sp>
      <p:sp>
        <p:nvSpPr>
          <p:cNvPr id="7" name="Rectangle 16">
            <a:extLst>
              <a:ext uri="{FF2B5EF4-FFF2-40B4-BE49-F238E27FC236}">
                <a16:creationId xmlns:a16="http://schemas.microsoft.com/office/drawing/2014/main" id="{1C4C57EF-49AF-495A-8D71-70581DCDF7A4}"/>
              </a:ext>
            </a:extLst>
          </p:cNvPr>
          <p:cNvSpPr>
            <a:spLocks noGrp="1" noChangeArrowheads="1"/>
          </p:cNvSpPr>
          <p:nvPr>
            <p:ph type="dt" sz="half" idx="12"/>
          </p:nvPr>
        </p:nvSpPr>
        <p:spPr/>
        <p:txBody>
          <a:bodyPr/>
          <a:lstStyle>
            <a:lvl1pPr>
              <a:defRPr/>
            </a:lvl1pPr>
          </a:lstStyle>
          <a:p>
            <a:pPr>
              <a:defRPr/>
            </a:pPr>
            <a:fld id="{868ABA44-513F-49C2-B76A-F99C5DB0492D}" type="datetime2">
              <a:rPr lang="en-US"/>
              <a:pPr>
                <a:defRPr/>
              </a:pPr>
              <a:t>Saturday, February 15, 2020</a:t>
            </a:fld>
            <a:endParaRPr lang="en-US"/>
          </a:p>
        </p:txBody>
      </p:sp>
    </p:spTree>
    <p:extLst>
      <p:ext uri="{BB962C8B-B14F-4D97-AF65-F5344CB8AC3E}">
        <p14:creationId xmlns:p14="http://schemas.microsoft.com/office/powerpoint/2010/main" val="91359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05FD94E-E4C4-4D95-8130-8FB7635972E8}"/>
              </a:ext>
            </a:extLst>
          </p:cNvPr>
          <p:cNvSpPr>
            <a:spLocks noGrp="1" noChangeArrowheads="1"/>
          </p:cNvSpPr>
          <p:nvPr>
            <p:ph type="ftr" sz="quarter" idx="10"/>
          </p:nvPr>
        </p:nvSpPr>
        <p:spPr>
          <a:xfrm>
            <a:off x="6248400" y="6230938"/>
            <a:ext cx="2895600" cy="457200"/>
          </a:xfrm>
        </p:spPr>
        <p:txBody>
          <a:bodyPr/>
          <a:lstStyle>
            <a:lvl1pPr>
              <a:defRPr/>
            </a:lvl1pPr>
          </a:lstStyle>
          <a:p>
            <a:pPr>
              <a:defRPr/>
            </a:pPr>
            <a:r>
              <a:rPr lang="da-DK"/>
              <a:t>SRM-AP, Amravati</a:t>
            </a:r>
            <a:endParaRPr lang="en-US" b="1" dirty="0"/>
          </a:p>
        </p:txBody>
      </p:sp>
      <p:sp>
        <p:nvSpPr>
          <p:cNvPr id="5" name="Rectangle 3">
            <a:extLst>
              <a:ext uri="{FF2B5EF4-FFF2-40B4-BE49-F238E27FC236}">
                <a16:creationId xmlns:a16="http://schemas.microsoft.com/office/drawing/2014/main" id="{C8797580-0923-4BDD-9109-2C67B6A83B2B}"/>
              </a:ext>
            </a:extLst>
          </p:cNvPr>
          <p:cNvSpPr>
            <a:spLocks noGrp="1" noChangeArrowheads="1"/>
          </p:cNvSpPr>
          <p:nvPr>
            <p:ph type="sldNum" sz="quarter" idx="11"/>
          </p:nvPr>
        </p:nvSpPr>
        <p:spPr>
          <a:xfrm>
            <a:off x="3505200" y="6245225"/>
            <a:ext cx="2133600" cy="457200"/>
          </a:xfrm>
        </p:spPr>
        <p:txBody>
          <a:bodyPr/>
          <a:lstStyle>
            <a:lvl1pPr algn="ctr">
              <a:defRPr/>
            </a:lvl1pPr>
          </a:lstStyle>
          <a:p>
            <a:pPr>
              <a:defRPr/>
            </a:pPr>
            <a:fld id="{71EAC11A-100B-4D72-A5FE-D73B67EC584F}" type="slidenum">
              <a:rPr lang="en-US" altLang="en-US"/>
              <a:pPr>
                <a:defRPr/>
              </a:pPr>
              <a:t>‹#›</a:t>
            </a:fld>
            <a:endParaRPr lang="en-US" altLang="en-US" dirty="0"/>
          </a:p>
        </p:txBody>
      </p:sp>
      <p:sp>
        <p:nvSpPr>
          <p:cNvPr id="6" name="Rectangle 16">
            <a:extLst>
              <a:ext uri="{FF2B5EF4-FFF2-40B4-BE49-F238E27FC236}">
                <a16:creationId xmlns:a16="http://schemas.microsoft.com/office/drawing/2014/main" id="{489103F4-F140-403C-BBAC-76529EEF91A1}"/>
              </a:ext>
            </a:extLst>
          </p:cNvPr>
          <p:cNvSpPr>
            <a:spLocks noGrp="1" noChangeArrowheads="1"/>
          </p:cNvSpPr>
          <p:nvPr>
            <p:ph type="dt" sz="half" idx="12"/>
          </p:nvPr>
        </p:nvSpPr>
        <p:spPr/>
        <p:txBody>
          <a:bodyPr/>
          <a:lstStyle>
            <a:lvl1pPr>
              <a:defRPr/>
            </a:lvl1pPr>
          </a:lstStyle>
          <a:p>
            <a:pPr>
              <a:defRPr/>
            </a:pPr>
            <a:fld id="{8BDE07E8-5784-4DB4-B239-77627030107E}" type="datetime2">
              <a:rPr lang="en-US"/>
              <a:pPr>
                <a:defRPr/>
              </a:pPr>
              <a:t>Saturday, February 15, 2020</a:t>
            </a:fld>
            <a:endParaRPr lang="en-US"/>
          </a:p>
        </p:txBody>
      </p:sp>
    </p:spTree>
    <p:extLst>
      <p:ext uri="{BB962C8B-B14F-4D97-AF65-F5344CB8AC3E}">
        <p14:creationId xmlns:p14="http://schemas.microsoft.com/office/powerpoint/2010/main" val="300533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C09F286-80D2-49B4-843D-CD9251B2D2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2BD8929-7B67-4441-9BE3-957CC2BD1786}"/>
              </a:ext>
            </a:extLst>
          </p:cNvPr>
          <p:cNvSpPr>
            <a:spLocks noGrp="1" noChangeArrowheads="1"/>
          </p:cNvSpPr>
          <p:nvPr>
            <p:ph type="sldNum" sz="quarter" idx="11"/>
          </p:nvPr>
        </p:nvSpPr>
        <p:spPr>
          <a:ln/>
        </p:spPr>
        <p:txBody>
          <a:bodyPr/>
          <a:lstStyle>
            <a:lvl1pPr>
              <a:defRPr/>
            </a:lvl1pPr>
          </a:lstStyle>
          <a:p>
            <a:fld id="{28CEE80A-6D93-4CCB-90E1-C8E384AC9B9A}" type="slidenum">
              <a:rPr lang="en-US" altLang="en-US"/>
              <a:pPr/>
              <a:t>‹#›</a:t>
            </a:fld>
            <a:endParaRPr lang="en-US" altLang="en-US"/>
          </a:p>
        </p:txBody>
      </p:sp>
    </p:spTree>
    <p:extLst>
      <p:ext uri="{BB962C8B-B14F-4D97-AF65-F5344CB8AC3E}">
        <p14:creationId xmlns:p14="http://schemas.microsoft.com/office/powerpoint/2010/main" val="296201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07F48DF9-C3FD-412C-9457-78799E9B82E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E3A713D-EF47-4B94-AD4A-41D0449E2762}"/>
              </a:ext>
            </a:extLst>
          </p:cNvPr>
          <p:cNvSpPr>
            <a:spLocks noGrp="1" noChangeArrowheads="1"/>
          </p:cNvSpPr>
          <p:nvPr>
            <p:ph type="sldNum" sz="quarter" idx="11"/>
          </p:nvPr>
        </p:nvSpPr>
        <p:spPr>
          <a:ln/>
        </p:spPr>
        <p:txBody>
          <a:bodyPr/>
          <a:lstStyle>
            <a:lvl1pPr>
              <a:defRPr/>
            </a:lvl1pPr>
          </a:lstStyle>
          <a:p>
            <a:fld id="{3000E7B1-6F75-4EB3-8C7A-B596B92B388C}" type="slidenum">
              <a:rPr lang="en-US" altLang="en-US"/>
              <a:pPr/>
              <a:t>‹#›</a:t>
            </a:fld>
            <a:endParaRPr lang="en-US" altLang="en-US"/>
          </a:p>
        </p:txBody>
      </p:sp>
    </p:spTree>
    <p:extLst>
      <p:ext uri="{BB962C8B-B14F-4D97-AF65-F5344CB8AC3E}">
        <p14:creationId xmlns:p14="http://schemas.microsoft.com/office/powerpoint/2010/main" val="234128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AF8A411B-F687-49F1-ACEE-AF9A5969AB0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62C1614-2928-49D0-AA94-12FBF9919192}"/>
              </a:ext>
            </a:extLst>
          </p:cNvPr>
          <p:cNvSpPr>
            <a:spLocks noGrp="1" noChangeArrowheads="1"/>
          </p:cNvSpPr>
          <p:nvPr>
            <p:ph type="sldNum" sz="quarter" idx="11"/>
          </p:nvPr>
        </p:nvSpPr>
        <p:spPr>
          <a:ln/>
        </p:spPr>
        <p:txBody>
          <a:bodyPr/>
          <a:lstStyle>
            <a:lvl1pPr>
              <a:defRPr/>
            </a:lvl1pPr>
          </a:lstStyle>
          <a:p>
            <a:fld id="{D89690A5-EDA1-4803-BE74-8453A435B280}" type="slidenum">
              <a:rPr lang="en-US" altLang="en-US"/>
              <a:pPr/>
              <a:t>‹#›</a:t>
            </a:fld>
            <a:endParaRPr lang="en-US" altLang="en-US"/>
          </a:p>
        </p:txBody>
      </p:sp>
    </p:spTree>
    <p:extLst>
      <p:ext uri="{BB962C8B-B14F-4D97-AF65-F5344CB8AC3E}">
        <p14:creationId xmlns:p14="http://schemas.microsoft.com/office/powerpoint/2010/main" val="12717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BD1BFF1-3D9B-4D79-A88D-FBD98AEBB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69A23CB6-DF9F-470B-828D-93929CF73042}"/>
              </a:ext>
            </a:extLst>
          </p:cNvPr>
          <p:cNvSpPr>
            <a:spLocks noGrp="1" noChangeArrowheads="1"/>
          </p:cNvSpPr>
          <p:nvPr>
            <p:ph type="sldNum" sz="quarter" idx="11"/>
          </p:nvPr>
        </p:nvSpPr>
        <p:spPr>
          <a:ln/>
        </p:spPr>
        <p:txBody>
          <a:bodyPr/>
          <a:lstStyle>
            <a:lvl1pPr>
              <a:defRPr/>
            </a:lvl1pPr>
          </a:lstStyle>
          <a:p>
            <a:fld id="{66F776BB-8AD1-4D17-AB1B-60D3E1228EFE}" type="slidenum">
              <a:rPr lang="en-US" altLang="en-US"/>
              <a:pPr/>
              <a:t>‹#›</a:t>
            </a:fld>
            <a:endParaRPr lang="en-US" altLang="en-US"/>
          </a:p>
        </p:txBody>
      </p:sp>
    </p:spTree>
    <p:extLst>
      <p:ext uri="{BB962C8B-B14F-4D97-AF65-F5344CB8AC3E}">
        <p14:creationId xmlns:p14="http://schemas.microsoft.com/office/powerpoint/2010/main" val="21956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E15B1C61-436B-4470-B8C5-1CE557DCC7F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AAF5E2FD-812E-4C63-AADE-B5424306BD36}"/>
              </a:ext>
            </a:extLst>
          </p:cNvPr>
          <p:cNvSpPr>
            <a:spLocks noGrp="1" noChangeArrowheads="1"/>
          </p:cNvSpPr>
          <p:nvPr>
            <p:ph type="sldNum" sz="quarter" idx="11"/>
          </p:nvPr>
        </p:nvSpPr>
        <p:spPr>
          <a:ln/>
        </p:spPr>
        <p:txBody>
          <a:bodyPr/>
          <a:lstStyle>
            <a:lvl1pPr>
              <a:defRPr/>
            </a:lvl1pPr>
          </a:lstStyle>
          <a:p>
            <a:fld id="{17A717E3-8172-455B-ABC5-023E855F2888}" type="slidenum">
              <a:rPr lang="en-US" altLang="en-US"/>
              <a:pPr/>
              <a:t>‹#›</a:t>
            </a:fld>
            <a:endParaRPr lang="en-US" altLang="en-US"/>
          </a:p>
        </p:txBody>
      </p:sp>
    </p:spTree>
    <p:extLst>
      <p:ext uri="{BB962C8B-B14F-4D97-AF65-F5344CB8AC3E}">
        <p14:creationId xmlns:p14="http://schemas.microsoft.com/office/powerpoint/2010/main" val="30958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7CE32C4-1380-4F19-A2BE-3D5DAAB9EF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6C5CEF6A-0672-4A9A-84FF-59DE3A75BA7E}"/>
              </a:ext>
            </a:extLst>
          </p:cNvPr>
          <p:cNvSpPr>
            <a:spLocks noGrp="1" noChangeArrowheads="1"/>
          </p:cNvSpPr>
          <p:nvPr>
            <p:ph type="sldNum" sz="quarter" idx="11"/>
          </p:nvPr>
        </p:nvSpPr>
        <p:spPr>
          <a:ln/>
        </p:spPr>
        <p:txBody>
          <a:bodyPr/>
          <a:lstStyle>
            <a:lvl1pPr>
              <a:defRPr/>
            </a:lvl1pPr>
          </a:lstStyle>
          <a:p>
            <a:fld id="{EA9F9894-22DC-43E3-AE0D-0CF4E4900C53}" type="slidenum">
              <a:rPr lang="en-US" altLang="en-US"/>
              <a:pPr/>
              <a:t>‹#›</a:t>
            </a:fld>
            <a:endParaRPr lang="en-US" altLang="en-US"/>
          </a:p>
        </p:txBody>
      </p:sp>
    </p:spTree>
    <p:extLst>
      <p:ext uri="{BB962C8B-B14F-4D97-AF65-F5344CB8AC3E}">
        <p14:creationId xmlns:p14="http://schemas.microsoft.com/office/powerpoint/2010/main" val="77625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39BFC21D-F98D-460E-BC73-313CFC5B2FE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D7A1624-CEDA-47C4-87AF-D04A8F94F774}"/>
              </a:ext>
            </a:extLst>
          </p:cNvPr>
          <p:cNvSpPr>
            <a:spLocks noGrp="1" noChangeArrowheads="1"/>
          </p:cNvSpPr>
          <p:nvPr>
            <p:ph type="sldNum" sz="quarter" idx="11"/>
          </p:nvPr>
        </p:nvSpPr>
        <p:spPr>
          <a:ln/>
        </p:spPr>
        <p:txBody>
          <a:bodyPr/>
          <a:lstStyle>
            <a:lvl1pPr>
              <a:defRPr/>
            </a:lvl1pPr>
          </a:lstStyle>
          <a:p>
            <a:fld id="{6E47C26A-452E-4378-BC32-E977F17C13CA}" type="slidenum">
              <a:rPr lang="en-US" altLang="en-US"/>
              <a:pPr/>
              <a:t>‹#›</a:t>
            </a:fld>
            <a:endParaRPr lang="en-US" altLang="en-US"/>
          </a:p>
        </p:txBody>
      </p:sp>
    </p:spTree>
    <p:extLst>
      <p:ext uri="{BB962C8B-B14F-4D97-AF65-F5344CB8AC3E}">
        <p14:creationId xmlns:p14="http://schemas.microsoft.com/office/powerpoint/2010/main" val="186051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9D8BD95-2FAD-463C-9FE7-3E5A23586BF8}"/>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62EDC602-714F-4AC3-9978-A3CE87DA10DC}"/>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840F8FDB-A620-4C90-A02C-B4A68CEA2DDE}"/>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ACB5FF56-CD34-434B-9937-71125B49389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9297AEF-9DF0-4CF8-B728-26C69BE9B262}"/>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DEDC84E8-1050-4C09-869C-2E9C147E5F7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6B65A7B1-4EE1-4DB4-8E76-3894B2695D99}"/>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84B9122-6911-4F11-BE79-EF4A983705B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96363FE1-9175-4EB2-813E-CCBC188DF9A5}"/>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7B823B35-50A8-4091-958A-D7D6836EB597}"/>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F8356F2-13AA-41D6-876D-419B820DD7D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5FAA22F0-DBBC-47B8-8D7F-FC3A42764E9B}"/>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5F79A6F5-748B-428C-AB45-8788CCC39AB7}"/>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756B54DE-41B7-460B-9F71-DDE66DD2DD38}"/>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47EE3FCD-246B-49CE-A8C6-B97168439C57}"/>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B05A1E37-3FBD-4D32-96CD-F04B691A7B9E}"/>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BE4F63DF-595E-471F-BDD9-9800C20D94C6}"/>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38865DD7-F88F-460E-B1E5-E3381E177652}"/>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8F2A68C-54EE-4742-B7CD-176E747CAA39}"/>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12EDC69E-2331-4A35-A923-77E777468333}"/>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7E863E17-118D-4D14-A7C4-5EDE652C1526}"/>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6A20A59-39E3-4263-A1B2-698161CFDE0F}"/>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8FB848A-5D85-424B-B2BB-7CC1F4D17D59}"/>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C126B068-B573-4D6A-B6E7-FE869EDA72B5}"/>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9F53DAC-ADF9-482D-BC18-EC0588B586A0}"/>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33F1DF4F-B201-47ED-BB3E-101A1D7E510F}"/>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237EAA2F-3C53-4B13-B498-C2EDB8C90C4B}"/>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9B4AAC16-AE83-44C6-97B1-B4A5E1979B8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0AB0358-0A33-4EA1-AE36-15DF4CF0F74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56BE3D6-5295-4DF5-8CC9-739E1C9095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21260A7-4B87-4197-99A1-41EEAC1F4B4E}"/>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AEF7D3EA-0403-4915-890E-E638C1BD01F4}"/>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5240D2F4-C47C-4899-8F02-4C01907F785A}" type="slidenum">
              <a:rPr lang="en-US" altLang="en-US"/>
              <a:pPr/>
              <a:t>‹#›</a:t>
            </a:fld>
            <a:endParaRPr lang="en-US" altLang="en-US"/>
          </a:p>
        </p:txBody>
      </p:sp>
      <p:sp>
        <p:nvSpPr>
          <p:cNvPr id="1031" name="Rectangle 35">
            <a:extLst>
              <a:ext uri="{FF2B5EF4-FFF2-40B4-BE49-F238E27FC236}">
                <a16:creationId xmlns:a16="http://schemas.microsoft.com/office/drawing/2014/main" id="{4D8A0BE0-6A40-441E-865D-A51374E85435}"/>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3F94083-6AA5-435F-9863-55E832F79D78}"/>
              </a:ext>
            </a:extLst>
          </p:cNvPr>
          <p:cNvSpPr>
            <a:spLocks noGrp="1" noChangeArrowheads="1"/>
          </p:cNvSpPr>
          <p:nvPr>
            <p:ph type="ftr" sz="quarter" idx="3"/>
          </p:nvPr>
        </p:nvSpPr>
        <p:spPr bwMode="auto">
          <a:xfrm>
            <a:off x="6248400" y="63896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00">
                <a:latin typeface="Arial" charset="0"/>
              </a:defRPr>
            </a:lvl1pPr>
          </a:lstStyle>
          <a:p>
            <a:pPr>
              <a:defRPr/>
            </a:pPr>
            <a:r>
              <a:rPr lang="da-DK"/>
              <a:t>SRM-AP, Amravati</a:t>
            </a:r>
            <a:endParaRPr lang="en-US" sz="300" b="1" dirty="0"/>
          </a:p>
        </p:txBody>
      </p:sp>
      <p:sp>
        <p:nvSpPr>
          <p:cNvPr id="6147" name="Rectangle 3">
            <a:extLst>
              <a:ext uri="{FF2B5EF4-FFF2-40B4-BE49-F238E27FC236}">
                <a16:creationId xmlns:a16="http://schemas.microsoft.com/office/drawing/2014/main" id="{35916BCA-4520-4011-B44B-13D31E7DD18F}"/>
              </a:ext>
            </a:extLst>
          </p:cNvPr>
          <p:cNvSpPr>
            <a:spLocks noGrp="1" noChangeArrowheads="1"/>
          </p:cNvSpPr>
          <p:nvPr>
            <p:ph type="sldNum" sz="quarter" idx="4"/>
          </p:nvPr>
        </p:nvSpPr>
        <p:spPr bwMode="auto">
          <a:xfrm>
            <a:off x="3505200" y="63896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1CB0D7A3-A922-4D6A-AA69-FDE745C87AAB}" type="slidenum">
              <a:rPr lang="en-US" altLang="en-US"/>
              <a:pPr>
                <a:defRPr/>
              </a:pPr>
              <a:t>‹#›</a:t>
            </a:fld>
            <a:endParaRPr lang="en-US" altLang="en-US" dirty="0"/>
          </a:p>
        </p:txBody>
      </p:sp>
      <p:grpSp>
        <p:nvGrpSpPr>
          <p:cNvPr id="2052" name="Group 4">
            <a:extLst>
              <a:ext uri="{FF2B5EF4-FFF2-40B4-BE49-F238E27FC236}">
                <a16:creationId xmlns:a16="http://schemas.microsoft.com/office/drawing/2014/main" id="{B586895C-B91E-482E-BAF3-09665FAEE471}"/>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DBC6B4B3-C891-4895-9986-93E5D3664B0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1033" name="Rectangle 6">
              <a:extLst>
                <a:ext uri="{FF2B5EF4-FFF2-40B4-BE49-F238E27FC236}">
                  <a16:creationId xmlns:a16="http://schemas.microsoft.com/office/drawing/2014/main" id="{D833728C-06D5-409F-97F7-BEBF9463809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4" name="Rectangle 7">
              <a:extLst>
                <a:ext uri="{FF2B5EF4-FFF2-40B4-BE49-F238E27FC236}">
                  <a16:creationId xmlns:a16="http://schemas.microsoft.com/office/drawing/2014/main" id="{6C73A78E-A10F-466B-9D79-328EC0A64BBC}"/>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a:extLst>
                <a:ext uri="{FF2B5EF4-FFF2-40B4-BE49-F238E27FC236}">
                  <a16:creationId xmlns:a16="http://schemas.microsoft.com/office/drawing/2014/main" id="{6AF2D931-B27A-4CE1-8F68-3E1DE7C887E4}"/>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a:extLst>
                <a:ext uri="{FF2B5EF4-FFF2-40B4-BE49-F238E27FC236}">
                  <a16:creationId xmlns:a16="http://schemas.microsoft.com/office/drawing/2014/main" id="{CAE2A678-31EB-457F-BC44-130E3C6A5969}"/>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a:extLst>
                <a:ext uri="{FF2B5EF4-FFF2-40B4-BE49-F238E27FC236}">
                  <a16:creationId xmlns:a16="http://schemas.microsoft.com/office/drawing/2014/main" id="{169DE121-F0C5-4C1B-AE90-726DBB2D3C9C}"/>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a:extLst>
                <a:ext uri="{FF2B5EF4-FFF2-40B4-BE49-F238E27FC236}">
                  <a16:creationId xmlns:a16="http://schemas.microsoft.com/office/drawing/2014/main" id="{FB9E0D07-706F-44EE-8E5B-EC94B7E22DBB}"/>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9" name="Rectangle 12">
              <a:extLst>
                <a:ext uri="{FF2B5EF4-FFF2-40B4-BE49-F238E27FC236}">
                  <a16:creationId xmlns:a16="http://schemas.microsoft.com/office/drawing/2014/main" id="{238108C2-6614-434C-A5BB-0D11DFB37361}"/>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a:extLst>
                <a:ext uri="{FF2B5EF4-FFF2-40B4-BE49-F238E27FC236}">
                  <a16:creationId xmlns:a16="http://schemas.microsoft.com/office/drawing/2014/main" id="{AB59DAD8-BD0E-4EC4-8AAB-97E72167FBBD}"/>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2053" name="Rectangle 14">
            <a:extLst>
              <a:ext uri="{FF2B5EF4-FFF2-40B4-BE49-F238E27FC236}">
                <a16:creationId xmlns:a16="http://schemas.microsoft.com/office/drawing/2014/main" id="{BC9D8F8B-B766-4896-B12D-F3E0C01B2E32}"/>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Rectangle 15">
            <a:extLst>
              <a:ext uri="{FF2B5EF4-FFF2-40B4-BE49-F238E27FC236}">
                <a16:creationId xmlns:a16="http://schemas.microsoft.com/office/drawing/2014/main" id="{A2C3350D-8420-47C1-8840-7A115EFC1AA2}"/>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a:extLst>
              <a:ext uri="{FF2B5EF4-FFF2-40B4-BE49-F238E27FC236}">
                <a16:creationId xmlns:a16="http://schemas.microsoft.com/office/drawing/2014/main" id="{93456FC3-EFFA-419B-BD55-880EC0FAF203}"/>
              </a:ext>
            </a:extLst>
          </p:cNvPr>
          <p:cNvSpPr>
            <a:spLocks noGrp="1" noChangeArrowheads="1"/>
          </p:cNvSpPr>
          <p:nvPr>
            <p:ph type="dt" sz="half" idx="2"/>
          </p:nvPr>
        </p:nvSpPr>
        <p:spPr bwMode="auto">
          <a:xfrm>
            <a:off x="0" y="6380163"/>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D8B44D74-9039-4554-8417-80FAA89C4611}" type="datetime2">
              <a:rPr lang="en-US"/>
              <a:pPr>
                <a:defRPr/>
              </a:pPr>
              <a:t>Saturday, February 15, 2020</a:t>
            </a:fld>
            <a:endParaRPr lang="en-US"/>
          </a:p>
        </p:txBody>
      </p:sp>
      <p:pic>
        <p:nvPicPr>
          <p:cNvPr id="2056" name="Picture 16">
            <a:extLst>
              <a:ext uri="{FF2B5EF4-FFF2-40B4-BE49-F238E27FC236}">
                <a16:creationId xmlns:a16="http://schemas.microsoft.com/office/drawing/2014/main" id="{3C4BAE68-478C-4FDD-99F6-CFD75D97E35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4444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1313" indent="-341313"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1413" indent="-227013"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598613" indent="-227013"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5813" indent="-227013"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hyperlink" Target="html/CircleWithException.html"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CircleWithException.html" TargetMode="External"/><Relationship Id="rId4" Type="http://schemas.openxmlformats.org/officeDocument/2006/relationships/hyperlink" Target="http://www.cs.armstrong.edu/liang/intro10e/html/TestCircleWithExcepti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cs.armstrong.edu/liang/intro10e/html/Quotient.html" TargetMode="External"/><Relationship Id="rId3" Type="http://schemas.openxmlformats.org/officeDocument/2006/relationships/hyperlink" Target="html/Quotient.html" TargetMode="External"/><Relationship Id="rId7" Type="http://schemas.openxmlformats.org/officeDocument/2006/relationships/hyperlink" Target="http://www.cs.armstrong.edu/liang/intro10e/html/QuotientWithIf.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s.armstrong.edu/liang/intro10e/html/QuotientWithMethod.html" TargetMode="External"/><Relationship Id="rId5" Type="http://schemas.openxmlformats.org/officeDocument/2006/relationships/hyperlink" Target="html/QuotientWithMethod.html" TargetMode="External"/><Relationship Id="rId4" Type="http://schemas.openxmlformats.org/officeDocument/2006/relationships/hyperlink" Target="html/QuotientWithIf.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ml/QuotientWithExcep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cs.armstrong.edu/liang/intro10e/html/QuotientWithException.html"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ml/CircleWithRadiusException.html" TargetMode="External"/><Relationship Id="rId7" Type="http://schemas.openxmlformats.org/officeDocument/2006/relationships/hyperlink" Target="http://www.cs.armstrong.edu/liang/intro10e/html/TestCircleWithRadiusException.html" TargetMode="External"/><Relationship Id="rId2" Type="http://schemas.openxmlformats.org/officeDocument/2006/relationships/hyperlink" Target="html/InvalidRadiusException.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RadiusException.html" TargetMode="External"/><Relationship Id="rId5" Type="http://schemas.openxmlformats.org/officeDocument/2006/relationships/hyperlink" Target="http://www.cs.armstrong.edu/liang/intro10e/html/InvalidRadiusException.html" TargetMode="External"/><Relationship Id="rId4" Type="http://schemas.openxmlformats.org/officeDocument/2006/relationships/hyperlink" Target="html/TestCircleWithRadiusExceptio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ml/TestFileClass.html" TargetMode="Externa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png"/><Relationship Id="rId5" Type="http://schemas.openxmlformats.org/officeDocument/2006/relationships/oleObject" Target="../embeddings/oleObject10.bin"/><Relationship Id="rId4" Type="http://schemas.openxmlformats.org/officeDocument/2006/relationships/hyperlink" Target="html/TestFileClass.bat" TargetMode="External"/><Relationship Id="rId9" Type="http://schemas.openxmlformats.org/officeDocument/2006/relationships/hyperlink" Target="http://www.cs.armstrong.edu/liang/intro10e/html/TestFileClas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ml/WriteData.html" TargetMode="External"/><Relationship Id="rId7" Type="http://schemas.openxmlformats.org/officeDocument/2006/relationships/hyperlink" Target="http://www.cs.armstrong.edu/liang/intro10e/html/WriteData.html"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wmf"/><Relationship Id="rId5" Type="http://schemas.openxmlformats.org/officeDocument/2006/relationships/oleObject" Target="../embeddings/oleObject12.bin"/><Relationship Id="rId4" Type="http://schemas.openxmlformats.org/officeDocument/2006/relationships/hyperlink" Target="html/WriteData.ba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riteDataWithAutoClose.html" TargetMode="Externa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http://www.cs.armstrong.edu/liang/intro10e/html/ReadData.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hyperlink" Target="html/ReplaceText.bat" TargetMode="External"/><Relationship Id="rId2" Type="http://schemas.openxmlformats.org/officeDocument/2006/relationships/hyperlink" Target="html/ReplaceTex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placeText.html"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InputMismatchExceptionDemo.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s.armstrong.edu/liang/intro10e/html/InputMismatchExceptionDemo.html"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ml/ReadFileFromURL.bat" TargetMode="External"/><Relationship Id="rId2" Type="http://schemas.openxmlformats.org/officeDocument/2006/relationships/hyperlink" Target="html/ReadFileFromURL.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adFileFromURL.html"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ml/WebCrawler.bat" TargetMode="External"/><Relationship Id="rId2" Type="http://schemas.openxmlformats.org/officeDocument/2006/relationships/hyperlink" Target="html/WebCrawle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ebCrawler.html"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650636-50A6-4DF2-9CAD-C8CF62D91C78}"/>
              </a:ext>
            </a:extLst>
          </p:cNvPr>
          <p:cNvSpPr>
            <a:spLocks noGrp="1" noChangeArrowheads="1"/>
          </p:cNvSpPr>
          <p:nvPr>
            <p:ph type="ctrTitle"/>
          </p:nvPr>
        </p:nvSpPr>
        <p:spPr>
          <a:xfrm>
            <a:off x="2470150" y="1752600"/>
            <a:ext cx="6340475" cy="2209800"/>
          </a:xfrm>
        </p:spPr>
        <p:txBody>
          <a:bodyPr/>
          <a:lstStyle/>
          <a:p>
            <a:pPr algn="ctr" eaLnBrk="1" hangingPunct="1"/>
            <a:r>
              <a:rPr lang="en-US" altLang="en-US" sz="3200" dirty="0"/>
              <a:t>Exception Handling and Text IO</a:t>
            </a:r>
            <a:endParaRPr lang="en-US" altLang="en-US" sz="3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8A58E12-B271-4AAC-8EEF-8C95352E18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8F6C5E-3A05-46A8-B3C4-3F62FA487DC6}" type="slidenum">
              <a:rPr lang="en-US" altLang="en-US" sz="1400"/>
              <a:pPr>
                <a:spcBef>
                  <a:spcPct val="0"/>
                </a:spcBef>
                <a:buClrTx/>
                <a:buSzTx/>
                <a:buFontTx/>
                <a:buNone/>
              </a:pPr>
              <a:t>10</a:t>
            </a:fld>
            <a:endParaRPr lang="en-US" altLang="en-US" sz="1400"/>
          </a:p>
        </p:txBody>
      </p:sp>
      <p:sp>
        <p:nvSpPr>
          <p:cNvPr id="13315" name="Rectangle 2">
            <a:extLst>
              <a:ext uri="{FF2B5EF4-FFF2-40B4-BE49-F238E27FC236}">
                <a16:creationId xmlns:a16="http://schemas.microsoft.com/office/drawing/2014/main" id="{B76560AC-790B-4BD5-8F55-B93FC748BA45}"/>
              </a:ext>
            </a:extLst>
          </p:cNvPr>
          <p:cNvSpPr>
            <a:spLocks noGrp="1" noChangeArrowheads="1"/>
          </p:cNvSpPr>
          <p:nvPr>
            <p:ph type="title"/>
          </p:nvPr>
        </p:nvSpPr>
        <p:spPr>
          <a:xfrm>
            <a:off x="685800" y="0"/>
            <a:ext cx="7772400" cy="1428750"/>
          </a:xfrm>
          <a:noFill/>
        </p:spPr>
        <p:txBody>
          <a:bodyPr/>
          <a:lstStyle/>
          <a:p>
            <a:r>
              <a:rPr lang="en-US" altLang="en-US"/>
              <a:t>Checked Exceptions vs. Unchecked Exceptions</a:t>
            </a:r>
            <a:endParaRPr lang="en-US" altLang="en-US" b="1"/>
          </a:p>
        </p:txBody>
      </p:sp>
      <p:sp>
        <p:nvSpPr>
          <p:cNvPr id="13316" name="Rectangle 3">
            <a:extLst>
              <a:ext uri="{FF2B5EF4-FFF2-40B4-BE49-F238E27FC236}">
                <a16:creationId xmlns:a16="http://schemas.microsoft.com/office/drawing/2014/main" id="{4AB3066D-6F35-467E-A34A-8275939E074A}"/>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a:extLst>
              <a:ext uri="{FF2B5EF4-FFF2-40B4-BE49-F238E27FC236}">
                <a16:creationId xmlns:a16="http://schemas.microsoft.com/office/drawing/2014/main" id="{AC40AA8D-3043-4128-BE54-AD8CD79EF1F4}"/>
              </a:ext>
            </a:extLst>
          </p:cNvPr>
          <p:cNvSpPr txBox="1">
            <a:spLocks noChangeArrowheads="1"/>
          </p:cNvSpPr>
          <p:nvPr/>
        </p:nvSpPr>
        <p:spPr bwMode="auto">
          <a:xfrm>
            <a:off x="381000" y="19812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u="sng">
                <a:cs typeface="Times New Roman" panose="02020603050405020304" pitchFamily="18" charset="0"/>
              </a:rPr>
              <a:t>RuntimeException</a:t>
            </a:r>
            <a:r>
              <a:rPr lang="en-US" altLang="en-US">
                <a:cs typeface="Times New Roman" panose="02020603050405020304" pitchFamily="18" charset="0"/>
              </a:rPr>
              <a:t>, </a:t>
            </a:r>
            <a:r>
              <a:rPr lang="en-US" altLang="en-US" u="sng">
                <a:cs typeface="Times New Roman" panose="02020603050405020304" pitchFamily="18" charset="0"/>
              </a:rPr>
              <a:t>Error</a:t>
            </a:r>
            <a:r>
              <a:rPr lang="en-US" altLang="en-US">
                <a:cs typeface="Times New Roman" panose="02020603050405020304" pitchFamily="18" charset="0"/>
              </a:rPr>
              <a:t> and their subclasses are known as </a:t>
            </a:r>
            <a:r>
              <a:rPr lang="en-US" altLang="en-US" i="1">
                <a:cs typeface="Times New Roman" panose="02020603050405020304" pitchFamily="18" charset="0"/>
              </a:rPr>
              <a:t>unchecked</a:t>
            </a:r>
            <a:r>
              <a:rPr lang="en-US" altLang="en-US">
                <a:cs typeface="Times New Roman" panose="02020603050405020304" pitchFamily="18" charset="0"/>
              </a:rPr>
              <a:t> </a:t>
            </a:r>
            <a:r>
              <a:rPr lang="en-US" altLang="en-US" i="1">
                <a:cs typeface="Times New Roman" panose="02020603050405020304" pitchFamily="18" charset="0"/>
              </a:rPr>
              <a:t>exceptions</a:t>
            </a:r>
            <a:r>
              <a:rPr lang="en-US" altLang="en-US">
                <a:cs typeface="Times New Roman" panose="02020603050405020304" pitchFamily="18" charset="0"/>
              </a:rPr>
              <a:t>. All other exceptions are known as </a:t>
            </a:r>
            <a:r>
              <a:rPr lang="en-US" altLang="en-US" i="1">
                <a:cs typeface="Times New Roman" panose="02020603050405020304" pitchFamily="18" charset="0"/>
              </a:rPr>
              <a:t>checked exceptions</a:t>
            </a:r>
            <a:r>
              <a:rPr lang="en-US" altLang="en-US">
                <a:cs typeface="Times New Roman" panose="02020603050405020304" pitchFamily="18" charset="0"/>
              </a:rPr>
              <a:t>, meaning that the compiler forces the programmer to check and deal with the exceptions.</a:t>
            </a:r>
            <a:r>
              <a:rPr lang="en-US" altLang="en-US">
                <a:latin typeface="Courier" pitchFamily="49"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0FF48020-D331-49C9-A941-089FB2EF5F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D5679F-6ED1-4EAF-A3AE-1518949C13DD}" type="slidenum">
              <a:rPr lang="en-US" altLang="en-US" sz="140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6E98B098-4AFD-4746-B809-96C7FBCAA74B}"/>
              </a:ext>
            </a:extLst>
          </p:cNvPr>
          <p:cNvSpPr>
            <a:spLocks noGrp="1" noChangeArrowheads="1"/>
          </p:cNvSpPr>
          <p:nvPr>
            <p:ph type="title"/>
          </p:nvPr>
        </p:nvSpPr>
        <p:spPr>
          <a:xfrm>
            <a:off x="762000" y="152400"/>
            <a:ext cx="7772400" cy="666750"/>
          </a:xfrm>
          <a:noFill/>
        </p:spPr>
        <p:txBody>
          <a:bodyPr/>
          <a:lstStyle/>
          <a:p>
            <a:r>
              <a:rPr lang="en-US" altLang="en-US"/>
              <a:t>Unchecked Exceptions</a:t>
            </a:r>
            <a:endParaRPr lang="en-US" altLang="en-US" b="1"/>
          </a:p>
        </p:txBody>
      </p:sp>
      <p:sp>
        <p:nvSpPr>
          <p:cNvPr id="14340" name="Rectangle 3">
            <a:extLst>
              <a:ext uri="{FF2B5EF4-FFF2-40B4-BE49-F238E27FC236}">
                <a16:creationId xmlns:a16="http://schemas.microsoft.com/office/drawing/2014/main" id="{12F00E0C-39C7-4318-8CCF-6D6E579B02C8}"/>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a:extLst>
              <a:ext uri="{FF2B5EF4-FFF2-40B4-BE49-F238E27FC236}">
                <a16:creationId xmlns:a16="http://schemas.microsoft.com/office/drawing/2014/main" id="{F5E64E9E-D788-4BE6-8EF9-07DED73FFA8A}"/>
              </a:ext>
            </a:extLst>
          </p:cNvPr>
          <p:cNvSpPr txBox="1">
            <a:spLocks noChangeArrowheads="1"/>
          </p:cNvSpPr>
          <p:nvPr/>
        </p:nvSpPr>
        <p:spPr bwMode="auto">
          <a:xfrm>
            <a:off x="304800" y="1066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In most cases, unchecked exceptions reflect programming logic errors that are not recoverable. For example, a </a:t>
            </a:r>
            <a:r>
              <a:rPr lang="en-US" altLang="en-US" sz="2800" u="sng">
                <a:cs typeface="Times New Roman" panose="02020603050405020304" pitchFamily="18" charset="0"/>
              </a:rPr>
              <a:t>NullPointerException</a:t>
            </a:r>
            <a:r>
              <a:rPr lang="en-US" altLang="en-US" sz="2800">
                <a:cs typeface="Times New Roman" panose="02020603050405020304" pitchFamily="18" charset="0"/>
              </a:rPr>
              <a:t> is thrown if you access an object through a reference variable before an object is assigned to it; an </a:t>
            </a:r>
            <a:r>
              <a:rPr lang="en-US" altLang="en-US" sz="2800" u="sng">
                <a:cs typeface="Times New Roman" panose="02020603050405020304" pitchFamily="18" charset="0"/>
              </a:rPr>
              <a:t>IndexOutOfBoundsException</a:t>
            </a:r>
            <a:r>
              <a:rPr lang="en-US" altLang="en-US" sz="280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E1C7162F-AC65-4BC2-90F2-A091187151B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34DA8B-B746-4A92-AAE7-53C30A54CD1D}" type="slidenum">
              <a:rPr lang="en-US" altLang="en-US" sz="140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3FEF36C5-E042-4E40-99A0-25C824F7307B}"/>
              </a:ext>
            </a:extLst>
          </p:cNvPr>
          <p:cNvSpPr>
            <a:spLocks noGrp="1" noChangeArrowheads="1"/>
          </p:cNvSpPr>
          <p:nvPr>
            <p:ph type="title"/>
          </p:nvPr>
        </p:nvSpPr>
        <p:spPr>
          <a:xfrm>
            <a:off x="685800" y="228600"/>
            <a:ext cx="7772400" cy="819150"/>
          </a:xfrm>
          <a:noFill/>
        </p:spPr>
        <p:txBody>
          <a:bodyPr/>
          <a:lstStyle/>
          <a:p>
            <a:r>
              <a:rPr lang="en-US" altLang="en-US"/>
              <a:t>Unchecked Exceptions</a:t>
            </a:r>
            <a:endParaRPr lang="en-US" altLang="en-US" b="1"/>
          </a:p>
        </p:txBody>
      </p:sp>
      <p:sp>
        <p:nvSpPr>
          <p:cNvPr id="15364" name="Rectangle 3">
            <a:extLst>
              <a:ext uri="{FF2B5EF4-FFF2-40B4-BE49-F238E27FC236}">
                <a16:creationId xmlns:a16="http://schemas.microsoft.com/office/drawing/2014/main" id="{DE050686-E8C0-49CC-ADEF-0307167262E3}"/>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5" name="Object 4">
            <a:extLst>
              <a:ext uri="{FF2B5EF4-FFF2-40B4-BE49-F238E27FC236}">
                <a16:creationId xmlns:a16="http://schemas.microsoft.com/office/drawing/2014/main" id="{571F9CF5-56B8-44DD-90BC-D2278FF2332E}"/>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5378"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a:extLst>
              <a:ext uri="{FF2B5EF4-FFF2-40B4-BE49-F238E27FC236}">
                <a16:creationId xmlns:a16="http://schemas.microsoft.com/office/drawing/2014/main" id="{4DC3C475-41BC-447B-820B-4D352CFCFA81}"/>
              </a:ext>
            </a:extLst>
          </p:cNvPr>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a:extLst>
              <a:ext uri="{FF2B5EF4-FFF2-40B4-BE49-F238E27FC236}">
                <a16:creationId xmlns:a16="http://schemas.microsoft.com/office/drawing/2014/main" id="{B4C5F51C-B7E2-49EE-BD0E-074B19353624}"/>
              </a:ext>
            </a:extLst>
          </p:cNvPr>
          <p:cNvSpPr>
            <a:spLocks noChangeArrowheads="1"/>
          </p:cNvSpPr>
          <p:nvPr/>
        </p:nvSpPr>
        <p:spPr bwMode="auto">
          <a:xfrm>
            <a:off x="4114800"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1" name="Rectangle 7">
            <a:extLst>
              <a:ext uri="{FF2B5EF4-FFF2-40B4-BE49-F238E27FC236}">
                <a16:creationId xmlns:a16="http://schemas.microsoft.com/office/drawing/2014/main" id="{7CA4284A-F53E-4EDA-997E-92B5EB04E99F}"/>
              </a:ext>
            </a:extLst>
          </p:cNvPr>
          <p:cNvSpPr>
            <a:spLocks noChangeArrowheads="1"/>
          </p:cNvSpPr>
          <p:nvPr/>
        </p:nvSpPr>
        <p:spPr bwMode="auto">
          <a:xfrm>
            <a:off x="6248400"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2" name="Rectangle 8">
            <a:extLst>
              <a:ext uri="{FF2B5EF4-FFF2-40B4-BE49-F238E27FC236}">
                <a16:creationId xmlns:a16="http://schemas.microsoft.com/office/drawing/2014/main" id="{F01E4607-EEE2-46BA-963B-E994F320441D}"/>
              </a:ext>
            </a:extLst>
          </p:cNvPr>
          <p:cNvSpPr>
            <a:spLocks noChangeArrowheads="1"/>
          </p:cNvSpPr>
          <p:nvPr/>
        </p:nvSpPr>
        <p:spPr bwMode="auto">
          <a:xfrm>
            <a:off x="2743200"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EDE8F195-BDCE-4363-8DBD-D07DCA8FE69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6B0F2C-9789-484C-88F7-206CD494C311}" type="slidenum">
              <a:rPr lang="en-US" altLang="en-US" sz="1400"/>
              <a:pPr>
                <a:spcBef>
                  <a:spcPct val="0"/>
                </a:spcBef>
                <a:buClrTx/>
                <a:buSzTx/>
                <a:buFontTx/>
                <a:buNone/>
              </a:pPr>
              <a:t>13</a:t>
            </a:fld>
            <a:endParaRPr lang="en-US" altLang="en-US" sz="1400"/>
          </a:p>
        </p:txBody>
      </p:sp>
      <p:sp>
        <p:nvSpPr>
          <p:cNvPr id="16387" name="Rectangle 2">
            <a:extLst>
              <a:ext uri="{FF2B5EF4-FFF2-40B4-BE49-F238E27FC236}">
                <a16:creationId xmlns:a16="http://schemas.microsoft.com/office/drawing/2014/main" id="{C3EBE05C-13CC-43C8-92F1-9B851A0A9326}"/>
              </a:ext>
            </a:extLst>
          </p:cNvPr>
          <p:cNvSpPr>
            <a:spLocks noGrp="1" noChangeArrowheads="1"/>
          </p:cNvSpPr>
          <p:nvPr>
            <p:ph type="title"/>
          </p:nvPr>
        </p:nvSpPr>
        <p:spPr>
          <a:xfrm>
            <a:off x="685800" y="0"/>
            <a:ext cx="7772400" cy="1428750"/>
          </a:xfrm>
          <a:noFill/>
        </p:spPr>
        <p:txBody>
          <a:bodyPr/>
          <a:lstStyle/>
          <a:p>
            <a:r>
              <a:rPr lang="en-US" altLang="en-US"/>
              <a:t>Declaring, Throwing, and Catching Exceptions</a:t>
            </a:r>
            <a:endParaRPr lang="en-US" altLang="en-US" b="1"/>
          </a:p>
        </p:txBody>
      </p:sp>
      <p:sp>
        <p:nvSpPr>
          <p:cNvPr id="16388" name="Rectangle 3">
            <a:extLst>
              <a:ext uri="{FF2B5EF4-FFF2-40B4-BE49-F238E27FC236}">
                <a16:creationId xmlns:a16="http://schemas.microsoft.com/office/drawing/2014/main" id="{5FCCF231-0F88-4F16-AA68-ACBDE9F711A4}"/>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4">
            <a:extLst>
              <a:ext uri="{FF2B5EF4-FFF2-40B4-BE49-F238E27FC236}">
                <a16:creationId xmlns:a16="http://schemas.microsoft.com/office/drawing/2014/main" id="{E1463CDA-959E-48EC-A27D-F394B86E6053}"/>
              </a:ext>
            </a:extLst>
          </p:cNvPr>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16398" name="Picture" r:id="rId3" imgW="5108448" imgH="1219200" progId="Word.Picture.8">
                  <p:embed/>
                </p:oleObj>
              </mc:Choice>
              <mc:Fallback>
                <p:oleObj name="Picture" r:id="rId3" imgW="5108448" imgH="1219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2D104513-64DB-4B89-9054-E97236B085F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940E27-8620-4AA9-A561-A705B57332C9}" type="slidenum">
              <a:rPr lang="en-US" altLang="en-US" sz="1400"/>
              <a:pPr>
                <a:spcBef>
                  <a:spcPct val="0"/>
                </a:spcBef>
                <a:buClrTx/>
                <a:buSzTx/>
                <a:buFontTx/>
                <a:buNone/>
              </a:pPr>
              <a:t>14</a:t>
            </a:fld>
            <a:endParaRPr lang="en-US" altLang="en-US" sz="1400"/>
          </a:p>
        </p:txBody>
      </p:sp>
      <p:sp>
        <p:nvSpPr>
          <p:cNvPr id="17411" name="Rectangle 2">
            <a:extLst>
              <a:ext uri="{FF2B5EF4-FFF2-40B4-BE49-F238E27FC236}">
                <a16:creationId xmlns:a16="http://schemas.microsoft.com/office/drawing/2014/main" id="{6832BBCF-543E-4EBC-9D91-49A02C24CF60}"/>
              </a:ext>
            </a:extLst>
          </p:cNvPr>
          <p:cNvSpPr>
            <a:spLocks noGrp="1" noChangeArrowheads="1"/>
          </p:cNvSpPr>
          <p:nvPr>
            <p:ph type="title"/>
          </p:nvPr>
        </p:nvSpPr>
        <p:spPr>
          <a:xfrm>
            <a:off x="685800" y="0"/>
            <a:ext cx="7772400" cy="1428750"/>
          </a:xfrm>
          <a:noFill/>
        </p:spPr>
        <p:txBody>
          <a:bodyPr/>
          <a:lstStyle/>
          <a:p>
            <a:r>
              <a:rPr lang="en-US" altLang="en-US"/>
              <a:t>Declaring Exceptions</a:t>
            </a:r>
            <a:endParaRPr lang="en-US" altLang="en-US" b="1"/>
          </a:p>
        </p:txBody>
      </p:sp>
      <p:sp>
        <p:nvSpPr>
          <p:cNvPr id="17412" name="Rectangle 3">
            <a:extLst>
              <a:ext uri="{FF2B5EF4-FFF2-40B4-BE49-F238E27FC236}">
                <a16:creationId xmlns:a16="http://schemas.microsoft.com/office/drawing/2014/main" id="{44BB3EFA-1AA2-4111-902A-5174AAC66826}"/>
              </a:ext>
            </a:extLst>
          </p:cNvPr>
          <p:cNvSpPr>
            <a:spLocks noGrp="1" noChangeArrowheads="1"/>
          </p:cNvSpPr>
          <p:nvPr>
            <p:ph type="body" idx="1"/>
          </p:nvPr>
        </p:nvSpPr>
        <p:spPr>
          <a:xfrm>
            <a:off x="685800" y="1371600"/>
            <a:ext cx="8077200" cy="4343400"/>
          </a:xfrm>
          <a:noFill/>
        </p:spPr>
        <p:txBody>
          <a:bodyPr/>
          <a:lstStyle/>
          <a:p>
            <a:pPr marL="0" indent="0">
              <a:spcBef>
                <a:spcPct val="0"/>
              </a:spcBef>
              <a:buFont typeface="Monotype Sorts" pitchFamily="2" charset="2"/>
              <a:buNone/>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Font typeface="Monotype Sorts" pitchFamily="2" charset="2"/>
              <a:buNone/>
            </a:pP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sz="3000" dirty="0">
                <a:highlight>
                  <a:srgbClr val="FFFF00"/>
                </a:highlight>
              </a:rPr>
              <a:t>public void </a:t>
            </a:r>
            <a:r>
              <a:rPr lang="en-US" altLang="en-US" sz="3000" dirty="0" err="1">
                <a:highlight>
                  <a:srgbClr val="FFFF00"/>
                </a:highlight>
              </a:rPr>
              <a:t>myMethod</a:t>
            </a:r>
            <a:r>
              <a:rPr lang="en-US" altLang="en-US" sz="3000" dirty="0">
                <a:highlight>
                  <a:srgbClr val="FFFF00"/>
                </a:highlight>
              </a:rPr>
              <a:t>() throws </a:t>
            </a:r>
            <a:r>
              <a:rPr lang="en-US" altLang="en-US" sz="3000" dirty="0" err="1">
                <a:highlight>
                  <a:srgbClr val="FFFF00"/>
                </a:highlight>
              </a:rPr>
              <a:t>IOException</a:t>
            </a:r>
            <a:endParaRPr lang="en-US" altLang="en-US" sz="3000" dirty="0">
              <a:highlight>
                <a:srgbClr val="FFFF00"/>
              </a:highlight>
            </a:endParaRPr>
          </a:p>
          <a:p>
            <a:pPr marL="0" indent="0">
              <a:spcBef>
                <a:spcPct val="100000"/>
              </a:spcBef>
              <a:buFont typeface="Monotype Sorts" pitchFamily="2" charset="2"/>
              <a:buNone/>
            </a:pPr>
            <a:r>
              <a:rPr lang="en-US" altLang="en-US" sz="2400" dirty="0">
                <a:highlight>
                  <a:srgbClr val="FFFF00"/>
                </a:highlight>
              </a:rPr>
              <a:t>public void </a:t>
            </a:r>
            <a:r>
              <a:rPr lang="en-US" altLang="en-US" sz="2400" dirty="0" err="1">
                <a:highlight>
                  <a:srgbClr val="FFFF00"/>
                </a:highlight>
              </a:rPr>
              <a:t>myMethod</a:t>
            </a:r>
            <a:r>
              <a:rPr lang="en-US" altLang="en-US" sz="2400" dirty="0">
                <a:highlight>
                  <a:srgbClr val="FFFF00"/>
                </a:highlight>
              </a:rPr>
              <a:t>() throws </a:t>
            </a:r>
            <a:r>
              <a:rPr lang="en-US" altLang="en-US" sz="2400" dirty="0" err="1">
                <a:highlight>
                  <a:srgbClr val="FFFF00"/>
                </a:highlight>
              </a:rPr>
              <a:t>IOException</a:t>
            </a:r>
            <a:r>
              <a:rPr lang="en-US" altLang="en-US" sz="2400" dirty="0">
                <a:highlight>
                  <a:srgbClr val="FFFF00"/>
                </a:highlight>
              </a:rPr>
              <a:t>, </a:t>
            </a:r>
            <a:r>
              <a:rPr lang="en-US" altLang="en-US" sz="2400" dirty="0" err="1">
                <a:highlight>
                  <a:srgbClr val="FFFF00"/>
                </a:highlight>
              </a:rPr>
              <a:t>OtherException</a:t>
            </a:r>
            <a:endParaRPr lang="en-US" altLang="en-US" sz="2400" dirty="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DBC8295F-3F18-40FC-8068-AAD2A508DD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F7418F-60D8-4D66-9037-D8FC89221555}" type="slidenum">
              <a:rPr lang="en-US" altLang="en-US" sz="1400"/>
              <a:pPr>
                <a:spcBef>
                  <a:spcPct val="0"/>
                </a:spcBef>
                <a:buClrTx/>
                <a:buSzTx/>
                <a:buFontTx/>
                <a:buNone/>
              </a:pPr>
              <a:t>15</a:t>
            </a:fld>
            <a:endParaRPr lang="en-US" altLang="en-US" sz="1400"/>
          </a:p>
        </p:txBody>
      </p:sp>
      <p:sp>
        <p:nvSpPr>
          <p:cNvPr id="18435" name="Rectangle 2">
            <a:extLst>
              <a:ext uri="{FF2B5EF4-FFF2-40B4-BE49-F238E27FC236}">
                <a16:creationId xmlns:a16="http://schemas.microsoft.com/office/drawing/2014/main" id="{385BE6C3-8CBF-4D90-8FA9-C91C87F7A02A}"/>
              </a:ext>
            </a:extLst>
          </p:cNvPr>
          <p:cNvSpPr>
            <a:spLocks noGrp="1" noChangeArrowheads="1"/>
          </p:cNvSpPr>
          <p:nvPr>
            <p:ph type="title"/>
          </p:nvPr>
        </p:nvSpPr>
        <p:spPr>
          <a:xfrm>
            <a:off x="685800" y="0"/>
            <a:ext cx="7772400" cy="1428750"/>
          </a:xfrm>
          <a:noFill/>
        </p:spPr>
        <p:txBody>
          <a:bodyPr/>
          <a:lstStyle/>
          <a:p>
            <a:r>
              <a:rPr lang="en-US" altLang="en-US"/>
              <a:t>Throwing Exceptions</a:t>
            </a:r>
            <a:endParaRPr lang="en-US" altLang="en-US" b="1"/>
          </a:p>
        </p:txBody>
      </p:sp>
      <p:sp>
        <p:nvSpPr>
          <p:cNvPr id="18436" name="Rectangle 3">
            <a:extLst>
              <a:ext uri="{FF2B5EF4-FFF2-40B4-BE49-F238E27FC236}">
                <a16:creationId xmlns:a16="http://schemas.microsoft.com/office/drawing/2014/main" id="{CFB81656-3582-43D3-A9E5-E100482E7B41}"/>
              </a:ext>
            </a:extLst>
          </p:cNvPr>
          <p:cNvSpPr>
            <a:spLocks noGrp="1" noChangeArrowheads="1"/>
          </p:cNvSpPr>
          <p:nvPr>
            <p:ph type="body" idx="1"/>
          </p:nvPr>
        </p:nvSpPr>
        <p:spPr>
          <a:xfrm>
            <a:off x="457200" y="1371600"/>
            <a:ext cx="8382000" cy="4191000"/>
          </a:xfrm>
          <a:noFill/>
        </p:spPr>
        <p:txBody>
          <a:bodyPr/>
          <a:lstStyle/>
          <a:p>
            <a:pPr marL="0" indent="0">
              <a:lnSpc>
                <a:spcPct val="90000"/>
              </a:lnSpc>
              <a:buFont typeface="Monotype Sorts" pitchFamily="2" charset="2"/>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lnSpc>
                <a:spcPct val="90000"/>
              </a:lnSpc>
              <a:buFont typeface="Monotype Sorts" pitchFamily="2" charset="2"/>
              <a:buNone/>
            </a:pPr>
            <a:endParaRPr lang="en-US" altLang="en-US" dirty="0">
              <a:cs typeface="Times New Roman" panose="02020603050405020304" pitchFamily="18" charset="0"/>
            </a:endParaRPr>
          </a:p>
          <a:p>
            <a:pPr marL="0" indent="0">
              <a:lnSpc>
                <a:spcPct val="90000"/>
              </a:lnSpc>
              <a:buFont typeface="Monotype Sorts" pitchFamily="2" charset="2"/>
              <a:buNone/>
            </a:pPr>
            <a:r>
              <a:rPr lang="en-US" altLang="en-US" sz="3000" dirty="0">
                <a:highlight>
                  <a:srgbClr val="FFFF00"/>
                </a:highlight>
              </a:rPr>
              <a:t>throw new </a:t>
            </a:r>
            <a:r>
              <a:rPr lang="en-US" altLang="en-US" sz="3000" dirty="0" err="1">
                <a:highlight>
                  <a:srgbClr val="FFFF00"/>
                </a:highlight>
              </a:rPr>
              <a:t>TheException</a:t>
            </a:r>
            <a:r>
              <a:rPr lang="en-US" altLang="en-US" sz="3000" dirty="0">
                <a:highlight>
                  <a:srgbClr val="FFFF00"/>
                </a:highlight>
              </a:rPr>
              <a:t>(); </a:t>
            </a:r>
          </a:p>
          <a:p>
            <a:pPr marL="0" indent="0">
              <a:lnSpc>
                <a:spcPct val="90000"/>
              </a:lnSpc>
              <a:spcBef>
                <a:spcPct val="100000"/>
              </a:spcBef>
              <a:buFont typeface="Monotype Sorts" pitchFamily="2" charset="2"/>
              <a:buNone/>
            </a:pPr>
            <a:r>
              <a:rPr lang="en-US" altLang="en-US" sz="3000" dirty="0" err="1">
                <a:highlight>
                  <a:srgbClr val="FFFF00"/>
                </a:highlight>
              </a:rPr>
              <a:t>TheException</a:t>
            </a:r>
            <a:r>
              <a:rPr lang="en-US" altLang="en-US" sz="3000" dirty="0">
                <a:highlight>
                  <a:srgbClr val="FFFF00"/>
                </a:highlight>
              </a:rPr>
              <a:t> ex = new </a:t>
            </a:r>
            <a:r>
              <a:rPr lang="en-US" altLang="en-US" sz="3000" dirty="0" err="1">
                <a:highlight>
                  <a:srgbClr val="FFFF00"/>
                </a:highlight>
              </a:rPr>
              <a:t>TheException</a:t>
            </a:r>
            <a:r>
              <a:rPr lang="en-US" altLang="en-US" sz="3000" dirty="0">
                <a:highlight>
                  <a:srgbClr val="FFFF00"/>
                </a:highlight>
              </a:rPr>
              <a:t>();</a:t>
            </a:r>
            <a:br>
              <a:rPr lang="en-US" altLang="en-US" sz="3000" dirty="0">
                <a:highlight>
                  <a:srgbClr val="FFFF00"/>
                </a:highlight>
              </a:rPr>
            </a:br>
            <a:r>
              <a:rPr lang="en-US" altLang="en-US" sz="3000" dirty="0">
                <a:highlight>
                  <a:srgbClr val="FFFF00"/>
                </a:highlight>
              </a:rPr>
              <a:t>throw ex;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82075AD-BDEB-4471-BFC8-9696241EB6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CE21AE-AC69-47DD-9D30-F505E73CF38C}" type="slidenum">
              <a:rPr lang="en-US" altLang="en-US" sz="1400"/>
              <a:pPr>
                <a:spcBef>
                  <a:spcPct val="0"/>
                </a:spcBef>
                <a:buClrTx/>
                <a:buSzTx/>
                <a:buFontTx/>
                <a:buNone/>
              </a:pPr>
              <a:t>16</a:t>
            </a:fld>
            <a:endParaRPr lang="en-US" altLang="en-US" sz="1400"/>
          </a:p>
        </p:txBody>
      </p:sp>
      <p:sp>
        <p:nvSpPr>
          <p:cNvPr id="19459" name="Rectangle 2">
            <a:extLst>
              <a:ext uri="{FF2B5EF4-FFF2-40B4-BE49-F238E27FC236}">
                <a16:creationId xmlns:a16="http://schemas.microsoft.com/office/drawing/2014/main" id="{092324B4-CEE2-40C1-90AE-56F72B16A93E}"/>
              </a:ext>
            </a:extLst>
          </p:cNvPr>
          <p:cNvSpPr>
            <a:spLocks noGrp="1" noChangeArrowheads="1"/>
          </p:cNvSpPr>
          <p:nvPr>
            <p:ph type="title"/>
          </p:nvPr>
        </p:nvSpPr>
        <p:spPr>
          <a:xfrm>
            <a:off x="685800" y="0"/>
            <a:ext cx="7772400" cy="1447800"/>
          </a:xfrm>
          <a:noFill/>
        </p:spPr>
        <p:txBody>
          <a:bodyPr/>
          <a:lstStyle/>
          <a:p>
            <a:r>
              <a:rPr lang="en-US" altLang="en-US"/>
              <a:t>Throwing Exceptions Example</a:t>
            </a:r>
          </a:p>
        </p:txBody>
      </p:sp>
      <p:sp>
        <p:nvSpPr>
          <p:cNvPr id="152579" name="Rectangle 3">
            <a:extLst>
              <a:ext uri="{FF2B5EF4-FFF2-40B4-BE49-F238E27FC236}">
                <a16:creationId xmlns:a16="http://schemas.microsoft.com/office/drawing/2014/main" id="{CDB1E72B-E25F-45B2-B86F-2AFC7BDFD354}"/>
              </a:ext>
            </a:extLst>
          </p:cNvPr>
          <p:cNvSpPr>
            <a:spLocks noGrp="1" noChangeArrowheads="1"/>
          </p:cNvSpPr>
          <p:nvPr>
            <p:ph type="body" idx="1"/>
          </p:nvPr>
        </p:nvSpPr>
        <p:spPr>
          <a:xfrm>
            <a:off x="228600" y="1447800"/>
            <a:ext cx="8686800" cy="4495800"/>
          </a:xfrm>
        </p:spPr>
        <p:txBody>
          <a:bodyPr/>
          <a:lstStyle/>
          <a:p>
            <a:pPr>
              <a:spcBef>
                <a:spcPct val="0"/>
              </a:spcBef>
              <a:buFont typeface="Monotype Sorts" pitchFamily="2" charset="2"/>
              <a:buNone/>
              <a:defRPr/>
            </a:pPr>
            <a:r>
              <a:rPr lang="en-US" b="1" dirty="0">
                <a:solidFill>
                  <a:schemeClr val="bg2"/>
                </a:solidFill>
                <a:latin typeface="Courier" charset="0"/>
                <a:cs typeface="Times New Roman" panose="02020603050405020304" pitchFamily="18" charset="0"/>
              </a:rPr>
              <a:t>   </a:t>
            </a:r>
            <a:r>
              <a:rPr lang="en-US" sz="2000" b="1" dirty="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public void </a:t>
            </a:r>
            <a:r>
              <a:rPr lang="en-US" sz="2000" b="1" dirty="0" err="1">
                <a:solidFill>
                  <a:schemeClr val="bg2"/>
                </a:solidFill>
                <a:latin typeface="Courier New" panose="02070309020205020404" pitchFamily="49" charset="0"/>
                <a:cs typeface="Times New Roman" panose="02020603050405020304" pitchFamily="18" charset="0"/>
              </a:rPr>
              <a:t>setRadius</a:t>
            </a:r>
            <a:r>
              <a:rPr lang="en-US" sz="2000" b="1" dirty="0">
                <a:solidFill>
                  <a:schemeClr val="bg2"/>
                </a:solidFill>
                <a:latin typeface="Courier New" panose="02070309020205020404" pitchFamily="49" charset="0"/>
                <a:cs typeface="Times New Roman" panose="02020603050405020304" pitchFamily="18" charset="0"/>
              </a:rPr>
              <a:t>(double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if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radius =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latin typeface="Courier New" panose="02070309020205020404" pitchFamily="49" charset="0"/>
                <a:cs typeface="Times New Roman" panose="02020603050405020304" pitchFamily="18" charset="0"/>
              </a:rPr>
              <a:t>throw new </a:t>
            </a:r>
            <a:r>
              <a:rPr lang="en-US" sz="2000" b="1" dirty="0" err="1">
                <a:solidFill>
                  <a:srgbClr val="FF3300"/>
                </a:solidFill>
                <a:latin typeface="Courier New" panose="02070309020205020404" pitchFamily="49" charset="0"/>
                <a:cs typeface="Times New Roman" panose="02020603050405020304" pitchFamily="18" charset="0"/>
              </a:rPr>
              <a:t>IllegalArgumentException</a:t>
            </a:r>
            <a:r>
              <a:rPr lang="en-US" sz="2000" b="1" dirty="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A2B38BC2-93DF-45B2-B5EE-B6CB915DDFE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E54676-F46C-445F-8FBE-B9C4579A3DF4}" type="slidenum">
              <a:rPr lang="en-US" altLang="en-US" sz="1400"/>
              <a:pPr>
                <a:spcBef>
                  <a:spcPct val="0"/>
                </a:spcBef>
                <a:buClrTx/>
                <a:buSzTx/>
                <a:buFontTx/>
                <a:buNone/>
              </a:pPr>
              <a:t>17</a:t>
            </a:fld>
            <a:endParaRPr lang="en-US" altLang="en-US" sz="1400"/>
          </a:p>
        </p:txBody>
      </p:sp>
      <p:sp>
        <p:nvSpPr>
          <p:cNvPr id="20483" name="Rectangle 2">
            <a:extLst>
              <a:ext uri="{FF2B5EF4-FFF2-40B4-BE49-F238E27FC236}">
                <a16:creationId xmlns:a16="http://schemas.microsoft.com/office/drawing/2014/main" id="{E0E10F25-2795-4F75-8082-587EF11BB4F2}"/>
              </a:ext>
            </a:extLst>
          </p:cNvPr>
          <p:cNvSpPr>
            <a:spLocks noGrp="1" noChangeArrowheads="1"/>
          </p:cNvSpPr>
          <p:nvPr>
            <p:ph type="title"/>
          </p:nvPr>
        </p:nvSpPr>
        <p:spPr>
          <a:xfrm>
            <a:off x="685800" y="304800"/>
            <a:ext cx="7772400" cy="609600"/>
          </a:xfrm>
          <a:noFill/>
        </p:spPr>
        <p:txBody>
          <a:bodyPr/>
          <a:lstStyle/>
          <a:p>
            <a:r>
              <a:rPr lang="en-US" altLang="en-US" sz="4000"/>
              <a:t>Catching Exceptions</a:t>
            </a:r>
            <a:endParaRPr lang="en-US" altLang="en-US" sz="4000" b="1"/>
          </a:p>
        </p:txBody>
      </p:sp>
      <p:sp>
        <p:nvSpPr>
          <p:cNvPr id="20484" name="Rectangle 3">
            <a:extLst>
              <a:ext uri="{FF2B5EF4-FFF2-40B4-BE49-F238E27FC236}">
                <a16:creationId xmlns:a16="http://schemas.microsoft.com/office/drawing/2014/main" id="{DDE10A4E-4F3D-45AF-AC83-1027E60D1845}"/>
              </a:ext>
            </a:extLst>
          </p:cNvPr>
          <p:cNvSpPr>
            <a:spLocks noGrp="1" noChangeArrowheads="1"/>
          </p:cNvSpPr>
          <p:nvPr>
            <p:ph type="body" idx="1"/>
          </p:nvPr>
        </p:nvSpPr>
        <p:spPr>
          <a:xfrm>
            <a:off x="304800" y="1295400"/>
            <a:ext cx="8610600" cy="5029200"/>
          </a:xfrm>
        </p:spPr>
        <p:txBody>
          <a:bodyPr/>
          <a:lstStyle/>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r>
              <a:rPr lang="en-US" altLang="en-US" sz="2400" b="1">
                <a:solidFill>
                  <a:schemeClr val="tx2"/>
                </a:solidFill>
                <a:latin typeface="Courier New" panose="02070309020205020404" pitchFamily="49"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AFAB7AE7-7C8C-4D67-B41D-72F716D2A0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2301A3-B396-43BA-B0B0-31F4230F4653}" type="slidenum">
              <a:rPr lang="en-US" altLang="en-US" sz="1400"/>
              <a:pPr>
                <a:spcBef>
                  <a:spcPct val="0"/>
                </a:spcBef>
                <a:buClrTx/>
                <a:buSzTx/>
                <a:buFontTx/>
                <a:buNone/>
              </a:pPr>
              <a:t>18</a:t>
            </a:fld>
            <a:endParaRPr lang="en-US" altLang="en-US" sz="1400"/>
          </a:p>
        </p:txBody>
      </p:sp>
      <p:sp>
        <p:nvSpPr>
          <p:cNvPr id="21507" name="Rectangle 2">
            <a:extLst>
              <a:ext uri="{FF2B5EF4-FFF2-40B4-BE49-F238E27FC236}">
                <a16:creationId xmlns:a16="http://schemas.microsoft.com/office/drawing/2014/main" id="{0989ECA6-62EA-4E8D-8E6E-789A27E80644}"/>
              </a:ext>
            </a:extLst>
          </p:cNvPr>
          <p:cNvSpPr>
            <a:spLocks noGrp="1" noChangeArrowheads="1"/>
          </p:cNvSpPr>
          <p:nvPr>
            <p:ph type="title"/>
          </p:nvPr>
        </p:nvSpPr>
        <p:spPr>
          <a:xfrm>
            <a:off x="685800" y="0"/>
            <a:ext cx="7772400" cy="1447800"/>
          </a:xfrm>
          <a:noFill/>
        </p:spPr>
        <p:txBody>
          <a:bodyPr/>
          <a:lstStyle/>
          <a:p>
            <a:r>
              <a:rPr lang="en-US" altLang="en-US"/>
              <a:t>Catching Exceptions</a:t>
            </a:r>
            <a:endParaRPr lang="en-US" altLang="en-US" b="1"/>
          </a:p>
        </p:txBody>
      </p:sp>
      <p:sp>
        <p:nvSpPr>
          <p:cNvPr id="21508" name="Rectangle 7">
            <a:extLst>
              <a:ext uri="{FF2B5EF4-FFF2-40B4-BE49-F238E27FC236}">
                <a16:creationId xmlns:a16="http://schemas.microsoft.com/office/drawing/2014/main" id="{A752F26C-13CB-410A-A0D0-307960DC09F2}"/>
              </a:ext>
            </a:extLst>
          </p:cNvPr>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9">
            <a:extLst>
              <a:ext uri="{FF2B5EF4-FFF2-40B4-BE49-F238E27FC236}">
                <a16:creationId xmlns:a16="http://schemas.microsoft.com/office/drawing/2014/main" id="{1DA1B44C-E88C-4419-B647-51B032D17F2E}"/>
              </a:ext>
            </a:extLst>
          </p:cNvPr>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11">
            <a:extLst>
              <a:ext uri="{FF2B5EF4-FFF2-40B4-BE49-F238E27FC236}">
                <a16:creationId xmlns:a16="http://schemas.microsoft.com/office/drawing/2014/main" id="{1A175465-ABAF-40FE-A477-553C3412EC17}"/>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10">
            <a:extLst>
              <a:ext uri="{FF2B5EF4-FFF2-40B4-BE49-F238E27FC236}">
                <a16:creationId xmlns:a16="http://schemas.microsoft.com/office/drawing/2014/main" id="{C6BB841D-61E9-442E-A624-867AC1243802}"/>
              </a:ext>
            </a:extLst>
          </p:cNvPr>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21520" name="Picture" r:id="rId3" imgW="5375148" imgH="2340864" progId="Word.Picture.8">
                  <p:embed/>
                </p:oleObj>
              </mc:Choice>
              <mc:Fallback>
                <p:oleObj name="Picture" r:id="rId3" imgW="5375148" imgH="2340864"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4A2A51A3-143E-4BFF-930E-E0A7F04FFE2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173C59-C9F9-4636-A619-ECF1679F6352}" type="slidenum">
              <a:rPr lang="en-US" altLang="en-US" sz="1400"/>
              <a:pPr>
                <a:spcBef>
                  <a:spcPct val="0"/>
                </a:spcBef>
                <a:buClrTx/>
                <a:buSzTx/>
                <a:buFontTx/>
                <a:buNone/>
              </a:pPr>
              <a:t>19</a:t>
            </a:fld>
            <a:endParaRPr lang="en-US" altLang="en-US" sz="1400"/>
          </a:p>
        </p:txBody>
      </p:sp>
      <p:sp>
        <p:nvSpPr>
          <p:cNvPr id="22531" name="Rectangle 2">
            <a:extLst>
              <a:ext uri="{FF2B5EF4-FFF2-40B4-BE49-F238E27FC236}">
                <a16:creationId xmlns:a16="http://schemas.microsoft.com/office/drawing/2014/main" id="{E0BB02AB-6464-4CD7-9D8B-ACCB524FDE0A}"/>
              </a:ext>
            </a:extLst>
          </p:cNvPr>
          <p:cNvSpPr>
            <a:spLocks noGrp="1" noChangeArrowheads="1"/>
          </p:cNvSpPr>
          <p:nvPr>
            <p:ph type="title"/>
          </p:nvPr>
        </p:nvSpPr>
        <p:spPr>
          <a:xfrm>
            <a:off x="381000" y="152400"/>
            <a:ext cx="8458200" cy="685800"/>
          </a:xfrm>
        </p:spPr>
        <p:txBody>
          <a:bodyPr/>
          <a:lstStyle/>
          <a:p>
            <a:r>
              <a:rPr lang="en-US" altLang="en-US" sz="4000"/>
              <a:t>Catch or Declare Checked Exceptions</a:t>
            </a:r>
            <a:endParaRPr lang="en-US" altLang="en-US">
              <a:latin typeface="Book Antiqua" panose="02040602050305030304" pitchFamily="18" charset="0"/>
            </a:endParaRPr>
          </a:p>
        </p:txBody>
      </p:sp>
      <p:sp>
        <p:nvSpPr>
          <p:cNvPr id="22532" name="Rectangle 3">
            <a:extLst>
              <a:ext uri="{FF2B5EF4-FFF2-40B4-BE49-F238E27FC236}">
                <a16:creationId xmlns:a16="http://schemas.microsoft.com/office/drawing/2014/main" id="{AB1AF312-FF74-4B07-9484-E615BE699031}"/>
              </a:ext>
            </a:extLst>
          </p:cNvPr>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3500">
                <a:cs typeface="Courier New" panose="02070309020205020404" pitchFamily="49" charset="0"/>
              </a:rPr>
              <a:t>Suppose p2 is defined as follows:</a:t>
            </a:r>
          </a:p>
        </p:txBody>
      </p:sp>
      <p:sp>
        <p:nvSpPr>
          <p:cNvPr id="22533" name="Rectangle 8">
            <a:extLst>
              <a:ext uri="{FF2B5EF4-FFF2-40B4-BE49-F238E27FC236}">
                <a16:creationId xmlns:a16="http://schemas.microsoft.com/office/drawing/2014/main" id="{CAC3A940-04AB-4EDC-BA9F-5BC0FE4B4B20}"/>
              </a:ext>
            </a:extLst>
          </p:cNvPr>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7">
            <a:extLst>
              <a:ext uri="{FF2B5EF4-FFF2-40B4-BE49-F238E27FC236}">
                <a16:creationId xmlns:a16="http://schemas.microsoft.com/office/drawing/2014/main" id="{C683E9C5-D95B-41A3-BECC-279E6D71E1BC}"/>
              </a:ext>
            </a:extLst>
          </p:cNvPr>
          <p:cNvGraphicFramePr>
            <a:graphicFrameLocks noChangeAspect="1"/>
          </p:cNvGraphicFramePr>
          <p:nvPr/>
        </p:nvGraphicFramePr>
        <p:xfrm>
          <a:off x="1238250" y="3505200"/>
          <a:ext cx="6437313" cy="2606675"/>
        </p:xfrm>
        <a:graphic>
          <a:graphicData uri="http://schemas.openxmlformats.org/presentationml/2006/ole">
            <mc:AlternateContent xmlns:mc="http://schemas.openxmlformats.org/markup-compatibility/2006">
              <mc:Choice xmlns:v="urn:schemas-microsoft-com:vml" Requires="v">
                <p:oleObj spid="_x0000_s22543" name="Picture" r:id="rId3" imgW="3372040" imgH="1357930" progId="Word.Picture.8">
                  <p:embed/>
                </p:oleObj>
              </mc:Choice>
              <mc:Fallback>
                <p:oleObj name="Picture" r:id="rId3" imgW="3372040" imgH="135793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505200"/>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283CC7F0-1C36-4865-AAE1-77BDC728222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BB13BF-9989-4A24-B6F5-A3EF35DBA3B7}"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A469C681-AF0D-456B-87F9-5ECF96945F9A}"/>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4100" name="Rectangle 3">
            <a:extLst>
              <a:ext uri="{FF2B5EF4-FFF2-40B4-BE49-F238E27FC236}">
                <a16:creationId xmlns:a16="http://schemas.microsoft.com/office/drawing/2014/main" id="{6FE2B314-74B8-494F-A5ED-26606B53BF79}"/>
              </a:ext>
            </a:extLst>
          </p:cNvPr>
          <p:cNvSpPr>
            <a:spLocks noGrp="1" noChangeArrowheads="1"/>
          </p:cNvSpPr>
          <p:nvPr>
            <p:ph type="body" idx="1"/>
          </p:nvPr>
        </p:nvSpPr>
        <p:spPr>
          <a:xfrm>
            <a:off x="304800" y="1371600"/>
            <a:ext cx="8610600" cy="3200400"/>
          </a:xfrm>
          <a:noFill/>
        </p:spPr>
        <p:txBody>
          <a:bodyPr/>
          <a:lstStyle/>
          <a:p>
            <a:pPr marL="0" indent="0">
              <a:lnSpc>
                <a:spcPct val="95000"/>
              </a:lnSpc>
              <a:buFont typeface="Monotype Sorts" pitchFamily="2" charset="2"/>
              <a:buNone/>
            </a:pPr>
            <a:r>
              <a:rPr lang="en-US" altLang="en-US"/>
              <a:t>When a program runs into a runtime error, the program terminates abnormally. How can you handle the runtime error so that the program can continue to run or terminate gracefully? This is the subject we will introduce in this chapter.</a:t>
            </a:r>
          </a:p>
        </p:txBody>
      </p:sp>
      <p:sp>
        <p:nvSpPr>
          <p:cNvPr id="4101" name="Rectangle 7">
            <a:extLst>
              <a:ext uri="{FF2B5EF4-FFF2-40B4-BE49-F238E27FC236}">
                <a16:creationId xmlns:a16="http://schemas.microsoft.com/office/drawing/2014/main" id="{65770D64-9DCE-4B79-898E-3D45BA4BE5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8">
            <a:extLst>
              <a:ext uri="{FF2B5EF4-FFF2-40B4-BE49-F238E27FC236}">
                <a16:creationId xmlns:a16="http://schemas.microsoft.com/office/drawing/2014/main" id="{C81F024E-0EBF-4D5F-9C36-7572942544F0}"/>
              </a:ext>
            </a:extLst>
          </p:cNvPr>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9">
            <a:extLst>
              <a:ext uri="{FF2B5EF4-FFF2-40B4-BE49-F238E27FC236}">
                <a16:creationId xmlns:a16="http://schemas.microsoft.com/office/drawing/2014/main" id="{E734712D-CE72-4BDE-8741-66F637E5467F}"/>
              </a:ext>
            </a:extLst>
          </p:cNvPr>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10">
            <a:extLst>
              <a:ext uri="{FF2B5EF4-FFF2-40B4-BE49-F238E27FC236}">
                <a16:creationId xmlns:a16="http://schemas.microsoft.com/office/drawing/2014/main" id="{06B6F8B7-3FCF-4CDE-9C2A-1B42A3A20E0A}"/>
              </a:ext>
            </a:extLst>
          </p:cNvPr>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1B0F7B03-48D4-4D5D-9A86-B7E02AA7E31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DDC663-65D0-4868-BEDD-D6FDC9EA2C0E}" type="slidenum">
              <a:rPr lang="en-US" altLang="en-US" sz="1400"/>
              <a:pPr>
                <a:spcBef>
                  <a:spcPct val="0"/>
                </a:spcBef>
                <a:buClrTx/>
                <a:buSzTx/>
                <a:buFontTx/>
                <a:buNone/>
              </a:pPr>
              <a:t>20</a:t>
            </a:fld>
            <a:endParaRPr lang="en-US" altLang="en-US" sz="1400"/>
          </a:p>
        </p:txBody>
      </p:sp>
      <p:sp>
        <p:nvSpPr>
          <p:cNvPr id="23555" name="Rectangle 2">
            <a:extLst>
              <a:ext uri="{FF2B5EF4-FFF2-40B4-BE49-F238E27FC236}">
                <a16:creationId xmlns:a16="http://schemas.microsoft.com/office/drawing/2014/main" id="{1D40E2F0-CBAF-46C6-B8BB-9167AF973645}"/>
              </a:ext>
            </a:extLst>
          </p:cNvPr>
          <p:cNvSpPr>
            <a:spLocks noGrp="1" noChangeArrowheads="1"/>
          </p:cNvSpPr>
          <p:nvPr>
            <p:ph type="title"/>
          </p:nvPr>
        </p:nvSpPr>
        <p:spPr>
          <a:xfrm>
            <a:off x="381000" y="152400"/>
            <a:ext cx="8458200" cy="685800"/>
          </a:xfrm>
        </p:spPr>
        <p:txBody>
          <a:bodyPr/>
          <a:lstStyle/>
          <a:p>
            <a:r>
              <a:rPr lang="en-US" altLang="en-US" sz="4000"/>
              <a:t>Catch or Declare Checked Exceptions</a:t>
            </a:r>
            <a:endParaRPr lang="en-US" altLang="en-US">
              <a:latin typeface="Book Antiqua" panose="02040602050305030304" pitchFamily="18" charset="0"/>
            </a:endParaRPr>
          </a:p>
        </p:txBody>
      </p:sp>
      <p:sp>
        <p:nvSpPr>
          <p:cNvPr id="23556" name="Rectangle 3">
            <a:extLst>
              <a:ext uri="{FF2B5EF4-FFF2-40B4-BE49-F238E27FC236}">
                <a16:creationId xmlns:a16="http://schemas.microsoft.com/office/drawing/2014/main" id="{B773721D-7DE3-4B2B-97A9-953A9798B05A}"/>
              </a:ext>
            </a:extLst>
          </p:cNvPr>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2200">
                <a:cs typeface="Courier New" panose="02070309020205020404" pitchFamily="49" charset="0"/>
              </a:rPr>
              <a:t>Java forces you to deal with checked exceptions. If a method declares a checked exception (i.e., an exception other than </a:t>
            </a:r>
            <a:r>
              <a:rPr lang="en-US" altLang="en-US" sz="2200" u="sng">
                <a:cs typeface="Courier New" panose="02070309020205020404" pitchFamily="49" charset="0"/>
              </a:rPr>
              <a:t>Error</a:t>
            </a:r>
            <a:r>
              <a:rPr lang="en-US" altLang="en-US" sz="2200">
                <a:cs typeface="Courier New" panose="02070309020205020404" pitchFamily="49" charset="0"/>
              </a:rPr>
              <a:t> or </a:t>
            </a:r>
            <a:r>
              <a:rPr lang="en-US" altLang="en-US" sz="2200" u="sng">
                <a:cs typeface="Courier New" panose="02070309020205020404" pitchFamily="49" charset="0"/>
              </a:rPr>
              <a:t>RuntimeException</a:t>
            </a:r>
            <a:r>
              <a:rPr lang="en-US" altLang="en-US" sz="2200">
                <a:cs typeface="Courier New" panose="02070309020205020404" pitchFamily="49" charset="0"/>
              </a:rPr>
              <a:t>), you must invoke it in a </a:t>
            </a:r>
            <a:r>
              <a:rPr lang="en-US" altLang="en-US" sz="2200" u="sng">
                <a:cs typeface="Courier New" panose="02070309020205020404" pitchFamily="49" charset="0"/>
              </a:rPr>
              <a:t>try-catch</a:t>
            </a:r>
            <a:r>
              <a:rPr lang="en-US" altLang="en-US" sz="2200">
                <a:cs typeface="Courier New" panose="02070309020205020404" pitchFamily="49" charset="0"/>
              </a:rPr>
              <a:t> block or declare to throw the exception in the calling method. For example, suppose that method </a:t>
            </a:r>
            <a:r>
              <a:rPr lang="en-US" altLang="en-US" sz="2200" u="sng">
                <a:cs typeface="Courier New" panose="02070309020205020404" pitchFamily="49" charset="0"/>
              </a:rPr>
              <a:t>p1</a:t>
            </a:r>
            <a:r>
              <a:rPr lang="en-US" altLang="en-US" sz="2200">
                <a:cs typeface="Courier New" panose="02070309020205020404" pitchFamily="49" charset="0"/>
              </a:rPr>
              <a:t> invokes method </a:t>
            </a:r>
            <a:r>
              <a:rPr lang="en-US" altLang="en-US" sz="2200" u="sng">
                <a:cs typeface="Courier New" panose="02070309020205020404" pitchFamily="49" charset="0"/>
              </a:rPr>
              <a:t>p2</a:t>
            </a:r>
            <a:r>
              <a:rPr lang="en-US" altLang="en-US" sz="2200">
                <a:cs typeface="Courier New" panose="02070309020205020404" pitchFamily="49" charset="0"/>
              </a:rPr>
              <a:t> and </a:t>
            </a:r>
            <a:r>
              <a:rPr lang="en-US" altLang="en-US" sz="2200" u="sng">
                <a:cs typeface="Courier New" panose="02070309020205020404" pitchFamily="49" charset="0"/>
              </a:rPr>
              <a:t>p2</a:t>
            </a:r>
            <a:r>
              <a:rPr lang="en-US" altLang="en-US" sz="2200">
                <a:cs typeface="Courier New" panose="02070309020205020404" pitchFamily="49" charset="0"/>
              </a:rPr>
              <a:t> may throw a checked exception (e.g., </a:t>
            </a:r>
            <a:r>
              <a:rPr lang="en-US" altLang="en-US" sz="2200" u="sng">
                <a:cs typeface="Courier New" panose="02070309020205020404" pitchFamily="49" charset="0"/>
              </a:rPr>
              <a:t>IOException</a:t>
            </a:r>
            <a:r>
              <a:rPr lang="en-US" altLang="en-US" sz="2200">
                <a:cs typeface="Courier New" panose="02070309020205020404" pitchFamily="49" charset="0"/>
              </a:rPr>
              <a:t>), you have to write the code as shown in (a) or (b).</a:t>
            </a:r>
          </a:p>
        </p:txBody>
      </p:sp>
      <p:sp>
        <p:nvSpPr>
          <p:cNvPr id="23557" name="Rectangle 4">
            <a:extLst>
              <a:ext uri="{FF2B5EF4-FFF2-40B4-BE49-F238E27FC236}">
                <a16:creationId xmlns:a16="http://schemas.microsoft.com/office/drawing/2014/main" id="{2DAEC50E-0CEE-45DB-98B4-C210902611A1}"/>
              </a:ext>
            </a:extLst>
          </p:cNvPr>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8" name="Object 5">
            <a:extLst>
              <a:ext uri="{FF2B5EF4-FFF2-40B4-BE49-F238E27FC236}">
                <a16:creationId xmlns:a16="http://schemas.microsoft.com/office/drawing/2014/main" id="{D31E4CDE-398A-46B1-AB88-F40B910CF268}"/>
              </a:ext>
            </a:extLst>
          </p:cNvPr>
          <p:cNvGraphicFramePr>
            <a:graphicFrameLocks noChangeAspect="1"/>
          </p:cNvGraphicFramePr>
          <p:nvPr/>
        </p:nvGraphicFramePr>
        <p:xfrm>
          <a:off x="231775" y="3503613"/>
          <a:ext cx="8451850" cy="2609850"/>
        </p:xfrm>
        <a:graphic>
          <a:graphicData uri="http://schemas.openxmlformats.org/presentationml/2006/ole">
            <mc:AlternateContent xmlns:mc="http://schemas.openxmlformats.org/markup-compatibility/2006">
              <mc:Choice xmlns:v="urn:schemas-microsoft-com:vml" Requires="v">
                <p:oleObj spid="_x0000_s23569" name="Picture" r:id="rId3" imgW="4420106" imgH="1357930" progId="Word.Picture.8">
                  <p:embed/>
                </p:oleObj>
              </mc:Choice>
              <mc:Fallback>
                <p:oleObj name="Picture" r:id="rId3" imgW="4420106" imgH="135793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361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a:extLst>
              <a:ext uri="{FF2B5EF4-FFF2-40B4-BE49-F238E27FC236}">
                <a16:creationId xmlns:a16="http://schemas.microsoft.com/office/drawing/2014/main" id="{27E94A00-CD80-4FA3-9981-EFCC7E95F8A1}"/>
              </a:ext>
            </a:extLst>
          </p:cNvPr>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7">
            <a:extLst>
              <a:ext uri="{FF2B5EF4-FFF2-40B4-BE49-F238E27FC236}">
                <a16:creationId xmlns:a16="http://schemas.microsoft.com/office/drawing/2014/main" id="{CBC277FD-6EB7-41C2-A187-FB29BCA1845F}"/>
              </a:ext>
            </a:extLst>
          </p:cNvPr>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CA2CDFA3-E4EC-422E-8175-A8B5445E055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299BF0-9638-4E1F-8B4F-79766255C66C}" type="slidenum">
              <a:rPr lang="en-US" altLang="en-US" sz="1400"/>
              <a:pPr>
                <a:spcBef>
                  <a:spcPct val="0"/>
                </a:spcBef>
                <a:buClrTx/>
                <a:buSzTx/>
                <a:buFontTx/>
                <a:buNone/>
              </a:pPr>
              <a:t>21</a:t>
            </a:fld>
            <a:endParaRPr lang="en-US" altLang="en-US" sz="1400"/>
          </a:p>
        </p:txBody>
      </p:sp>
      <p:sp>
        <p:nvSpPr>
          <p:cNvPr id="24579" name="Rectangle 2">
            <a:extLst>
              <a:ext uri="{FF2B5EF4-FFF2-40B4-BE49-F238E27FC236}">
                <a16:creationId xmlns:a16="http://schemas.microsoft.com/office/drawing/2014/main" id="{84D9FCB8-E994-441F-BE40-52719BED4043}"/>
              </a:ext>
            </a:extLst>
          </p:cNvPr>
          <p:cNvSpPr>
            <a:spLocks noGrp="1" noChangeArrowheads="1"/>
          </p:cNvSpPr>
          <p:nvPr>
            <p:ph type="title"/>
          </p:nvPr>
        </p:nvSpPr>
        <p:spPr>
          <a:xfrm>
            <a:off x="685800" y="457200"/>
            <a:ext cx="7772400" cy="1143000"/>
          </a:xfrm>
        </p:spPr>
        <p:txBody>
          <a:bodyPr/>
          <a:lstStyle/>
          <a:p>
            <a:r>
              <a:rPr lang="en-US" altLang="en-US" sz="4000"/>
              <a:t>Example: Declaring, Throwing, and Catching Exceptions</a:t>
            </a:r>
            <a:endParaRPr lang="en-US" altLang="en-US">
              <a:latin typeface="Book Antiqua" panose="02040602050305030304" pitchFamily="18" charset="0"/>
            </a:endParaRPr>
          </a:p>
        </p:txBody>
      </p:sp>
      <p:sp>
        <p:nvSpPr>
          <p:cNvPr id="24580" name="Rectangle 3">
            <a:extLst>
              <a:ext uri="{FF2B5EF4-FFF2-40B4-BE49-F238E27FC236}">
                <a16:creationId xmlns:a16="http://schemas.microsoft.com/office/drawing/2014/main" id="{F422B020-D2AB-47CF-9A5B-8400B557365E}"/>
              </a:ext>
            </a:extLst>
          </p:cNvPr>
          <p:cNvSpPr>
            <a:spLocks noGrp="1" noChangeArrowheads="1"/>
          </p:cNvSpPr>
          <p:nvPr>
            <p:ph type="body" idx="1"/>
          </p:nvPr>
        </p:nvSpPr>
        <p:spPr>
          <a:xfrm>
            <a:off x="228600" y="1828800"/>
            <a:ext cx="8534400" cy="2971800"/>
          </a:xfrm>
        </p:spPr>
        <p:txBody>
          <a:bodyPr/>
          <a:lstStyle/>
          <a:p>
            <a:pPr>
              <a:lnSpc>
                <a:spcPct val="90000"/>
              </a:lnSpc>
            </a:pPr>
            <a:r>
              <a:rPr lang="en-US" altLang="en-US" sz="3400"/>
              <a:t>Objective: </a:t>
            </a:r>
            <a:r>
              <a:rPr lang="en-US" altLang="en-US" sz="3400">
                <a:cs typeface="Times New Roman" panose="02020603050405020304" pitchFamily="18" charset="0"/>
              </a:rPr>
              <a:t>This example demonstrates declaring, throwing, and catching exceptions by modifying the </a:t>
            </a:r>
            <a:r>
              <a:rPr lang="en-US" altLang="en-US" sz="3400" u="sng">
                <a:cs typeface="Times New Roman" panose="02020603050405020304" pitchFamily="18" charset="0"/>
              </a:rPr>
              <a:t>setRadius</a:t>
            </a:r>
            <a:r>
              <a:rPr lang="en-US" altLang="en-US" sz="3400">
                <a:cs typeface="Times New Roman" panose="02020603050405020304" pitchFamily="18" charset="0"/>
              </a:rPr>
              <a:t> method in the </a:t>
            </a:r>
            <a:r>
              <a:rPr lang="en-US" altLang="en-US" sz="3400" u="sng">
                <a:cs typeface="Times New Roman" panose="02020603050405020304" pitchFamily="18" charset="0"/>
              </a:rPr>
              <a:t>Circle</a:t>
            </a:r>
            <a:r>
              <a:rPr lang="en-US" altLang="en-US" sz="3400">
                <a:cs typeface="Times New Roman" panose="02020603050405020304" pitchFamily="18" charset="0"/>
              </a:rPr>
              <a:t> class defined in Chapter 8. The new </a:t>
            </a:r>
            <a:r>
              <a:rPr lang="en-US" altLang="en-US" sz="3400" u="sng">
                <a:cs typeface="Times New Roman" panose="02020603050405020304" pitchFamily="18" charset="0"/>
              </a:rPr>
              <a:t>setRadius</a:t>
            </a:r>
            <a:r>
              <a:rPr lang="en-US" altLang="en-US" sz="3400">
                <a:cs typeface="Times New Roman" panose="02020603050405020304" pitchFamily="18" charset="0"/>
              </a:rPr>
              <a:t> method throws an exception if radius is negative.</a:t>
            </a:r>
          </a:p>
        </p:txBody>
      </p:sp>
      <p:sp>
        <p:nvSpPr>
          <p:cNvPr id="241672" name="AutoShape 8">
            <a:hlinkClick r:id="" action="ppaction://noaction" highlightClick="1"/>
            <a:extLst>
              <a:ext uri="{FF2B5EF4-FFF2-40B4-BE49-F238E27FC236}">
                <a16:creationId xmlns:a16="http://schemas.microsoft.com/office/drawing/2014/main" id="{DC53B249-76B2-4D46-BCBF-3C97F8EB2BA7}"/>
              </a:ext>
            </a:extLst>
          </p:cNvPr>
          <p:cNvSpPr>
            <a:spLocks noChangeArrowheads="1"/>
          </p:cNvSpPr>
          <p:nvPr/>
        </p:nvSpPr>
        <p:spPr bwMode="auto">
          <a:xfrm>
            <a:off x="11430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TestCircleWithException</a:t>
            </a:r>
            <a:endParaRPr lang="en-US">
              <a:solidFill>
                <a:schemeClr val="accent1"/>
              </a:solidFill>
            </a:endParaRPr>
          </a:p>
        </p:txBody>
      </p:sp>
      <p:sp>
        <p:nvSpPr>
          <p:cNvPr id="241676" name="AutoShape 12">
            <a:hlinkClick r:id="rId3" action="ppaction://hlinkfile" highlightClick="1"/>
            <a:extLst>
              <a:ext uri="{FF2B5EF4-FFF2-40B4-BE49-F238E27FC236}">
                <a16:creationId xmlns:a16="http://schemas.microsoft.com/office/drawing/2014/main" id="{F0CF5B0E-09ED-4E3F-8C78-753AD5BCFDEF}"/>
              </a:ext>
            </a:extLst>
          </p:cNvPr>
          <p:cNvSpPr>
            <a:spLocks noChangeArrowheads="1"/>
          </p:cNvSpPr>
          <p:nvPr/>
        </p:nvSpPr>
        <p:spPr bwMode="auto">
          <a:xfrm>
            <a:off x="48768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CircleWithException</a:t>
            </a:r>
            <a:endParaRPr lang="en-US">
              <a:solidFill>
                <a:schemeClr val="accent1"/>
              </a:solidFill>
            </a:endParaRPr>
          </a:p>
        </p:txBody>
      </p:sp>
      <p:sp>
        <p:nvSpPr>
          <p:cNvPr id="24584" name="AutoShape 13">
            <a:hlinkClick r:id="rId4" highlightClick="1"/>
            <a:extLst>
              <a:ext uri="{FF2B5EF4-FFF2-40B4-BE49-F238E27FC236}">
                <a16:creationId xmlns:a16="http://schemas.microsoft.com/office/drawing/2014/main" id="{CD4CF478-CE49-462A-927A-891A602E9C53}"/>
              </a:ext>
            </a:extLst>
          </p:cNvPr>
          <p:cNvSpPr>
            <a:spLocks noChangeArrowheads="1"/>
          </p:cNvSpPr>
          <p:nvPr/>
        </p:nvSpPr>
        <p:spPr bwMode="auto">
          <a:xfrm>
            <a:off x="838200" y="4572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AutoShape 14">
            <a:hlinkClick r:id="rId5" highlightClick="1"/>
            <a:extLst>
              <a:ext uri="{FF2B5EF4-FFF2-40B4-BE49-F238E27FC236}">
                <a16:creationId xmlns:a16="http://schemas.microsoft.com/office/drawing/2014/main" id="{F5331B61-EECF-4ED7-A7DF-141B48790DCB}"/>
              </a:ext>
            </a:extLst>
          </p:cNvPr>
          <p:cNvSpPr>
            <a:spLocks noChangeArrowheads="1"/>
          </p:cNvSpPr>
          <p:nvPr/>
        </p:nvSpPr>
        <p:spPr bwMode="auto">
          <a:xfrm>
            <a:off x="47244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98ED206-39CD-4267-8547-CC256C8520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0BD726-D372-42D1-B32A-80F32CDF1B78}" type="slidenum">
              <a:rPr lang="en-US" altLang="en-US" sz="1400"/>
              <a:pPr>
                <a:spcBef>
                  <a:spcPct val="0"/>
                </a:spcBef>
                <a:buClrTx/>
                <a:buSzTx/>
                <a:buFontTx/>
                <a:buNone/>
              </a:pPr>
              <a:t>22</a:t>
            </a:fld>
            <a:endParaRPr lang="en-US" altLang="en-US" sz="1400"/>
          </a:p>
        </p:txBody>
      </p:sp>
      <p:sp>
        <p:nvSpPr>
          <p:cNvPr id="25603" name="Rectangle 2">
            <a:extLst>
              <a:ext uri="{FF2B5EF4-FFF2-40B4-BE49-F238E27FC236}">
                <a16:creationId xmlns:a16="http://schemas.microsoft.com/office/drawing/2014/main" id="{C6C6FF97-4CDA-4BFE-849C-865257367A3B}"/>
              </a:ext>
            </a:extLst>
          </p:cNvPr>
          <p:cNvSpPr>
            <a:spLocks noGrp="1" noChangeArrowheads="1"/>
          </p:cNvSpPr>
          <p:nvPr>
            <p:ph type="title"/>
          </p:nvPr>
        </p:nvSpPr>
        <p:spPr>
          <a:xfrm>
            <a:off x="685800" y="0"/>
            <a:ext cx="7772400" cy="1428750"/>
          </a:xfrm>
          <a:noFill/>
        </p:spPr>
        <p:txBody>
          <a:bodyPr/>
          <a:lstStyle/>
          <a:p>
            <a:r>
              <a:rPr lang="en-US" altLang="en-US"/>
              <a:t>Rethrowing Exceptions</a:t>
            </a:r>
            <a:endParaRPr lang="en-US" altLang="en-US" b="1"/>
          </a:p>
        </p:txBody>
      </p:sp>
      <p:sp>
        <p:nvSpPr>
          <p:cNvPr id="25604" name="Rectangle 3">
            <a:extLst>
              <a:ext uri="{FF2B5EF4-FFF2-40B4-BE49-F238E27FC236}">
                <a16:creationId xmlns:a16="http://schemas.microsoft.com/office/drawing/2014/main" id="{2307FE40-AFE9-4A9F-B3C8-2E88E7F8CEB4}"/>
              </a:ext>
            </a:extLst>
          </p:cNvPr>
          <p:cNvSpPr>
            <a:spLocks noGrp="1" noChangeArrowheads="1"/>
          </p:cNvSpPr>
          <p:nvPr>
            <p:ph type="body" idx="1"/>
          </p:nvPr>
        </p:nvSpPr>
        <p:spPr>
          <a:xfrm>
            <a:off x="228600" y="1371600"/>
            <a:ext cx="8458200" cy="3733800"/>
          </a:xfrm>
        </p:spPr>
        <p:txBody>
          <a:bodyPr/>
          <a:lstStyle/>
          <a:p>
            <a:pPr>
              <a:buFont typeface="Monotype Sorts" pitchFamily="2" charset="2"/>
              <a:buNone/>
            </a:pPr>
            <a:r>
              <a:rPr lang="en-US" altLang="en-US" sz="3000" b="1">
                <a:solidFill>
                  <a:schemeClr val="tx2"/>
                </a:solidFill>
                <a:latin typeface="Courier New" panose="02070309020205020404" pitchFamily="49" charset="0"/>
              </a:rPr>
              <a:t>try {  </a:t>
            </a:r>
          </a:p>
          <a:p>
            <a:pPr>
              <a:spcBef>
                <a:spcPct val="0"/>
              </a:spcBef>
              <a:buFont typeface="Monotype Sorts" pitchFamily="2" charset="2"/>
              <a:buNone/>
            </a:pPr>
            <a:r>
              <a:rPr lang="en-US" altLang="en-US" sz="3000" b="1">
                <a:solidFill>
                  <a:schemeClr val="tx2"/>
                </a:solidFill>
                <a:latin typeface="Courier New" panose="02070309020205020404" pitchFamily="49" charset="0"/>
              </a:rPr>
              <a:t>  statements;</a:t>
            </a:r>
          </a:p>
          <a:p>
            <a:pPr>
              <a:spcBef>
                <a:spcPct val="0"/>
              </a:spcBef>
              <a:buFont typeface="Monotype Sorts" pitchFamily="2" charset="2"/>
              <a:buNone/>
            </a:pPr>
            <a:r>
              <a:rPr lang="en-US" altLang="en-US" sz="3000" b="1">
                <a:solidFill>
                  <a:schemeClr val="tx2"/>
                </a:solidFill>
                <a:latin typeface="Courier New" panose="02070309020205020404" pitchFamily="49" charset="0"/>
              </a:rPr>
              <a:t>}</a:t>
            </a:r>
          </a:p>
          <a:p>
            <a:pPr>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p>
          <a:p>
            <a:pPr>
              <a:spcBef>
                <a:spcPct val="0"/>
              </a:spcBef>
              <a:buFont typeface="Monotype Sorts" pitchFamily="2" charset="2"/>
              <a:buNone/>
            </a:pPr>
            <a:r>
              <a:rPr lang="en-US" altLang="en-US" sz="3000" b="1">
                <a:solidFill>
                  <a:schemeClr val="tx2"/>
                </a:solidFill>
                <a:latin typeface="Courier New" panose="02070309020205020404" pitchFamily="49" charset="0"/>
              </a:rPr>
              <a:t>  perform operations before exits;</a:t>
            </a:r>
          </a:p>
          <a:p>
            <a:pPr>
              <a:spcBef>
                <a:spcPct val="0"/>
              </a:spcBef>
              <a:buFont typeface="Monotype Sorts" pitchFamily="2" charset="2"/>
              <a:buNone/>
            </a:pPr>
            <a:r>
              <a:rPr lang="en-US" altLang="en-US" sz="3000" b="1">
                <a:solidFill>
                  <a:schemeClr val="tx2"/>
                </a:solidFill>
                <a:latin typeface="Courier New" panose="02070309020205020404" pitchFamily="49" charset="0"/>
              </a:rPr>
              <a:t>  throw ex;</a:t>
            </a:r>
          </a:p>
          <a:p>
            <a:pPr>
              <a:spcBef>
                <a:spcPct val="0"/>
              </a:spcBef>
              <a:buFont typeface="Monotype Sorts" pitchFamily="2" charset="2"/>
              <a:buNone/>
            </a:pPr>
            <a:r>
              <a:rPr lang="en-US" altLang="en-US" sz="3000" b="1">
                <a:solidFill>
                  <a:schemeClr val="tx2"/>
                </a:solidFill>
                <a:latin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17BDC53E-2BBC-41AA-915C-0F1499CB81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550B94-4EF0-4EB8-AB05-82031829DB0F}" type="slidenum">
              <a:rPr lang="en-US" altLang="en-US" sz="1400"/>
              <a:pPr>
                <a:spcBef>
                  <a:spcPct val="0"/>
                </a:spcBef>
                <a:buClrTx/>
                <a:buSzTx/>
                <a:buFontTx/>
                <a:buNone/>
              </a:pPr>
              <a:t>23</a:t>
            </a:fld>
            <a:endParaRPr lang="en-US" altLang="en-US" sz="1400"/>
          </a:p>
        </p:txBody>
      </p:sp>
      <p:sp>
        <p:nvSpPr>
          <p:cNvPr id="26627" name="Rectangle 2">
            <a:extLst>
              <a:ext uri="{FF2B5EF4-FFF2-40B4-BE49-F238E27FC236}">
                <a16:creationId xmlns:a16="http://schemas.microsoft.com/office/drawing/2014/main" id="{E581398A-CF3E-4EED-BA91-92E0DA731B6F}"/>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finally</a:t>
            </a:r>
            <a:r>
              <a:rPr lang="en-US" altLang="en-US"/>
              <a:t> Clause</a:t>
            </a:r>
            <a:endParaRPr lang="en-US" altLang="en-US" b="1"/>
          </a:p>
        </p:txBody>
      </p:sp>
      <p:sp>
        <p:nvSpPr>
          <p:cNvPr id="26628" name="Rectangle 3">
            <a:extLst>
              <a:ext uri="{FF2B5EF4-FFF2-40B4-BE49-F238E27FC236}">
                <a16:creationId xmlns:a16="http://schemas.microsoft.com/office/drawing/2014/main" id="{3A6199FA-C59B-4D41-8641-CCDB17C17D45}"/>
              </a:ext>
            </a:extLst>
          </p:cNvPr>
          <p:cNvSpPr>
            <a:spLocks noGrp="1" noChangeArrowheads="1"/>
          </p:cNvSpPr>
          <p:nvPr>
            <p:ph type="body" idx="1"/>
          </p:nvPr>
        </p:nvSpPr>
        <p:spPr>
          <a:xfrm>
            <a:off x="914400" y="1371600"/>
            <a:ext cx="7696200" cy="4191000"/>
          </a:xfrm>
        </p:spPr>
        <p:txBody>
          <a:bodyPr/>
          <a:lstStyle/>
          <a:p>
            <a:pPr algn="just">
              <a:lnSpc>
                <a:spcPct val="90000"/>
              </a:lnSpc>
              <a:buFont typeface="Monotype Sorts" pitchFamily="2" charset="2"/>
              <a:buNone/>
            </a:pPr>
            <a:r>
              <a:rPr lang="en-US" altLang="en-US" sz="3000" b="1">
                <a:solidFill>
                  <a:schemeClr val="tx2"/>
                </a:solidFill>
                <a:latin typeface="Courier New" panose="02070309020205020404" pitchFamily="49" charset="0"/>
              </a:rPr>
              <a:t>try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statements;</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handling ex;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finally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668F083-F17A-4DF9-B711-13EA143604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A3D04A-DA5E-4A32-86AE-87A6C14E37F8}" type="slidenum">
              <a:rPr lang="en-US" altLang="en-US" sz="1400"/>
              <a:pPr>
                <a:spcBef>
                  <a:spcPct val="0"/>
                </a:spcBef>
                <a:buClrTx/>
                <a:buSzTx/>
                <a:buFontTx/>
                <a:buNone/>
              </a:pPr>
              <a:t>24</a:t>
            </a:fld>
            <a:endParaRPr lang="en-US" altLang="en-US" sz="1400"/>
          </a:p>
        </p:txBody>
      </p:sp>
      <p:sp>
        <p:nvSpPr>
          <p:cNvPr id="27651" name="Rectangle 2">
            <a:extLst>
              <a:ext uri="{FF2B5EF4-FFF2-40B4-BE49-F238E27FC236}">
                <a16:creationId xmlns:a16="http://schemas.microsoft.com/office/drawing/2014/main" id="{682188E9-D9E4-48D8-8FE8-9DF3830BA90D}"/>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7652" name="Rectangle 8">
            <a:extLst>
              <a:ext uri="{FF2B5EF4-FFF2-40B4-BE49-F238E27FC236}">
                <a16:creationId xmlns:a16="http://schemas.microsoft.com/office/drawing/2014/main" id="{4B173398-7B43-41BE-A7A6-57567845793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7653" name="Rectangle 10">
            <a:extLst>
              <a:ext uri="{FF2B5EF4-FFF2-40B4-BE49-F238E27FC236}">
                <a16:creationId xmlns:a16="http://schemas.microsoft.com/office/drawing/2014/main" id="{7F6A48D2-1456-49B8-AB73-ECDB3EC0C707}"/>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27654" name="Rectangle 6">
            <a:extLst>
              <a:ext uri="{FF2B5EF4-FFF2-40B4-BE49-F238E27FC236}">
                <a16:creationId xmlns:a16="http://schemas.microsoft.com/office/drawing/2014/main" id="{2D701BF0-3577-45A8-8082-587BD0DB80B2}"/>
              </a:ext>
            </a:extLst>
          </p:cNvPr>
          <p:cNvSpPr>
            <a:spLocks noChangeArrowheads="1"/>
          </p:cNvSpPr>
          <p:nvPr/>
        </p:nvSpPr>
        <p:spPr bwMode="auto">
          <a:xfrm>
            <a:off x="609600"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1847" name="AutoShape 7">
            <a:extLst>
              <a:ext uri="{FF2B5EF4-FFF2-40B4-BE49-F238E27FC236}">
                <a16:creationId xmlns:a16="http://schemas.microsoft.com/office/drawing/2014/main" id="{F4F29689-FB17-422A-89AC-267A7EDDFD9D}"/>
              </a:ext>
            </a:extLst>
          </p:cNvPr>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607623E-C32B-460C-89F2-4FE9ABD0AC2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CD9CA3-E799-4D7A-86CA-ADC7870D77D3}" type="slidenum">
              <a:rPr lang="en-US" altLang="en-US" sz="1400"/>
              <a:pPr>
                <a:spcBef>
                  <a:spcPct val="0"/>
                </a:spcBef>
                <a:buClrTx/>
                <a:buSzTx/>
                <a:buFontTx/>
                <a:buNone/>
              </a:pPr>
              <a:t>25</a:t>
            </a:fld>
            <a:endParaRPr lang="en-US" altLang="en-US" sz="1400"/>
          </a:p>
        </p:txBody>
      </p:sp>
      <p:sp>
        <p:nvSpPr>
          <p:cNvPr id="28675" name="Rectangle 2">
            <a:extLst>
              <a:ext uri="{FF2B5EF4-FFF2-40B4-BE49-F238E27FC236}">
                <a16:creationId xmlns:a16="http://schemas.microsoft.com/office/drawing/2014/main" id="{76C6E2A9-6F50-4941-A8A8-A1C92EFFB91D}"/>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8676" name="Rectangle 3">
            <a:extLst>
              <a:ext uri="{FF2B5EF4-FFF2-40B4-BE49-F238E27FC236}">
                <a16:creationId xmlns:a16="http://schemas.microsoft.com/office/drawing/2014/main" id="{A5A7F49F-CB66-4FB7-BCBF-706B5E5DFBD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8677" name="Rectangle 4">
            <a:extLst>
              <a:ext uri="{FF2B5EF4-FFF2-40B4-BE49-F238E27FC236}">
                <a16:creationId xmlns:a16="http://schemas.microsoft.com/office/drawing/2014/main" id="{D40C05D4-840D-4E58-8C11-5F3E8992E627}"/>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292870" name="AutoShape 6">
            <a:extLst>
              <a:ext uri="{FF2B5EF4-FFF2-40B4-BE49-F238E27FC236}">
                <a16:creationId xmlns:a16="http://schemas.microsoft.com/office/drawing/2014/main" id="{E1D9D71A-389C-4D08-930A-522EB4FB531F}"/>
              </a:ext>
            </a:extLst>
          </p:cNvPr>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
        <p:nvSpPr>
          <p:cNvPr id="28679" name="Rectangle 7">
            <a:extLst>
              <a:ext uri="{FF2B5EF4-FFF2-40B4-BE49-F238E27FC236}">
                <a16:creationId xmlns:a16="http://schemas.microsoft.com/office/drawing/2014/main" id="{2CD9BF0E-CB48-4724-8B05-937E3B99B895}"/>
              </a:ext>
            </a:extLst>
          </p:cNvPr>
          <p:cNvSpPr>
            <a:spLocks noChangeArrowheads="1"/>
          </p:cNvSpPr>
          <p:nvPr/>
        </p:nvSpPr>
        <p:spPr bwMode="auto">
          <a:xfrm>
            <a:off x="762000" y="44958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02614FE0-D7C5-477D-A976-4D4C1853A8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416496-CD03-4161-B1AB-368334F1947A}" type="slidenum">
              <a:rPr lang="en-US" altLang="en-US" sz="1400"/>
              <a:pPr>
                <a:spcBef>
                  <a:spcPct val="0"/>
                </a:spcBef>
                <a:buClrTx/>
                <a:buSzTx/>
                <a:buFontTx/>
                <a:buNone/>
              </a:pPr>
              <a:t>26</a:t>
            </a:fld>
            <a:endParaRPr lang="en-US" altLang="en-US" sz="1400"/>
          </a:p>
        </p:txBody>
      </p:sp>
      <p:sp>
        <p:nvSpPr>
          <p:cNvPr id="29699" name="Rectangle 2">
            <a:extLst>
              <a:ext uri="{FF2B5EF4-FFF2-40B4-BE49-F238E27FC236}">
                <a16:creationId xmlns:a16="http://schemas.microsoft.com/office/drawing/2014/main" id="{9C0DDCD2-C7AF-4D19-BA55-6E30477F3275}"/>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9700" name="Rectangle 3">
            <a:extLst>
              <a:ext uri="{FF2B5EF4-FFF2-40B4-BE49-F238E27FC236}">
                <a16:creationId xmlns:a16="http://schemas.microsoft.com/office/drawing/2014/main" id="{AC982BC2-E583-4E18-AA68-CEBB09DD543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9701" name="Rectangle 4">
            <a:extLst>
              <a:ext uri="{FF2B5EF4-FFF2-40B4-BE49-F238E27FC236}">
                <a16:creationId xmlns:a16="http://schemas.microsoft.com/office/drawing/2014/main" id="{449BC609-B178-41F2-89A9-427A990BE20F}"/>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293893" name="AutoShape 5">
            <a:extLst>
              <a:ext uri="{FF2B5EF4-FFF2-40B4-BE49-F238E27FC236}">
                <a16:creationId xmlns:a16="http://schemas.microsoft.com/office/drawing/2014/main" id="{72D57BB3-72E3-40C6-93BD-CA015EA9939E}"/>
              </a:ext>
            </a:extLst>
          </p:cNvPr>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Next statement in the method is executed</a:t>
            </a:r>
          </a:p>
        </p:txBody>
      </p:sp>
      <p:sp>
        <p:nvSpPr>
          <p:cNvPr id="29703" name="Rectangle 6">
            <a:extLst>
              <a:ext uri="{FF2B5EF4-FFF2-40B4-BE49-F238E27FC236}">
                <a16:creationId xmlns:a16="http://schemas.microsoft.com/office/drawing/2014/main" id="{4D0D3307-259A-40B0-A118-1F83803DACF1}"/>
              </a:ext>
            </a:extLst>
          </p:cNvPr>
          <p:cNvSpPr>
            <a:spLocks noChangeArrowheads="1"/>
          </p:cNvSpPr>
          <p:nvPr/>
        </p:nvSpPr>
        <p:spPr bwMode="auto">
          <a:xfrm>
            <a:off x="381000"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C30E9C8A-7A09-4D20-8022-6946A75B43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69C7D2-B018-422C-B20A-72ECD3F3D36E}" type="slidenum">
              <a:rPr lang="en-US" altLang="en-US" sz="1400"/>
              <a:pPr>
                <a:spcBef>
                  <a:spcPct val="0"/>
                </a:spcBef>
                <a:buClrTx/>
                <a:buSzTx/>
                <a:buFontTx/>
                <a:buNone/>
              </a:pPr>
              <a:t>27</a:t>
            </a:fld>
            <a:endParaRPr lang="en-US" altLang="en-US" sz="1400"/>
          </a:p>
        </p:txBody>
      </p:sp>
      <p:sp>
        <p:nvSpPr>
          <p:cNvPr id="30723" name="Rectangle 2">
            <a:extLst>
              <a:ext uri="{FF2B5EF4-FFF2-40B4-BE49-F238E27FC236}">
                <a16:creationId xmlns:a16="http://schemas.microsoft.com/office/drawing/2014/main" id="{8A3A9994-1D4B-4F34-AEFB-1F7A2BFB6162}"/>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0724" name="Rectangle 3">
            <a:extLst>
              <a:ext uri="{FF2B5EF4-FFF2-40B4-BE49-F238E27FC236}">
                <a16:creationId xmlns:a16="http://schemas.microsoft.com/office/drawing/2014/main" id="{68BAD6E9-506A-4E2C-A55C-16613A010E9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25" name="Rectangle 4">
            <a:extLst>
              <a:ext uri="{FF2B5EF4-FFF2-40B4-BE49-F238E27FC236}">
                <a16:creationId xmlns:a16="http://schemas.microsoft.com/office/drawing/2014/main" id="{D975B272-C84F-4776-AFC1-C840B3261501}"/>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0726" name="Rectangle 5">
            <a:extLst>
              <a:ext uri="{FF2B5EF4-FFF2-40B4-BE49-F238E27FC236}">
                <a16:creationId xmlns:a16="http://schemas.microsoft.com/office/drawing/2014/main" id="{3E208B28-6FA7-4D4E-BF56-9D62E48B3E33}"/>
              </a:ext>
            </a:extLst>
          </p:cNvPr>
          <p:cNvSpPr>
            <a:spLocks noChangeArrowheads="1"/>
          </p:cNvSpPr>
          <p:nvPr/>
        </p:nvSpPr>
        <p:spPr bwMode="auto">
          <a:xfrm>
            <a:off x="609600"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4918" name="AutoShape 6">
            <a:extLst>
              <a:ext uri="{FF2B5EF4-FFF2-40B4-BE49-F238E27FC236}">
                <a16:creationId xmlns:a16="http://schemas.microsoft.com/office/drawing/2014/main" id="{B04DBCE8-0CED-453C-A4CD-05D5BFAE3F2C}"/>
              </a:ext>
            </a:extLst>
          </p:cNvPr>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1882A8E-7160-4012-8B35-2895CB1B92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20AFCB-36C0-4D8F-939A-76ECF7A9AAE9}" type="slidenum">
              <a:rPr lang="en-US" altLang="en-US" sz="140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5CA013C0-269A-4834-AFF6-F87D6C71B253}"/>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1748" name="Rectangle 3">
            <a:extLst>
              <a:ext uri="{FF2B5EF4-FFF2-40B4-BE49-F238E27FC236}">
                <a16:creationId xmlns:a16="http://schemas.microsoft.com/office/drawing/2014/main" id="{7183BF0E-09CF-4FF1-885B-5CCE3B19715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1749" name="Rectangle 4">
            <a:extLst>
              <a:ext uri="{FF2B5EF4-FFF2-40B4-BE49-F238E27FC236}">
                <a16:creationId xmlns:a16="http://schemas.microsoft.com/office/drawing/2014/main" id="{DBD25BC6-FE89-41EF-8668-46118526A1FC}"/>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1750" name="Rectangle 5">
            <a:extLst>
              <a:ext uri="{FF2B5EF4-FFF2-40B4-BE49-F238E27FC236}">
                <a16:creationId xmlns:a16="http://schemas.microsoft.com/office/drawing/2014/main" id="{1A353BE2-184A-4D6F-803C-CD0EEA7D5E0F}"/>
              </a:ext>
            </a:extLst>
          </p:cNvPr>
          <p:cNvSpPr>
            <a:spLocks noChangeArrowheads="1"/>
          </p:cNvSpPr>
          <p:nvPr/>
        </p:nvSpPr>
        <p:spPr bwMode="auto">
          <a:xfrm>
            <a:off x="609600" y="32004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9014" name="AutoShape 6">
            <a:extLst>
              <a:ext uri="{FF2B5EF4-FFF2-40B4-BE49-F238E27FC236}">
                <a16:creationId xmlns:a16="http://schemas.microsoft.com/office/drawing/2014/main" id="{065E56FD-3215-43AC-8CBE-8CCF57416F9D}"/>
              </a:ext>
            </a:extLst>
          </p:cNvPr>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9747703A-8B5D-46F0-BB51-2D967A4A1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5167E3-D714-48C1-8D2F-E3A7DED5B31B}" type="slidenum">
              <a:rPr lang="en-US" altLang="en-US" sz="1400"/>
              <a:pPr>
                <a:spcBef>
                  <a:spcPct val="0"/>
                </a:spcBef>
                <a:buClrTx/>
                <a:buSzTx/>
                <a:buFontTx/>
                <a:buNone/>
              </a:pPr>
              <a:t>29</a:t>
            </a:fld>
            <a:endParaRPr lang="en-US" altLang="en-US" sz="1400"/>
          </a:p>
        </p:txBody>
      </p:sp>
      <p:sp>
        <p:nvSpPr>
          <p:cNvPr id="32771" name="Rectangle 2">
            <a:extLst>
              <a:ext uri="{FF2B5EF4-FFF2-40B4-BE49-F238E27FC236}">
                <a16:creationId xmlns:a16="http://schemas.microsoft.com/office/drawing/2014/main" id="{4FEFF49E-CF1C-4460-BFEC-F20073C64CF4}"/>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2772" name="Rectangle 3">
            <a:extLst>
              <a:ext uri="{FF2B5EF4-FFF2-40B4-BE49-F238E27FC236}">
                <a16:creationId xmlns:a16="http://schemas.microsoft.com/office/drawing/2014/main" id="{22D34616-0692-45D1-82D5-0A938C67636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2773" name="Rectangle 4">
            <a:extLst>
              <a:ext uri="{FF2B5EF4-FFF2-40B4-BE49-F238E27FC236}">
                <a16:creationId xmlns:a16="http://schemas.microsoft.com/office/drawing/2014/main" id="{297CE785-1C82-49C8-AA8B-694CA8E4ACE7}"/>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2774" name="Rectangle 5">
            <a:extLst>
              <a:ext uri="{FF2B5EF4-FFF2-40B4-BE49-F238E27FC236}">
                <a16:creationId xmlns:a16="http://schemas.microsoft.com/office/drawing/2014/main" id="{016462E9-7FB5-4322-AE72-A3A9B52328F4}"/>
              </a:ext>
            </a:extLst>
          </p:cNvPr>
          <p:cNvSpPr>
            <a:spLocks noChangeArrowheads="1"/>
          </p:cNvSpPr>
          <p:nvPr/>
        </p:nvSpPr>
        <p:spPr bwMode="auto">
          <a:xfrm>
            <a:off x="685800" y="41910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0038" name="AutoShape 6">
            <a:extLst>
              <a:ext uri="{FF2B5EF4-FFF2-40B4-BE49-F238E27FC236}">
                <a16:creationId xmlns:a16="http://schemas.microsoft.com/office/drawing/2014/main" id="{621DB578-4017-438D-9A75-BE8D10B40913}"/>
              </a:ext>
            </a:extLst>
          </p:cNvPr>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2407347-72AE-42E5-B262-2D8AED8419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AFE5A7-96AF-44A0-A4CE-3E94BA41F61B}"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604BD414-4247-4B0E-95E8-B60F2E0492B0}"/>
              </a:ext>
            </a:extLst>
          </p:cNvPr>
          <p:cNvSpPr>
            <a:spLocks noGrp="1" noChangeArrowheads="1"/>
          </p:cNvSpPr>
          <p:nvPr>
            <p:ph type="title"/>
          </p:nvPr>
        </p:nvSpPr>
        <p:spPr>
          <a:xfrm>
            <a:off x="304800" y="381000"/>
            <a:ext cx="8534400" cy="609600"/>
          </a:xfrm>
          <a:noFill/>
        </p:spPr>
        <p:txBody>
          <a:bodyPr/>
          <a:lstStyle/>
          <a:p>
            <a:r>
              <a:rPr lang="en-US" altLang="en-US"/>
              <a:t>Exception-Handling Overview </a:t>
            </a:r>
          </a:p>
        </p:txBody>
      </p:sp>
      <p:sp>
        <p:nvSpPr>
          <p:cNvPr id="273413" name="AutoShape 5">
            <a:hlinkClick r:id="" action="ppaction://noaction" highlightClick="1"/>
            <a:extLst>
              <a:ext uri="{FF2B5EF4-FFF2-40B4-BE49-F238E27FC236}">
                <a16:creationId xmlns:a16="http://schemas.microsoft.com/office/drawing/2014/main" id="{AFFE6504-18B5-4590-B565-4B5B8060C2A3}"/>
              </a:ext>
            </a:extLst>
          </p:cNvPr>
          <p:cNvSpPr>
            <a:spLocks noChangeArrowheads="1"/>
          </p:cNvSpPr>
          <p:nvPr/>
        </p:nvSpPr>
        <p:spPr bwMode="auto">
          <a:xfrm>
            <a:off x="533400"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Quotient</a:t>
            </a:r>
            <a:endParaRPr lang="en-US">
              <a:solidFill>
                <a:schemeClr val="accent1"/>
              </a:solidFill>
            </a:endParaRPr>
          </a:p>
        </p:txBody>
      </p:sp>
      <p:sp>
        <p:nvSpPr>
          <p:cNvPr id="273415" name="AutoShape 7">
            <a:hlinkClick r:id="" action="ppaction://noaction" highlightClick="1"/>
            <a:extLst>
              <a:ext uri="{FF2B5EF4-FFF2-40B4-BE49-F238E27FC236}">
                <a16:creationId xmlns:a16="http://schemas.microsoft.com/office/drawing/2014/main" id="{74DCAB2C-840C-4ECD-9612-C4894823EDB1}"/>
              </a:ext>
            </a:extLst>
          </p:cNvPr>
          <p:cNvSpPr>
            <a:spLocks noChangeArrowheads="1"/>
          </p:cNvSpPr>
          <p:nvPr/>
        </p:nvSpPr>
        <p:spPr bwMode="auto">
          <a:xfrm>
            <a:off x="609600"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QuotientWithIf</a:t>
            </a:r>
            <a:endParaRPr lang="en-US">
              <a:solidFill>
                <a:schemeClr val="accent1"/>
              </a:solidFill>
            </a:endParaRPr>
          </a:p>
        </p:txBody>
      </p:sp>
      <p:sp>
        <p:nvSpPr>
          <p:cNvPr id="6152" name="Text Box 11">
            <a:extLst>
              <a:ext uri="{FF2B5EF4-FFF2-40B4-BE49-F238E27FC236}">
                <a16:creationId xmlns:a16="http://schemas.microsoft.com/office/drawing/2014/main" id="{399D1629-D57F-42A6-9166-C0A4A06B9169}"/>
              </a:ext>
            </a:extLst>
          </p:cNvPr>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Show runtime error</a:t>
            </a:r>
          </a:p>
        </p:txBody>
      </p:sp>
      <p:sp>
        <p:nvSpPr>
          <p:cNvPr id="6153" name="Text Box 12">
            <a:extLst>
              <a:ext uri="{FF2B5EF4-FFF2-40B4-BE49-F238E27FC236}">
                <a16:creationId xmlns:a16="http://schemas.microsoft.com/office/drawing/2014/main" id="{CCEDCD86-5642-41DD-99D2-05109C3FE2B6}"/>
              </a:ext>
            </a:extLst>
          </p:cNvPr>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p>
        </p:txBody>
      </p:sp>
      <p:sp>
        <p:nvSpPr>
          <p:cNvPr id="6154" name="Text Box 13">
            <a:extLst>
              <a:ext uri="{FF2B5EF4-FFF2-40B4-BE49-F238E27FC236}">
                <a16:creationId xmlns:a16="http://schemas.microsoft.com/office/drawing/2014/main" id="{4F842BFC-3B6E-4BD1-97AF-D39E2401218D}"/>
              </a:ext>
            </a:extLst>
          </p:cNvPr>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With a method</a:t>
            </a:r>
          </a:p>
        </p:txBody>
      </p:sp>
      <p:sp>
        <p:nvSpPr>
          <p:cNvPr id="273422" name="AutoShape 14">
            <a:hlinkClick r:id="" action="ppaction://noaction" highlightClick="1"/>
            <a:extLst>
              <a:ext uri="{FF2B5EF4-FFF2-40B4-BE49-F238E27FC236}">
                <a16:creationId xmlns:a16="http://schemas.microsoft.com/office/drawing/2014/main" id="{3A54FFEA-C955-4387-9DFB-DE53FF219685}"/>
              </a:ext>
            </a:extLst>
          </p:cNvPr>
          <p:cNvSpPr>
            <a:spLocks noChangeArrowheads="1"/>
          </p:cNvSpPr>
          <p:nvPr/>
        </p:nvSpPr>
        <p:spPr bwMode="auto">
          <a:xfrm>
            <a:off x="609600" y="53340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QuotientWithMethod</a:t>
            </a:r>
            <a:endParaRPr lang="en-US">
              <a:solidFill>
                <a:schemeClr val="accent1"/>
              </a:solidFill>
            </a:endParaRPr>
          </a:p>
        </p:txBody>
      </p:sp>
      <p:sp>
        <p:nvSpPr>
          <p:cNvPr id="6157" name="AutoShape 16">
            <a:hlinkClick r:id="rId6" highlightClick="1"/>
            <a:extLst>
              <a:ext uri="{FF2B5EF4-FFF2-40B4-BE49-F238E27FC236}">
                <a16:creationId xmlns:a16="http://schemas.microsoft.com/office/drawing/2014/main" id="{D7968327-5714-4BAF-A331-CED54928F0FD}"/>
              </a:ext>
            </a:extLst>
          </p:cNvPr>
          <p:cNvSpPr>
            <a:spLocks noChangeArrowheads="1"/>
          </p:cNvSpPr>
          <p:nvPr/>
        </p:nvSpPr>
        <p:spPr bwMode="auto">
          <a:xfrm>
            <a:off x="762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7" highlightClick="1"/>
            <a:extLst>
              <a:ext uri="{FF2B5EF4-FFF2-40B4-BE49-F238E27FC236}">
                <a16:creationId xmlns:a16="http://schemas.microsoft.com/office/drawing/2014/main" id="{14922CBD-14C0-40F4-9E92-A7AF20AE5B6B}"/>
              </a:ext>
            </a:extLst>
          </p:cNvPr>
          <p:cNvSpPr>
            <a:spLocks noChangeArrowheads="1"/>
          </p:cNvSpPr>
          <p:nvPr/>
        </p:nvSpPr>
        <p:spPr bwMode="auto">
          <a:xfrm>
            <a:off x="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8" highlightClick="1"/>
            <a:extLst>
              <a:ext uri="{FF2B5EF4-FFF2-40B4-BE49-F238E27FC236}">
                <a16:creationId xmlns:a16="http://schemas.microsoft.com/office/drawing/2014/main" id="{4E02299F-DE1C-4524-A28A-0ECAFC1946D8}"/>
              </a:ext>
            </a:extLst>
          </p:cNvPr>
          <p:cNvSpPr>
            <a:spLocks noChangeArrowheads="1"/>
          </p:cNvSpPr>
          <p:nvPr/>
        </p:nvSpPr>
        <p:spPr bwMode="auto">
          <a:xfrm>
            <a:off x="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3C325C58-0DAA-49E4-8024-599CDBAA4F9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048606-86D7-429B-BFF6-D98CB34D54E6}" type="slidenum">
              <a:rPr lang="en-US" altLang="en-US" sz="1400"/>
              <a:pPr>
                <a:spcBef>
                  <a:spcPct val="0"/>
                </a:spcBef>
                <a:buClrTx/>
                <a:buSzTx/>
                <a:buFontTx/>
                <a:buNone/>
              </a:pPr>
              <a:t>30</a:t>
            </a:fld>
            <a:endParaRPr lang="en-US" altLang="en-US" sz="1400"/>
          </a:p>
        </p:txBody>
      </p:sp>
      <p:sp>
        <p:nvSpPr>
          <p:cNvPr id="33795" name="Rectangle 2">
            <a:extLst>
              <a:ext uri="{FF2B5EF4-FFF2-40B4-BE49-F238E27FC236}">
                <a16:creationId xmlns:a16="http://schemas.microsoft.com/office/drawing/2014/main" id="{68886787-C1AB-4177-AEFC-6FA446383192}"/>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3796" name="Rectangle 3">
            <a:extLst>
              <a:ext uri="{FF2B5EF4-FFF2-40B4-BE49-F238E27FC236}">
                <a16:creationId xmlns:a16="http://schemas.microsoft.com/office/drawing/2014/main" id="{F9C77801-294E-4AFE-8079-C5802A2F3BE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3797" name="Rectangle 4">
            <a:extLst>
              <a:ext uri="{FF2B5EF4-FFF2-40B4-BE49-F238E27FC236}">
                <a16:creationId xmlns:a16="http://schemas.microsoft.com/office/drawing/2014/main" id="{FEBAABE7-FA31-4A6B-9188-AA136E24093B}"/>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3798" name="Rectangle 5">
            <a:extLst>
              <a:ext uri="{FF2B5EF4-FFF2-40B4-BE49-F238E27FC236}">
                <a16:creationId xmlns:a16="http://schemas.microsoft.com/office/drawing/2014/main" id="{462EE82D-8095-48E2-8160-D77DB652E418}"/>
              </a:ext>
            </a:extLst>
          </p:cNvPr>
          <p:cNvSpPr>
            <a:spLocks noChangeArrowheads="1"/>
          </p:cNvSpPr>
          <p:nvPr/>
        </p:nvSpPr>
        <p:spPr bwMode="auto">
          <a:xfrm>
            <a:off x="381000" y="50292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1062" name="AutoShape 6">
            <a:extLst>
              <a:ext uri="{FF2B5EF4-FFF2-40B4-BE49-F238E27FC236}">
                <a16:creationId xmlns:a16="http://schemas.microsoft.com/office/drawing/2014/main" id="{E39A9E3F-123F-4E6E-BC1A-9F8FFCEC89FB}"/>
              </a:ext>
            </a:extLst>
          </p:cNvPr>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0730F81-4CF0-4CCA-8FC8-AA4A7507870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180F74-C5E3-4E3C-869D-B080C3FDD86F}" type="slidenum">
              <a:rPr lang="en-US" altLang="en-US" sz="1400"/>
              <a:pPr>
                <a:spcBef>
                  <a:spcPct val="0"/>
                </a:spcBef>
                <a:buClrTx/>
                <a:buSzTx/>
                <a:buFontTx/>
                <a:buNone/>
              </a:pPr>
              <a:t>31</a:t>
            </a:fld>
            <a:endParaRPr lang="en-US" altLang="en-US" sz="1400"/>
          </a:p>
        </p:txBody>
      </p:sp>
      <p:sp>
        <p:nvSpPr>
          <p:cNvPr id="34819" name="Rectangle 2">
            <a:extLst>
              <a:ext uri="{FF2B5EF4-FFF2-40B4-BE49-F238E27FC236}">
                <a16:creationId xmlns:a16="http://schemas.microsoft.com/office/drawing/2014/main" id="{F998DA0E-0D69-40A6-B2A8-994FEF3A4B6B}"/>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4820" name="Rectangle 3">
            <a:extLst>
              <a:ext uri="{FF2B5EF4-FFF2-40B4-BE49-F238E27FC236}">
                <a16:creationId xmlns:a16="http://schemas.microsoft.com/office/drawing/2014/main" id="{C39FEAE8-877F-40F0-BF8A-BFA1033E81E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4821" name="Rectangle 4">
            <a:extLst>
              <a:ext uri="{FF2B5EF4-FFF2-40B4-BE49-F238E27FC236}">
                <a16:creationId xmlns:a16="http://schemas.microsoft.com/office/drawing/2014/main" id="{4B79A277-AC57-4111-A8DC-0D978E8F1804}"/>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4822" name="Rectangle 5">
            <a:extLst>
              <a:ext uri="{FF2B5EF4-FFF2-40B4-BE49-F238E27FC236}">
                <a16:creationId xmlns:a16="http://schemas.microsoft.com/office/drawing/2014/main" id="{4BE4B421-E39E-44BE-8840-DA9C0D3B9DA0}"/>
              </a:ext>
            </a:extLst>
          </p:cNvPr>
          <p:cNvSpPr>
            <a:spLocks noChangeArrowheads="1"/>
          </p:cNvSpPr>
          <p:nvPr/>
        </p:nvSpPr>
        <p:spPr bwMode="auto">
          <a:xfrm>
            <a:off x="381000" y="1676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2086" name="AutoShape 6">
            <a:extLst>
              <a:ext uri="{FF2B5EF4-FFF2-40B4-BE49-F238E27FC236}">
                <a16:creationId xmlns:a16="http://schemas.microsoft.com/office/drawing/2014/main" id="{C3AAC512-719B-433B-82E7-12A96AD9BD5E}"/>
              </a:ext>
            </a:extLst>
          </p:cNvPr>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7C147257-06A8-4365-A2F0-578DD4F8AD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5DB402-747E-4445-AC77-31BC7BFFBAF3}" type="slidenum">
              <a:rPr lang="en-US" altLang="en-US" sz="1400"/>
              <a:pPr>
                <a:spcBef>
                  <a:spcPct val="0"/>
                </a:spcBef>
                <a:buClrTx/>
                <a:buSzTx/>
                <a:buFontTx/>
                <a:buNone/>
              </a:pPr>
              <a:t>32</a:t>
            </a:fld>
            <a:endParaRPr lang="en-US" altLang="en-US" sz="1400"/>
          </a:p>
        </p:txBody>
      </p:sp>
      <p:sp>
        <p:nvSpPr>
          <p:cNvPr id="35843" name="Rectangle 2">
            <a:extLst>
              <a:ext uri="{FF2B5EF4-FFF2-40B4-BE49-F238E27FC236}">
                <a16:creationId xmlns:a16="http://schemas.microsoft.com/office/drawing/2014/main" id="{59249191-67D0-4833-80D2-C320E38BF146}"/>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5844" name="Rectangle 3">
            <a:extLst>
              <a:ext uri="{FF2B5EF4-FFF2-40B4-BE49-F238E27FC236}">
                <a16:creationId xmlns:a16="http://schemas.microsoft.com/office/drawing/2014/main" id="{11AE0B34-7BCA-4AE7-87A5-2A1EC7AF110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5845" name="Rectangle 4">
            <a:extLst>
              <a:ext uri="{FF2B5EF4-FFF2-40B4-BE49-F238E27FC236}">
                <a16:creationId xmlns:a16="http://schemas.microsoft.com/office/drawing/2014/main" id="{DEEFD41B-B6BD-47AE-91E9-76DBB2C6365B}"/>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3110" name="AutoShape 6">
            <a:extLst>
              <a:ext uri="{FF2B5EF4-FFF2-40B4-BE49-F238E27FC236}">
                <a16:creationId xmlns:a16="http://schemas.microsoft.com/office/drawing/2014/main" id="{20967EF7-88F9-49D2-B0B0-113B64561246}"/>
              </a:ext>
            </a:extLst>
          </p:cNvPr>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Handling exception</a:t>
            </a:r>
          </a:p>
        </p:txBody>
      </p:sp>
      <p:sp>
        <p:nvSpPr>
          <p:cNvPr id="35847" name="Rectangle 7">
            <a:extLst>
              <a:ext uri="{FF2B5EF4-FFF2-40B4-BE49-F238E27FC236}">
                <a16:creationId xmlns:a16="http://schemas.microsoft.com/office/drawing/2014/main" id="{19EFE3F3-CF0E-4CED-A8E4-6F3081DFDBD6}"/>
              </a:ext>
            </a:extLst>
          </p:cNvPr>
          <p:cNvSpPr>
            <a:spLocks noChangeArrowheads="1"/>
          </p:cNvSpPr>
          <p:nvPr/>
        </p:nvSpPr>
        <p:spPr bwMode="auto">
          <a:xfrm>
            <a:off x="381000" y="3581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D0CA950-2F3C-4034-AD14-0C71D948E80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748E29-1151-47A9-A29E-427B319EE22D}" type="slidenum">
              <a:rPr lang="en-US" altLang="en-US" sz="1400"/>
              <a:pPr>
                <a:spcBef>
                  <a:spcPct val="0"/>
                </a:spcBef>
                <a:buClrTx/>
                <a:buSzTx/>
                <a:buFontTx/>
                <a:buNone/>
              </a:pPr>
              <a:t>33</a:t>
            </a:fld>
            <a:endParaRPr lang="en-US" altLang="en-US" sz="1400"/>
          </a:p>
        </p:txBody>
      </p:sp>
      <p:sp>
        <p:nvSpPr>
          <p:cNvPr id="36867" name="Rectangle 2">
            <a:extLst>
              <a:ext uri="{FF2B5EF4-FFF2-40B4-BE49-F238E27FC236}">
                <a16:creationId xmlns:a16="http://schemas.microsoft.com/office/drawing/2014/main" id="{37352045-DFD9-4588-88B7-1EB84955B5E3}"/>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6868" name="Rectangle 3">
            <a:extLst>
              <a:ext uri="{FF2B5EF4-FFF2-40B4-BE49-F238E27FC236}">
                <a16:creationId xmlns:a16="http://schemas.microsoft.com/office/drawing/2014/main" id="{07DEF287-B4EF-42A1-A22D-7E64970A53C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6869" name="Rectangle 4">
            <a:extLst>
              <a:ext uri="{FF2B5EF4-FFF2-40B4-BE49-F238E27FC236}">
                <a16:creationId xmlns:a16="http://schemas.microsoft.com/office/drawing/2014/main" id="{DE29C5F9-95FB-4D29-B03B-10165368B000}"/>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5157" name="AutoShape 5">
            <a:extLst>
              <a:ext uri="{FF2B5EF4-FFF2-40B4-BE49-F238E27FC236}">
                <a16:creationId xmlns:a16="http://schemas.microsoft.com/office/drawing/2014/main" id="{0EF91166-78B2-4536-9B8F-869C0E35CF7F}"/>
              </a:ext>
            </a:extLst>
          </p:cNvPr>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Execute the final block</a:t>
            </a:r>
          </a:p>
        </p:txBody>
      </p:sp>
      <p:sp>
        <p:nvSpPr>
          <p:cNvPr id="36871" name="Rectangle 6">
            <a:extLst>
              <a:ext uri="{FF2B5EF4-FFF2-40B4-BE49-F238E27FC236}">
                <a16:creationId xmlns:a16="http://schemas.microsoft.com/office/drawing/2014/main" id="{3EB200B1-40DC-47DE-A27B-FDB146151BA6}"/>
              </a:ext>
            </a:extLst>
          </p:cNvPr>
          <p:cNvSpPr>
            <a:spLocks noChangeArrowheads="1"/>
          </p:cNvSpPr>
          <p:nvPr/>
        </p:nvSpPr>
        <p:spPr bwMode="auto">
          <a:xfrm>
            <a:off x="381000" y="4724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7157DCFC-3C14-4447-90EE-C4797F8D0B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D8DA22-DA08-4046-A8C5-FC7EE8BE1CB1}" type="slidenum">
              <a:rPr lang="en-US" altLang="en-US" sz="1400"/>
              <a:pPr>
                <a:spcBef>
                  <a:spcPct val="0"/>
                </a:spcBef>
                <a:buClrTx/>
                <a:buSzTx/>
                <a:buFontTx/>
                <a:buNone/>
              </a:pPr>
              <a:t>34</a:t>
            </a:fld>
            <a:endParaRPr lang="en-US" altLang="en-US" sz="1400"/>
          </a:p>
        </p:txBody>
      </p:sp>
      <p:sp>
        <p:nvSpPr>
          <p:cNvPr id="37891" name="Rectangle 2">
            <a:extLst>
              <a:ext uri="{FF2B5EF4-FFF2-40B4-BE49-F238E27FC236}">
                <a16:creationId xmlns:a16="http://schemas.microsoft.com/office/drawing/2014/main" id="{D5B31CE5-C9C0-42D1-924E-4919DAF8CC83}"/>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7892" name="Rectangle 3">
            <a:extLst>
              <a:ext uri="{FF2B5EF4-FFF2-40B4-BE49-F238E27FC236}">
                <a16:creationId xmlns:a16="http://schemas.microsoft.com/office/drawing/2014/main" id="{06FC3538-A751-43D6-82D4-7BDD5F877B1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7893" name="Rectangle 4">
            <a:extLst>
              <a:ext uri="{FF2B5EF4-FFF2-40B4-BE49-F238E27FC236}">
                <a16:creationId xmlns:a16="http://schemas.microsoft.com/office/drawing/2014/main" id="{BEBE19EA-734D-4E36-BF8D-C00215D59104}"/>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4133" name="AutoShape 5">
            <a:extLst>
              <a:ext uri="{FF2B5EF4-FFF2-40B4-BE49-F238E27FC236}">
                <a16:creationId xmlns:a16="http://schemas.microsoft.com/office/drawing/2014/main" id="{D276037E-8480-4BDA-81E1-D89E9913C530}"/>
              </a:ext>
            </a:extLst>
          </p:cNvPr>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Rethrow the exception and control is transferred to the caller</a:t>
            </a:r>
          </a:p>
        </p:txBody>
      </p:sp>
      <p:sp>
        <p:nvSpPr>
          <p:cNvPr id="37895" name="Rectangle 6">
            <a:extLst>
              <a:ext uri="{FF2B5EF4-FFF2-40B4-BE49-F238E27FC236}">
                <a16:creationId xmlns:a16="http://schemas.microsoft.com/office/drawing/2014/main" id="{7AFF4FE8-BE7D-4638-8F0C-1C9CFE2AE715}"/>
              </a:ext>
            </a:extLst>
          </p:cNvPr>
          <p:cNvSpPr>
            <a:spLocks noChangeArrowheads="1"/>
          </p:cNvSpPr>
          <p:nvPr/>
        </p:nvSpPr>
        <p:spPr bwMode="auto">
          <a:xfrm>
            <a:off x="381000" y="38862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36FA73B2-FC6A-4658-B6CC-8C549E81DD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3CBD33-5F57-4771-A4AC-7B3C48C03697}" type="slidenum">
              <a:rPr lang="en-US" altLang="en-US" sz="1400"/>
              <a:pPr>
                <a:spcBef>
                  <a:spcPct val="0"/>
                </a:spcBef>
                <a:buClrTx/>
                <a:buSzTx/>
                <a:buFontTx/>
                <a:buNone/>
              </a:pPr>
              <a:t>35</a:t>
            </a:fld>
            <a:endParaRPr lang="en-US" altLang="en-US" sz="1400"/>
          </a:p>
        </p:txBody>
      </p:sp>
      <p:sp>
        <p:nvSpPr>
          <p:cNvPr id="38915" name="Rectangle 2">
            <a:extLst>
              <a:ext uri="{FF2B5EF4-FFF2-40B4-BE49-F238E27FC236}">
                <a16:creationId xmlns:a16="http://schemas.microsoft.com/office/drawing/2014/main" id="{4539B70F-871D-447C-B87E-9EC85BF99088}"/>
              </a:ext>
            </a:extLst>
          </p:cNvPr>
          <p:cNvSpPr>
            <a:spLocks noGrp="1" noChangeArrowheads="1"/>
          </p:cNvSpPr>
          <p:nvPr>
            <p:ph type="title"/>
          </p:nvPr>
        </p:nvSpPr>
        <p:spPr>
          <a:xfrm>
            <a:off x="685800" y="0"/>
            <a:ext cx="7772400" cy="1428750"/>
          </a:xfrm>
          <a:noFill/>
        </p:spPr>
        <p:txBody>
          <a:bodyPr/>
          <a:lstStyle/>
          <a:p>
            <a:r>
              <a:rPr lang="en-US" altLang="en-US"/>
              <a:t>Cautions When Using Exceptions</a:t>
            </a:r>
            <a:endParaRPr lang="en-US" altLang="en-US" b="1"/>
          </a:p>
        </p:txBody>
      </p:sp>
      <p:sp>
        <p:nvSpPr>
          <p:cNvPr id="38916" name="Rectangle 3">
            <a:extLst>
              <a:ext uri="{FF2B5EF4-FFF2-40B4-BE49-F238E27FC236}">
                <a16:creationId xmlns:a16="http://schemas.microsoft.com/office/drawing/2014/main" id="{4344E561-51D4-4F81-B256-AB49C1211C8C}"/>
              </a:ext>
            </a:extLst>
          </p:cNvPr>
          <p:cNvSpPr>
            <a:spLocks noGrp="1" noChangeArrowheads="1"/>
          </p:cNvSpPr>
          <p:nvPr>
            <p:ph type="body" idx="1"/>
          </p:nvPr>
        </p:nvSpPr>
        <p:spPr>
          <a:xfrm>
            <a:off x="381000" y="1371600"/>
            <a:ext cx="8458200" cy="4724400"/>
          </a:xfrm>
          <a:noFill/>
        </p:spPr>
        <p:txBody>
          <a:bodyPr/>
          <a:lstStyle/>
          <a:p>
            <a:pPr>
              <a:spcAft>
                <a:spcPts val="1200"/>
              </a:spcAft>
            </a:pPr>
            <a:r>
              <a:rPr lang="en-US" altLang="en-US"/>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9733E334-ECA0-4045-BF90-32F8DA9909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AD4935-F9D4-4C4A-A73A-FD3F7FBBB965}" type="slidenum">
              <a:rPr lang="en-US" altLang="en-US" sz="1400"/>
              <a:pPr>
                <a:spcBef>
                  <a:spcPct val="0"/>
                </a:spcBef>
                <a:buClrTx/>
                <a:buSzTx/>
                <a:buFontTx/>
                <a:buNone/>
              </a:pPr>
              <a:t>36</a:t>
            </a:fld>
            <a:endParaRPr lang="en-US" altLang="en-US" sz="1400"/>
          </a:p>
        </p:txBody>
      </p:sp>
      <p:sp>
        <p:nvSpPr>
          <p:cNvPr id="39939" name="Rectangle 2">
            <a:extLst>
              <a:ext uri="{FF2B5EF4-FFF2-40B4-BE49-F238E27FC236}">
                <a16:creationId xmlns:a16="http://schemas.microsoft.com/office/drawing/2014/main" id="{9D23F9BC-30BF-4F1B-B593-9EDCECE0197C}"/>
              </a:ext>
            </a:extLst>
          </p:cNvPr>
          <p:cNvSpPr>
            <a:spLocks noGrp="1" noChangeArrowheads="1"/>
          </p:cNvSpPr>
          <p:nvPr>
            <p:ph type="title"/>
          </p:nvPr>
        </p:nvSpPr>
        <p:spPr>
          <a:xfrm>
            <a:off x="685800" y="0"/>
            <a:ext cx="7772400" cy="1428750"/>
          </a:xfrm>
          <a:noFill/>
        </p:spPr>
        <p:txBody>
          <a:bodyPr/>
          <a:lstStyle/>
          <a:p>
            <a:r>
              <a:rPr lang="en-US" altLang="en-US"/>
              <a:t>When to Throw Exceptions</a:t>
            </a:r>
            <a:endParaRPr lang="en-US" altLang="en-US" b="1"/>
          </a:p>
        </p:txBody>
      </p:sp>
      <p:sp>
        <p:nvSpPr>
          <p:cNvPr id="39940" name="Rectangle 3">
            <a:extLst>
              <a:ext uri="{FF2B5EF4-FFF2-40B4-BE49-F238E27FC236}">
                <a16:creationId xmlns:a16="http://schemas.microsoft.com/office/drawing/2014/main" id="{A2B59ACF-571E-4C32-9198-3ADC46DAABB2}"/>
              </a:ext>
            </a:extLst>
          </p:cNvPr>
          <p:cNvSpPr>
            <a:spLocks noGrp="1" noChangeArrowheads="1"/>
          </p:cNvSpPr>
          <p:nvPr>
            <p:ph type="body" idx="1"/>
          </p:nvPr>
        </p:nvSpPr>
        <p:spPr>
          <a:xfrm>
            <a:off x="381000" y="1371600"/>
            <a:ext cx="8458200" cy="4724400"/>
          </a:xfrm>
          <a:noFill/>
        </p:spPr>
        <p:txBody>
          <a:bodyPr/>
          <a:lstStyle/>
          <a:p>
            <a:pPr>
              <a:spcAft>
                <a:spcPts val="1200"/>
              </a:spcAft>
            </a:pPr>
            <a:r>
              <a:rPr lang="en-US" altLang="en-US">
                <a:cs typeface="Times New Roman" panose="02020603050405020304"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05C9D891-43A5-40BB-B5C7-FE1CE265A86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C03D53-56F2-4584-80DF-C9A8C4DAB5D8}" type="slidenum">
              <a:rPr lang="en-US" altLang="en-US" sz="1400"/>
              <a:pPr>
                <a:spcBef>
                  <a:spcPct val="0"/>
                </a:spcBef>
                <a:buClrTx/>
                <a:buSzTx/>
                <a:buFontTx/>
                <a:buNone/>
              </a:pPr>
              <a:t>37</a:t>
            </a:fld>
            <a:endParaRPr lang="en-US" altLang="en-US" sz="1400"/>
          </a:p>
        </p:txBody>
      </p:sp>
      <p:sp>
        <p:nvSpPr>
          <p:cNvPr id="40963" name="Rectangle 2">
            <a:extLst>
              <a:ext uri="{FF2B5EF4-FFF2-40B4-BE49-F238E27FC236}">
                <a16:creationId xmlns:a16="http://schemas.microsoft.com/office/drawing/2014/main" id="{AB3E8980-3242-4083-B2A3-306AD4F1F155}"/>
              </a:ext>
            </a:extLst>
          </p:cNvPr>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0964" name="Rectangle 3">
            <a:extLst>
              <a:ext uri="{FF2B5EF4-FFF2-40B4-BE49-F238E27FC236}">
                <a16:creationId xmlns:a16="http://schemas.microsoft.com/office/drawing/2014/main" id="{B84F8A55-105F-470D-961B-279E85C57DD0}"/>
              </a:ext>
            </a:extLst>
          </p:cNvPr>
          <p:cNvSpPr>
            <a:spLocks noGrp="1" noChangeArrowheads="1"/>
          </p:cNvSpPr>
          <p:nvPr>
            <p:ph type="body" idx="1"/>
          </p:nvPr>
        </p:nvSpPr>
        <p:spPr>
          <a:xfrm>
            <a:off x="381000" y="1371600"/>
            <a:ext cx="8458200" cy="1676400"/>
          </a:xfrm>
          <a:noFill/>
        </p:spPr>
        <p:txBody>
          <a:bodyPr/>
          <a:lstStyle/>
          <a:p>
            <a:pPr marL="0" indent="0">
              <a:lnSpc>
                <a:spcPct val="90000"/>
              </a:lnSpc>
              <a:spcAft>
                <a:spcPts val="1200"/>
              </a:spcAft>
              <a:buFont typeface="Monotype Sorts" pitchFamily="2" charset="2"/>
              <a:buNone/>
            </a:pPr>
            <a:r>
              <a:rPr lang="en-US" altLang="en-US" sz="2800">
                <a:cs typeface="Times New Roman" panose="02020603050405020304" pitchFamily="18" charset="0"/>
              </a:rPr>
              <a:t>When should you use the try-catch block in the code? You should use it to deal with unexpected error conditions. Do not use it to deal with simple, expected situations. For example, the following code </a:t>
            </a:r>
          </a:p>
        </p:txBody>
      </p:sp>
      <p:sp>
        <p:nvSpPr>
          <p:cNvPr id="40965" name="Rectangle 4">
            <a:extLst>
              <a:ext uri="{FF2B5EF4-FFF2-40B4-BE49-F238E27FC236}">
                <a16:creationId xmlns:a16="http://schemas.microsoft.com/office/drawing/2014/main" id="{7DF803B4-F683-47C4-AF5F-F622A1DAD057}"/>
              </a:ext>
            </a:extLst>
          </p:cNvPr>
          <p:cNvSpPr>
            <a:spLocks noChangeArrowheads="1"/>
          </p:cNvSpPr>
          <p:nvPr/>
        </p:nvSpPr>
        <p:spPr bwMode="auto">
          <a:xfrm>
            <a:off x="381000"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try {</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catch (NullPointerException ex) {</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D7D40A52-3CD7-4912-BF6F-EDFC4A29BF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793248-04DC-4762-95E4-DB549F75DBB3}" type="slidenum">
              <a:rPr lang="en-US" altLang="en-US" sz="1400"/>
              <a:pPr>
                <a:spcBef>
                  <a:spcPct val="0"/>
                </a:spcBef>
                <a:buClrTx/>
                <a:buSzTx/>
                <a:buFontTx/>
                <a:buNone/>
              </a:pPr>
              <a:t>38</a:t>
            </a:fld>
            <a:endParaRPr lang="en-US" altLang="en-US" sz="1400"/>
          </a:p>
        </p:txBody>
      </p:sp>
      <p:sp>
        <p:nvSpPr>
          <p:cNvPr id="41987" name="Rectangle 2">
            <a:extLst>
              <a:ext uri="{FF2B5EF4-FFF2-40B4-BE49-F238E27FC236}">
                <a16:creationId xmlns:a16="http://schemas.microsoft.com/office/drawing/2014/main" id="{9AABA0BD-640B-46A0-8786-5836E2DAF33E}"/>
              </a:ext>
            </a:extLst>
          </p:cNvPr>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1988" name="Rectangle 3">
            <a:extLst>
              <a:ext uri="{FF2B5EF4-FFF2-40B4-BE49-F238E27FC236}">
                <a16:creationId xmlns:a16="http://schemas.microsoft.com/office/drawing/2014/main" id="{82F67AD3-446C-4E06-9EA8-F0D3D2A9410F}"/>
              </a:ext>
            </a:extLst>
          </p:cNvPr>
          <p:cNvSpPr>
            <a:spLocks noGrp="1" noChangeArrowheads="1"/>
          </p:cNvSpPr>
          <p:nvPr>
            <p:ph type="body" idx="1"/>
          </p:nvPr>
        </p:nvSpPr>
        <p:spPr>
          <a:xfrm>
            <a:off x="381000" y="1371600"/>
            <a:ext cx="8458200" cy="609600"/>
          </a:xfrm>
          <a:noFill/>
        </p:spPr>
        <p:txBody>
          <a:bodyPr/>
          <a:lstStyle/>
          <a:p>
            <a:pPr marL="0" indent="0">
              <a:spcAft>
                <a:spcPts val="1200"/>
              </a:spcAft>
              <a:buFont typeface="Monotype Sorts" pitchFamily="2" charset="2"/>
              <a:buNone/>
            </a:pPr>
            <a:r>
              <a:rPr lang="en-US" altLang="en-US">
                <a:cs typeface="Times New Roman" panose="02020603050405020304" pitchFamily="18" charset="0"/>
              </a:rPr>
              <a:t>is better to be replaced by </a:t>
            </a:r>
          </a:p>
        </p:txBody>
      </p:sp>
      <p:sp>
        <p:nvSpPr>
          <p:cNvPr id="41989" name="Rectangle 4">
            <a:extLst>
              <a:ext uri="{FF2B5EF4-FFF2-40B4-BE49-F238E27FC236}">
                <a16:creationId xmlns:a16="http://schemas.microsoft.com/office/drawing/2014/main" id="{B7A29261-FF10-4160-9287-C373ABD17F62}"/>
              </a:ext>
            </a:extLst>
          </p:cNvPr>
          <p:cNvSpPr>
            <a:spLocks noChangeArrowheads="1"/>
          </p:cNvSpPr>
          <p:nvPr/>
        </p:nvSpPr>
        <p:spPr bwMode="auto">
          <a:xfrm>
            <a:off x="381000"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if (refVar != null)</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else</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B99FEC24-50F5-402F-BBC6-8B500D97E1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EF3D19-E6CA-4308-B9B7-7E158E87C5A8}" type="slidenum">
              <a:rPr lang="en-US" altLang="en-US" sz="1400"/>
              <a:pPr>
                <a:spcBef>
                  <a:spcPct val="0"/>
                </a:spcBef>
                <a:buClrTx/>
                <a:buSzTx/>
                <a:buFontTx/>
                <a:buNone/>
              </a:pPr>
              <a:t>39</a:t>
            </a:fld>
            <a:endParaRPr lang="en-US" altLang="en-US" sz="1400"/>
          </a:p>
        </p:txBody>
      </p:sp>
      <p:sp>
        <p:nvSpPr>
          <p:cNvPr id="43011" name="Rectangle 2">
            <a:extLst>
              <a:ext uri="{FF2B5EF4-FFF2-40B4-BE49-F238E27FC236}">
                <a16:creationId xmlns:a16="http://schemas.microsoft.com/office/drawing/2014/main" id="{8BBBCB27-A633-4A3E-8BDE-DC641CEB9E83}"/>
              </a:ext>
            </a:extLst>
          </p:cNvPr>
          <p:cNvSpPr>
            <a:spLocks noGrp="1" noChangeArrowheads="1"/>
          </p:cNvSpPr>
          <p:nvPr>
            <p:ph type="title"/>
          </p:nvPr>
        </p:nvSpPr>
        <p:spPr>
          <a:xfrm>
            <a:off x="533400" y="228600"/>
            <a:ext cx="8153400" cy="457200"/>
          </a:xfrm>
          <a:noFill/>
        </p:spPr>
        <p:txBody>
          <a:bodyPr/>
          <a:lstStyle/>
          <a:p>
            <a:r>
              <a:rPr lang="en-US" altLang="en-US" sz="4000"/>
              <a:t>Defining Custom Exception Classes</a:t>
            </a:r>
            <a:endParaRPr lang="en-US" altLang="en-US" b="1"/>
          </a:p>
        </p:txBody>
      </p:sp>
      <p:sp>
        <p:nvSpPr>
          <p:cNvPr id="43012" name="Text Box 3">
            <a:extLst>
              <a:ext uri="{FF2B5EF4-FFF2-40B4-BE49-F238E27FC236}">
                <a16:creationId xmlns:a16="http://schemas.microsoft.com/office/drawing/2014/main" id="{0BA333DF-6371-4171-BE58-438A930896D7}"/>
              </a:ext>
            </a:extLst>
          </p:cNvPr>
          <p:cNvSpPr txBox="1">
            <a:spLocks noChangeArrowheads="1"/>
          </p:cNvSpPr>
          <p:nvPr/>
        </p:nvSpPr>
        <p:spPr bwMode="auto">
          <a:xfrm>
            <a:off x="304800" y="914400"/>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Use the exception classes in the API whenever possible.</a:t>
            </a:r>
          </a:p>
          <a:p>
            <a:pPr>
              <a:spcBef>
                <a:spcPct val="50000"/>
              </a:spcBef>
            </a:pPr>
            <a:r>
              <a:rPr lang="en-US" altLang="en-US" sz="2800"/>
              <a:t>Define custom exception classes if the predefined classes are not sufficient.</a:t>
            </a:r>
          </a:p>
          <a:p>
            <a:pPr>
              <a:spcBef>
                <a:spcPct val="50000"/>
              </a:spcBef>
            </a:pPr>
            <a:r>
              <a:rPr lang="en-US" altLang="en-US" sz="2800"/>
              <a:t>Define custom exception classes by extending Exception or a subclass of Exception.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20CBA83B-E876-4738-B22B-4FE2D26968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A18C54-0A94-4077-A66B-1F7023281B2F}"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63875DDE-986F-4055-A28C-67F5F56E933B}"/>
              </a:ext>
            </a:extLst>
          </p:cNvPr>
          <p:cNvSpPr>
            <a:spLocks noGrp="1" noChangeArrowheads="1"/>
          </p:cNvSpPr>
          <p:nvPr>
            <p:ph type="title"/>
          </p:nvPr>
        </p:nvSpPr>
        <p:spPr>
          <a:xfrm>
            <a:off x="304800" y="381000"/>
            <a:ext cx="8534400" cy="609600"/>
          </a:xfrm>
          <a:noFill/>
        </p:spPr>
        <p:txBody>
          <a:bodyPr/>
          <a:lstStyle/>
          <a:p>
            <a:r>
              <a:rPr lang="en-US" altLang="en-US"/>
              <a:t>Exception Advantages</a:t>
            </a:r>
          </a:p>
        </p:txBody>
      </p:sp>
      <p:sp>
        <p:nvSpPr>
          <p:cNvPr id="7172" name="Text Box 9">
            <a:extLst>
              <a:ext uri="{FF2B5EF4-FFF2-40B4-BE49-F238E27FC236}">
                <a16:creationId xmlns:a16="http://schemas.microsoft.com/office/drawing/2014/main" id="{ED34A2D9-6FD3-4159-8178-B286554A440A}"/>
              </a:ext>
            </a:extLst>
          </p:cNvPr>
          <p:cNvSpPr txBox="1">
            <a:spLocks noChangeArrowheads="1"/>
          </p:cNvSpPr>
          <p:nvPr/>
        </p:nvSpPr>
        <p:spPr bwMode="auto">
          <a:xfrm>
            <a:off x="304800" y="28194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 It enables a method to throw an exception to its caller. Without this capability, a method must handle the exception or terminate the program.</a:t>
            </a:r>
          </a:p>
        </p:txBody>
      </p:sp>
      <p:sp>
        <p:nvSpPr>
          <p:cNvPr id="307210" name="AutoShape 10">
            <a:hlinkClick r:id="" action="ppaction://noaction" highlightClick="1"/>
            <a:extLst>
              <a:ext uri="{FF2B5EF4-FFF2-40B4-BE49-F238E27FC236}">
                <a16:creationId xmlns:a16="http://schemas.microsoft.com/office/drawing/2014/main" id="{95D6B45E-C247-4BA0-B2D8-5B725DCFBB8E}"/>
              </a:ext>
            </a:extLst>
          </p:cNvPr>
          <p:cNvSpPr>
            <a:spLocks noChangeArrowheads="1"/>
          </p:cNvSpPr>
          <p:nvPr/>
        </p:nvSpPr>
        <p:spPr bwMode="auto">
          <a:xfrm>
            <a:off x="609600"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QuotientWithException</a:t>
            </a:r>
            <a:endParaRPr lang="en-US">
              <a:solidFill>
                <a:schemeClr val="accent1"/>
              </a:solidFill>
            </a:endParaRPr>
          </a:p>
        </p:txBody>
      </p:sp>
      <p:sp>
        <p:nvSpPr>
          <p:cNvPr id="7175" name="AutoShape 12">
            <a:hlinkClick r:id="rId4" highlightClick="1"/>
            <a:extLst>
              <a:ext uri="{FF2B5EF4-FFF2-40B4-BE49-F238E27FC236}">
                <a16:creationId xmlns:a16="http://schemas.microsoft.com/office/drawing/2014/main" id="{4368841C-D0DE-4D45-A604-A6D241843547}"/>
              </a:ext>
            </a:extLst>
          </p:cNvPr>
          <p:cNvSpPr>
            <a:spLocks noChangeArrowheads="1"/>
          </p:cNvSpPr>
          <p:nvPr/>
        </p:nvSpPr>
        <p:spPr bwMode="auto">
          <a:xfrm>
            <a:off x="762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804411B5-84D0-462D-BA18-FD666E21578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BFC3B0-F40D-40CE-B4B4-ED43F34A0E22}" type="slidenum">
              <a:rPr lang="en-US" altLang="en-US" sz="1400"/>
              <a:pPr>
                <a:spcBef>
                  <a:spcPct val="0"/>
                </a:spcBef>
                <a:buClrTx/>
                <a:buSzTx/>
                <a:buFontTx/>
                <a:buNone/>
              </a:pPr>
              <a:t>40</a:t>
            </a:fld>
            <a:endParaRPr lang="en-US" altLang="en-US" sz="1400"/>
          </a:p>
        </p:txBody>
      </p:sp>
      <p:sp>
        <p:nvSpPr>
          <p:cNvPr id="44035" name="Rectangle 2">
            <a:extLst>
              <a:ext uri="{FF2B5EF4-FFF2-40B4-BE49-F238E27FC236}">
                <a16:creationId xmlns:a16="http://schemas.microsoft.com/office/drawing/2014/main" id="{6F457473-28A2-43E0-8590-15F5B763C742}"/>
              </a:ext>
            </a:extLst>
          </p:cNvPr>
          <p:cNvSpPr>
            <a:spLocks noGrp="1" noChangeArrowheads="1"/>
          </p:cNvSpPr>
          <p:nvPr>
            <p:ph type="title"/>
          </p:nvPr>
        </p:nvSpPr>
        <p:spPr>
          <a:xfrm>
            <a:off x="685800" y="304800"/>
            <a:ext cx="8153400" cy="533400"/>
          </a:xfrm>
          <a:noFill/>
        </p:spPr>
        <p:txBody>
          <a:bodyPr/>
          <a:lstStyle/>
          <a:p>
            <a:r>
              <a:rPr lang="en-US" altLang="en-US" sz="4000"/>
              <a:t>Custom Exception Class Example</a:t>
            </a:r>
          </a:p>
        </p:txBody>
      </p:sp>
      <p:sp>
        <p:nvSpPr>
          <p:cNvPr id="257030" name="AutoShape 6">
            <a:hlinkClick r:id="" action="ppaction://noaction" highlightClick="1"/>
            <a:extLst>
              <a:ext uri="{FF2B5EF4-FFF2-40B4-BE49-F238E27FC236}">
                <a16:creationId xmlns:a16="http://schemas.microsoft.com/office/drawing/2014/main" id="{2693A57B-F748-4905-806B-2504CE6D4363}"/>
              </a:ext>
            </a:extLst>
          </p:cNvPr>
          <p:cNvSpPr>
            <a:spLocks noChangeArrowheads="1"/>
          </p:cNvSpPr>
          <p:nvPr/>
        </p:nvSpPr>
        <p:spPr bwMode="auto">
          <a:xfrm>
            <a:off x="838200" y="2895600"/>
            <a:ext cx="4267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InvalidRadiusException</a:t>
            </a:r>
            <a:endParaRPr lang="en-US">
              <a:solidFill>
                <a:schemeClr val="accent1"/>
              </a:solidFill>
            </a:endParaRPr>
          </a:p>
        </p:txBody>
      </p:sp>
      <p:sp>
        <p:nvSpPr>
          <p:cNvPr id="44038" name="Text Box 9">
            <a:extLst>
              <a:ext uri="{FF2B5EF4-FFF2-40B4-BE49-F238E27FC236}">
                <a16:creationId xmlns:a16="http://schemas.microsoft.com/office/drawing/2014/main" id="{DA9FAD66-373D-4457-9C99-57BA4AAFF56A}"/>
              </a:ext>
            </a:extLst>
          </p:cNvPr>
          <p:cNvSpPr txBox="1">
            <a:spLocks noChangeArrowheads="1"/>
          </p:cNvSpPr>
          <p:nvPr/>
        </p:nvSpPr>
        <p:spPr bwMode="auto">
          <a:xfrm>
            <a:off x="304800" y="12192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a:cs typeface="Courier New" panose="02070309020205020404" pitchFamily="49" charset="0"/>
              </a:rPr>
              <a:t>In Listing 13.8, the </a:t>
            </a:r>
            <a:r>
              <a:rPr lang="en-US" altLang="en-US" sz="2400" u="sng">
                <a:cs typeface="Courier New" panose="02070309020205020404" pitchFamily="49" charset="0"/>
              </a:rPr>
              <a:t>setRadius</a:t>
            </a:r>
            <a:r>
              <a:rPr lang="en-US" altLang="en-US" sz="2400">
                <a:cs typeface="Courier New" panose="02070309020205020404" pitchFamily="49" charset="0"/>
              </a:rPr>
              <a:t> method throws an exception if the radius is negative. Suppose you wish to pass the radius to the handler, you have to create a custom exception class. </a:t>
            </a:r>
          </a:p>
        </p:txBody>
      </p:sp>
      <p:sp>
        <p:nvSpPr>
          <p:cNvPr id="257034" name="AutoShape 10">
            <a:hlinkClick r:id="" action="ppaction://noaction" highlightClick="1"/>
            <a:extLst>
              <a:ext uri="{FF2B5EF4-FFF2-40B4-BE49-F238E27FC236}">
                <a16:creationId xmlns:a16="http://schemas.microsoft.com/office/drawing/2014/main" id="{441AC5E1-8A4D-4BCC-9B2C-CB1E67176FDF}"/>
              </a:ext>
            </a:extLst>
          </p:cNvPr>
          <p:cNvSpPr>
            <a:spLocks noChangeArrowheads="1"/>
          </p:cNvSpPr>
          <p:nvPr/>
        </p:nvSpPr>
        <p:spPr bwMode="auto">
          <a:xfrm>
            <a:off x="762000" y="39624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CircleWithRadiusException</a:t>
            </a:r>
            <a:endParaRPr lang="en-US">
              <a:solidFill>
                <a:schemeClr val="accent1"/>
              </a:solidFill>
            </a:endParaRPr>
          </a:p>
        </p:txBody>
      </p:sp>
      <p:sp>
        <p:nvSpPr>
          <p:cNvPr id="257035" name="AutoShape 11">
            <a:hlinkClick r:id="" action="ppaction://noaction" highlightClick="1"/>
            <a:extLst>
              <a:ext uri="{FF2B5EF4-FFF2-40B4-BE49-F238E27FC236}">
                <a16:creationId xmlns:a16="http://schemas.microsoft.com/office/drawing/2014/main" id="{902AA5E5-953B-4E6D-9064-84F5E2DE38A8}"/>
              </a:ext>
            </a:extLst>
          </p:cNvPr>
          <p:cNvSpPr>
            <a:spLocks noChangeArrowheads="1"/>
          </p:cNvSpPr>
          <p:nvPr/>
        </p:nvSpPr>
        <p:spPr bwMode="auto">
          <a:xfrm>
            <a:off x="762000" y="51816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TestCircleWithRadiusException</a:t>
            </a:r>
            <a:endParaRPr lang="en-US">
              <a:solidFill>
                <a:schemeClr val="accent1"/>
              </a:solidFill>
            </a:endParaRPr>
          </a:p>
        </p:txBody>
      </p:sp>
      <p:sp>
        <p:nvSpPr>
          <p:cNvPr id="44041" name="AutoShape 12">
            <a:hlinkClick r:id="rId5" highlightClick="1"/>
            <a:extLst>
              <a:ext uri="{FF2B5EF4-FFF2-40B4-BE49-F238E27FC236}">
                <a16:creationId xmlns:a16="http://schemas.microsoft.com/office/drawing/2014/main" id="{B02DC56D-5D1C-472A-AABA-99FAD41E278D}"/>
              </a:ext>
            </a:extLst>
          </p:cNvPr>
          <p:cNvSpPr>
            <a:spLocks noChangeArrowheads="1"/>
          </p:cNvSpPr>
          <p:nvPr/>
        </p:nvSpPr>
        <p:spPr bwMode="auto">
          <a:xfrm>
            <a:off x="304800" y="2819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AutoShape 13">
            <a:hlinkClick r:id="rId6" highlightClick="1"/>
            <a:extLst>
              <a:ext uri="{FF2B5EF4-FFF2-40B4-BE49-F238E27FC236}">
                <a16:creationId xmlns:a16="http://schemas.microsoft.com/office/drawing/2014/main" id="{C1F5D24E-7A35-4753-9BB8-7440C2245408}"/>
              </a:ext>
            </a:extLst>
          </p:cNvPr>
          <p:cNvSpPr>
            <a:spLocks noChangeArrowheads="1"/>
          </p:cNvSpPr>
          <p:nvPr/>
        </p:nvSpPr>
        <p:spPr bwMode="auto">
          <a:xfrm>
            <a:off x="228600" y="3886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AutoShape 14">
            <a:hlinkClick r:id="rId7" highlightClick="1"/>
            <a:extLst>
              <a:ext uri="{FF2B5EF4-FFF2-40B4-BE49-F238E27FC236}">
                <a16:creationId xmlns:a16="http://schemas.microsoft.com/office/drawing/2014/main" id="{ABEA2FEE-CD16-4C5C-B433-B904817F28C7}"/>
              </a:ext>
            </a:extLst>
          </p:cNvPr>
          <p:cNvSpPr>
            <a:spLocks noChangeArrowheads="1"/>
          </p:cNvSpPr>
          <p:nvPr/>
        </p:nvSpPr>
        <p:spPr bwMode="auto">
          <a:xfrm>
            <a:off x="2286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BA964D4A-3FE1-4328-BFE2-3D725E2777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C11E74-8347-449B-8655-2584F731E26B}" type="slidenum">
              <a:rPr lang="en-US" altLang="en-US" sz="1400"/>
              <a:pPr>
                <a:spcBef>
                  <a:spcPct val="0"/>
                </a:spcBef>
                <a:buClrTx/>
                <a:buSzTx/>
                <a:buFontTx/>
                <a:buNone/>
              </a:pPr>
              <a:t>41</a:t>
            </a:fld>
            <a:endParaRPr lang="en-US" altLang="en-US" sz="1400"/>
          </a:p>
        </p:txBody>
      </p:sp>
      <p:sp>
        <p:nvSpPr>
          <p:cNvPr id="55299" name="Rectangle 2">
            <a:extLst>
              <a:ext uri="{FF2B5EF4-FFF2-40B4-BE49-F238E27FC236}">
                <a16:creationId xmlns:a16="http://schemas.microsoft.com/office/drawing/2014/main" id="{D93CECAF-3CA3-4611-9C3B-E4C01D7E76E3}"/>
              </a:ext>
            </a:extLst>
          </p:cNvPr>
          <p:cNvSpPr>
            <a:spLocks noGrp="1" noChangeArrowheads="1"/>
          </p:cNvSpPr>
          <p:nvPr>
            <p:ph type="title"/>
          </p:nvPr>
        </p:nvSpPr>
        <p:spPr>
          <a:xfrm>
            <a:off x="685800" y="152400"/>
            <a:ext cx="7772400" cy="819150"/>
          </a:xfrm>
        </p:spPr>
        <p:txBody>
          <a:bodyPr/>
          <a:lstStyle/>
          <a:p>
            <a:r>
              <a:rPr lang="en-US" altLang="en-US"/>
              <a:t>The File Class</a:t>
            </a:r>
            <a:endParaRPr lang="en-US" altLang="en-US" b="1"/>
          </a:p>
        </p:txBody>
      </p:sp>
      <p:sp>
        <p:nvSpPr>
          <p:cNvPr id="55300" name="Rectangle 3">
            <a:extLst>
              <a:ext uri="{FF2B5EF4-FFF2-40B4-BE49-F238E27FC236}">
                <a16:creationId xmlns:a16="http://schemas.microsoft.com/office/drawing/2014/main" id="{0E4EF02F-37B8-48C8-8629-0C6D9F042E08}"/>
              </a:ext>
            </a:extLst>
          </p:cNvPr>
          <p:cNvSpPr>
            <a:spLocks noGrp="1" noChangeArrowheads="1"/>
          </p:cNvSpPr>
          <p:nvPr>
            <p:ph type="body" idx="1"/>
          </p:nvPr>
        </p:nvSpPr>
        <p:spPr>
          <a:xfrm>
            <a:off x="381000" y="1143000"/>
            <a:ext cx="8382000" cy="2286000"/>
          </a:xfrm>
        </p:spPr>
        <p:txBody>
          <a:bodyPr/>
          <a:lstStyle/>
          <a:p>
            <a:pPr marL="0" indent="0">
              <a:buFont typeface="Monotype Sorts" pitchFamily="2" charset="2"/>
              <a:buNone/>
            </a:pPr>
            <a:r>
              <a:rPr lang="en-US" altLang="en-US" sz="2800">
                <a:cs typeface="Times New Roman" panose="02020603050405020304" pitchFamily="18" charset="0"/>
              </a:rPr>
              <a:t>The </a:t>
            </a:r>
            <a:r>
              <a:rPr lang="en-US" altLang="en-US" sz="2800" u="sng">
                <a:cs typeface="Times New Roman" panose="02020603050405020304" pitchFamily="18" charset="0"/>
              </a:rPr>
              <a:t>File</a:t>
            </a:r>
            <a:r>
              <a:rPr lang="en-US" altLang="en-US" sz="280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sz="2800" u="sng">
                <a:cs typeface="Times New Roman" panose="02020603050405020304" pitchFamily="18" charset="0"/>
              </a:rPr>
              <a:t>File</a:t>
            </a:r>
            <a:r>
              <a:rPr lang="en-US" altLang="en-US" sz="2800">
                <a:cs typeface="Times New Roman" panose="02020603050405020304" pitchFamily="18" charset="0"/>
              </a:rPr>
              <a:t> class is a wrapper class for the file name and its directory path.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B384E50A-56F5-4C07-ABBA-432A49B3457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1D42BC-B821-4D0A-8394-359FCFB28587}" type="slidenum">
              <a:rPr lang="en-US" altLang="en-US" sz="1400"/>
              <a:pPr>
                <a:spcBef>
                  <a:spcPct val="0"/>
                </a:spcBef>
                <a:buClrTx/>
                <a:buSzTx/>
                <a:buFontTx/>
                <a:buNone/>
              </a:pPr>
              <a:t>42</a:t>
            </a:fld>
            <a:endParaRPr lang="en-US" altLang="en-US" sz="1400"/>
          </a:p>
        </p:txBody>
      </p:sp>
      <p:sp>
        <p:nvSpPr>
          <p:cNvPr id="56323" name="Rectangle 2">
            <a:extLst>
              <a:ext uri="{FF2B5EF4-FFF2-40B4-BE49-F238E27FC236}">
                <a16:creationId xmlns:a16="http://schemas.microsoft.com/office/drawing/2014/main" id="{0B9DC132-0A5E-466A-AB82-D4BA34A7283F}"/>
              </a:ext>
            </a:extLst>
          </p:cNvPr>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4">
            <a:extLst>
              <a:ext uri="{FF2B5EF4-FFF2-40B4-BE49-F238E27FC236}">
                <a16:creationId xmlns:a16="http://schemas.microsoft.com/office/drawing/2014/main" id="{4627948B-BB72-4A76-BE86-2130BBF98B2B}"/>
              </a:ext>
            </a:extLst>
          </p:cNvPr>
          <p:cNvSpPr>
            <a:spLocks noGrp="1" noChangeArrowheads="1"/>
          </p:cNvSpPr>
          <p:nvPr>
            <p:ph type="title"/>
          </p:nvPr>
        </p:nvSpPr>
        <p:spPr>
          <a:xfrm>
            <a:off x="304800" y="82550"/>
            <a:ext cx="7924800" cy="381000"/>
          </a:xfrm>
          <a:noFill/>
        </p:spPr>
        <p:txBody>
          <a:bodyPr/>
          <a:lstStyle/>
          <a:p>
            <a:pPr algn="l"/>
            <a:r>
              <a:rPr lang="en-US" altLang="en-US" sz="2000"/>
              <a:t>Obtaining file properties and manipulating file</a:t>
            </a:r>
            <a:endParaRPr lang="en-US" altLang="en-US" sz="2000" b="1"/>
          </a:p>
        </p:txBody>
      </p:sp>
      <p:sp>
        <p:nvSpPr>
          <p:cNvPr id="56325" name="Rectangle 6">
            <a:extLst>
              <a:ext uri="{FF2B5EF4-FFF2-40B4-BE49-F238E27FC236}">
                <a16:creationId xmlns:a16="http://schemas.microsoft.com/office/drawing/2014/main" id="{AA26B692-566B-463E-B625-269A504D9C35}"/>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7">
            <a:extLst>
              <a:ext uri="{FF2B5EF4-FFF2-40B4-BE49-F238E27FC236}">
                <a16:creationId xmlns:a16="http://schemas.microsoft.com/office/drawing/2014/main" id="{19D44FB1-70E4-4CB5-9AF6-F18F7DF53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35EB9602-CF2B-48A2-AF1E-A853481089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B47C4F-D599-466C-A01F-1D8722313F0A}" type="slidenum">
              <a:rPr lang="en-US" altLang="en-US" sz="1400"/>
              <a:pPr>
                <a:spcBef>
                  <a:spcPct val="0"/>
                </a:spcBef>
                <a:buClrTx/>
                <a:buSzTx/>
                <a:buFontTx/>
                <a:buNone/>
              </a:pPr>
              <a:t>43</a:t>
            </a:fld>
            <a:endParaRPr lang="en-US" altLang="en-US" sz="1400"/>
          </a:p>
        </p:txBody>
      </p:sp>
      <p:sp>
        <p:nvSpPr>
          <p:cNvPr id="57347" name="Rectangle 2">
            <a:extLst>
              <a:ext uri="{FF2B5EF4-FFF2-40B4-BE49-F238E27FC236}">
                <a16:creationId xmlns:a16="http://schemas.microsoft.com/office/drawing/2014/main" id="{20A06BF2-CE56-4065-8A18-CBDDEB1DD60C}"/>
              </a:ext>
            </a:extLst>
          </p:cNvPr>
          <p:cNvSpPr>
            <a:spLocks noGrp="1" noChangeArrowheads="1"/>
          </p:cNvSpPr>
          <p:nvPr>
            <p:ph type="title"/>
          </p:nvPr>
        </p:nvSpPr>
        <p:spPr>
          <a:xfrm>
            <a:off x="457200" y="228600"/>
            <a:ext cx="8001000" cy="609600"/>
          </a:xfrm>
        </p:spPr>
        <p:txBody>
          <a:bodyPr/>
          <a:lstStyle/>
          <a:p>
            <a:r>
              <a:rPr lang="en-US" altLang="en-US"/>
              <a:t>Problem: Explore File Properties</a:t>
            </a:r>
          </a:p>
        </p:txBody>
      </p:sp>
      <p:sp>
        <p:nvSpPr>
          <p:cNvPr id="318467" name="AutoShape 3">
            <a:hlinkClick r:id="" action="ppaction://noaction" highlightClick="1"/>
            <a:extLst>
              <a:ext uri="{FF2B5EF4-FFF2-40B4-BE49-F238E27FC236}">
                <a16:creationId xmlns:a16="http://schemas.microsoft.com/office/drawing/2014/main" id="{F82DB231-5B26-4777-AD0E-B9A32C131793}"/>
              </a:ext>
            </a:extLst>
          </p:cNvPr>
          <p:cNvSpPr>
            <a:spLocks noChangeArrowheads="1"/>
          </p:cNvSpPr>
          <p:nvPr/>
        </p:nvSpPr>
        <p:spPr bwMode="auto">
          <a:xfrm>
            <a:off x="5370513"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TestFileClass</a:t>
            </a:r>
            <a:endParaRPr lang="en-US">
              <a:solidFill>
                <a:schemeClr val="accent1"/>
              </a:solidFill>
            </a:endParaRPr>
          </a:p>
        </p:txBody>
      </p:sp>
      <p:sp>
        <p:nvSpPr>
          <p:cNvPr id="57349" name="AutoShape 4">
            <a:hlinkClick r:id="rId4" action="ppaction://program" highlightClick="1"/>
            <a:extLst>
              <a:ext uri="{FF2B5EF4-FFF2-40B4-BE49-F238E27FC236}">
                <a16:creationId xmlns:a16="http://schemas.microsoft.com/office/drawing/2014/main" id="{CCF6D3B9-F026-4802-98C5-65FAC08722A0}"/>
              </a:ext>
            </a:extLst>
          </p:cNvPr>
          <p:cNvSpPr>
            <a:spLocks noChangeArrowheads="1"/>
          </p:cNvSpPr>
          <p:nvPr/>
        </p:nvSpPr>
        <p:spPr bwMode="auto">
          <a:xfrm>
            <a:off x="7656513"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7350" name="Rectangle 5">
            <a:extLst>
              <a:ext uri="{FF2B5EF4-FFF2-40B4-BE49-F238E27FC236}">
                <a16:creationId xmlns:a16="http://schemas.microsoft.com/office/drawing/2014/main" id="{6ECAAFA8-F01B-4FAE-BE4E-13BA71F3F7D6}"/>
              </a:ext>
            </a:extLst>
          </p:cNvPr>
          <p:cNvSpPr>
            <a:spLocks noChangeArrowheads="1"/>
          </p:cNvSpPr>
          <p:nvPr/>
        </p:nvSpPr>
        <p:spPr bwMode="auto">
          <a:xfrm>
            <a:off x="381000"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57351" name="Rectangle 6">
            <a:extLst>
              <a:ext uri="{FF2B5EF4-FFF2-40B4-BE49-F238E27FC236}">
                <a16:creationId xmlns:a16="http://schemas.microsoft.com/office/drawing/2014/main" id="{51782143-F44A-4C33-8E5E-0DF0733EF6E3}"/>
              </a:ext>
            </a:extLst>
          </p:cNvPr>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2" name="Object 7">
            <a:extLst>
              <a:ext uri="{FF2B5EF4-FFF2-40B4-BE49-F238E27FC236}">
                <a16:creationId xmlns:a16="http://schemas.microsoft.com/office/drawing/2014/main" id="{C1C34512-7408-4ABB-9DCB-002620E39974}"/>
              </a:ext>
            </a:extLst>
          </p:cNvPr>
          <p:cNvGraphicFramePr>
            <a:graphicFrameLocks noChangeAspect="1"/>
          </p:cNvGraphicFramePr>
          <p:nvPr/>
        </p:nvGraphicFramePr>
        <p:xfrm>
          <a:off x="514350" y="3200400"/>
          <a:ext cx="4038600" cy="2566988"/>
        </p:xfrm>
        <a:graphic>
          <a:graphicData uri="http://schemas.openxmlformats.org/presentationml/2006/ole">
            <mc:AlternateContent xmlns:mc="http://schemas.openxmlformats.org/markup-compatibility/2006">
              <mc:Choice xmlns:v="urn:schemas-microsoft-com:vml" Requires="v">
                <p:oleObj spid="_x0000_s57372" r:id="rId5" imgW="4709568" imgH="2994920" progId="Paint.Picture">
                  <p:embed/>
                </p:oleObj>
              </mc:Choice>
              <mc:Fallback>
                <p:oleObj r:id="rId5" imgW="4709568" imgH="299492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8">
            <a:extLst>
              <a:ext uri="{FF2B5EF4-FFF2-40B4-BE49-F238E27FC236}">
                <a16:creationId xmlns:a16="http://schemas.microsoft.com/office/drawing/2014/main" id="{476E0293-FB9B-4606-A2B7-68EB33446A6D}"/>
              </a:ext>
            </a:extLst>
          </p:cNvPr>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4" name="Object 9">
            <a:extLst>
              <a:ext uri="{FF2B5EF4-FFF2-40B4-BE49-F238E27FC236}">
                <a16:creationId xmlns:a16="http://schemas.microsoft.com/office/drawing/2014/main" id="{1B7A25EB-CBF4-46E3-A633-366288F8E3A5}"/>
              </a:ext>
            </a:extLst>
          </p:cNvPr>
          <p:cNvGraphicFramePr>
            <a:graphicFrameLocks noChangeAspect="1"/>
          </p:cNvGraphicFramePr>
          <p:nvPr/>
        </p:nvGraphicFramePr>
        <p:xfrm>
          <a:off x="4800600" y="3200400"/>
          <a:ext cx="3867150" cy="2582863"/>
        </p:xfrm>
        <a:graphic>
          <a:graphicData uri="http://schemas.openxmlformats.org/presentationml/2006/ole">
            <mc:AlternateContent xmlns:mc="http://schemas.openxmlformats.org/markup-compatibility/2006">
              <mc:Choice xmlns:v="urn:schemas-microsoft-com:vml" Requires="v">
                <p:oleObj spid="_x0000_s57373" r:id="rId7" imgW="4709568" imgH="3147333" progId="Paint.Picture">
                  <p:embed/>
                </p:oleObj>
              </mc:Choice>
              <mc:Fallback>
                <p:oleObj r:id="rId7" imgW="4709568" imgH="3147333"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2004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AutoShape 10">
            <a:hlinkClick r:id="rId9" highlightClick="1"/>
            <a:extLst>
              <a:ext uri="{FF2B5EF4-FFF2-40B4-BE49-F238E27FC236}">
                <a16:creationId xmlns:a16="http://schemas.microsoft.com/office/drawing/2014/main" id="{94EF8144-EF8A-44DD-87E1-15C6F87E5F5F}"/>
              </a:ext>
            </a:extLst>
          </p:cNvPr>
          <p:cNvSpPr>
            <a:spLocks noChangeArrowheads="1"/>
          </p:cNvSpPr>
          <p:nvPr/>
        </p:nvSpPr>
        <p:spPr bwMode="auto">
          <a:xfrm>
            <a:off x="4760913" y="5867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5E22B867-F09F-4CC5-B970-C731441887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F6FEBF-6A8D-4587-9319-2CFD491D09D8}" type="slidenum">
              <a:rPr lang="en-US" altLang="en-US" sz="1400"/>
              <a:pPr>
                <a:spcBef>
                  <a:spcPct val="0"/>
                </a:spcBef>
                <a:buClrTx/>
                <a:buSzTx/>
                <a:buFontTx/>
                <a:buNone/>
              </a:pPr>
              <a:t>44</a:t>
            </a:fld>
            <a:endParaRPr lang="en-US" altLang="en-US" sz="1400"/>
          </a:p>
        </p:txBody>
      </p:sp>
      <p:sp>
        <p:nvSpPr>
          <p:cNvPr id="58371" name="Rectangle 2">
            <a:extLst>
              <a:ext uri="{FF2B5EF4-FFF2-40B4-BE49-F238E27FC236}">
                <a16:creationId xmlns:a16="http://schemas.microsoft.com/office/drawing/2014/main" id="{2905EFA8-A92C-4A56-8C9E-30DBB05428FC}"/>
              </a:ext>
            </a:extLst>
          </p:cNvPr>
          <p:cNvSpPr>
            <a:spLocks noGrp="1" noChangeArrowheads="1"/>
          </p:cNvSpPr>
          <p:nvPr>
            <p:ph type="title"/>
          </p:nvPr>
        </p:nvSpPr>
        <p:spPr>
          <a:xfrm>
            <a:off x="685800" y="152400"/>
            <a:ext cx="7772400" cy="819150"/>
          </a:xfrm>
        </p:spPr>
        <p:txBody>
          <a:bodyPr/>
          <a:lstStyle/>
          <a:p>
            <a:r>
              <a:rPr lang="en-US" altLang="en-US"/>
              <a:t>Text I/O</a:t>
            </a:r>
            <a:endParaRPr lang="en-US" altLang="en-US" b="1"/>
          </a:p>
        </p:txBody>
      </p:sp>
      <p:sp>
        <p:nvSpPr>
          <p:cNvPr id="58372" name="Rectangle 3">
            <a:extLst>
              <a:ext uri="{FF2B5EF4-FFF2-40B4-BE49-F238E27FC236}">
                <a16:creationId xmlns:a16="http://schemas.microsoft.com/office/drawing/2014/main" id="{DADDCB69-D1FC-42F6-B07F-B858A90FBB03}"/>
              </a:ext>
            </a:extLst>
          </p:cNvPr>
          <p:cNvSpPr>
            <a:spLocks noGrp="1" noChangeArrowheads="1"/>
          </p:cNvSpPr>
          <p:nvPr>
            <p:ph type="body" idx="1"/>
          </p:nvPr>
        </p:nvSpPr>
        <p:spPr>
          <a:xfrm>
            <a:off x="304800" y="1219200"/>
            <a:ext cx="8610600" cy="4267200"/>
          </a:xfrm>
        </p:spPr>
        <p:txBody>
          <a:bodyPr/>
          <a:lstStyle/>
          <a:p>
            <a:pPr marL="0" indent="0">
              <a:lnSpc>
                <a:spcPct val="110000"/>
              </a:lnSpc>
              <a:buFont typeface="Monotype Sorts" pitchFamily="2" charset="2"/>
              <a:buNone/>
            </a:pPr>
            <a:r>
              <a:rPr lang="en-US" altLang="en-US" sz="2800"/>
              <a:t>A </a:t>
            </a:r>
            <a:r>
              <a:rPr lang="en-US" altLang="en-US" sz="2800" u="sng"/>
              <a:t>File</a:t>
            </a:r>
            <a:r>
              <a:rPr lang="en-US" altLang="en-US" sz="280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sz="2800" u="sng"/>
              <a:t>Scanner</a:t>
            </a:r>
            <a:r>
              <a:rPr lang="en-US" altLang="en-US" sz="2800"/>
              <a:t> and </a:t>
            </a:r>
            <a:r>
              <a:rPr lang="en-US" altLang="en-US" sz="2800" u="sng"/>
              <a:t>PrintWriter</a:t>
            </a:r>
            <a:r>
              <a:rPr lang="en-US" altLang="en-US" sz="2800"/>
              <a:t> classes.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EB718BA-AD3E-42DD-A1DE-58B4273DFE9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47A0DD-702D-493E-AEE5-7067C87B35D3}" type="slidenum">
              <a:rPr lang="en-US" altLang="en-US" sz="1400"/>
              <a:pPr>
                <a:spcBef>
                  <a:spcPct val="0"/>
                </a:spcBef>
                <a:buClrTx/>
                <a:buSzTx/>
                <a:buFontTx/>
                <a:buNone/>
              </a:pPr>
              <a:t>45</a:t>
            </a:fld>
            <a:endParaRPr lang="en-US" altLang="en-US" sz="1400"/>
          </a:p>
        </p:txBody>
      </p:sp>
      <p:sp>
        <p:nvSpPr>
          <p:cNvPr id="59395" name="Rectangle 2">
            <a:extLst>
              <a:ext uri="{FF2B5EF4-FFF2-40B4-BE49-F238E27FC236}">
                <a16:creationId xmlns:a16="http://schemas.microsoft.com/office/drawing/2014/main" id="{72CAD791-3BF9-44F5-B298-7DFAF1C5FB83}"/>
              </a:ext>
            </a:extLst>
          </p:cNvPr>
          <p:cNvSpPr>
            <a:spLocks noGrp="1" noChangeArrowheads="1"/>
          </p:cNvSpPr>
          <p:nvPr>
            <p:ph type="title"/>
          </p:nvPr>
        </p:nvSpPr>
        <p:spPr>
          <a:xfrm>
            <a:off x="685800" y="152400"/>
            <a:ext cx="7772400" cy="685800"/>
          </a:xfrm>
        </p:spPr>
        <p:txBody>
          <a:bodyPr/>
          <a:lstStyle/>
          <a:p>
            <a:r>
              <a:rPr lang="en-US" altLang="en-US" sz="4000"/>
              <a:t>Writing Data Using </a:t>
            </a:r>
            <a:r>
              <a:rPr lang="en-US" altLang="en-US" sz="4000" u="sng"/>
              <a:t>PrintWriter</a:t>
            </a:r>
            <a:r>
              <a:rPr lang="en-US" altLang="en-US" sz="4000"/>
              <a:t> </a:t>
            </a:r>
          </a:p>
        </p:txBody>
      </p:sp>
      <p:sp>
        <p:nvSpPr>
          <p:cNvPr id="320515" name="AutoShape 3">
            <a:hlinkClick r:id="" action="ppaction://noaction" highlightClick="1"/>
            <a:extLst>
              <a:ext uri="{FF2B5EF4-FFF2-40B4-BE49-F238E27FC236}">
                <a16:creationId xmlns:a16="http://schemas.microsoft.com/office/drawing/2014/main" id="{1D0DD03A-EFF4-42C2-AE93-38EC57C3E9A7}"/>
              </a:ext>
            </a:extLst>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WriteData</a:t>
            </a:r>
            <a:endParaRPr lang="en-US">
              <a:solidFill>
                <a:schemeClr val="accent1"/>
              </a:solidFill>
            </a:endParaRPr>
          </a:p>
        </p:txBody>
      </p:sp>
      <p:sp>
        <p:nvSpPr>
          <p:cNvPr id="59397" name="AutoShape 4">
            <a:hlinkClick r:id="rId4" action="ppaction://program" highlightClick="1"/>
            <a:extLst>
              <a:ext uri="{FF2B5EF4-FFF2-40B4-BE49-F238E27FC236}">
                <a16:creationId xmlns:a16="http://schemas.microsoft.com/office/drawing/2014/main" id="{8969299E-F965-4E89-8F45-97A383F055CD}"/>
              </a:ext>
            </a:extLst>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9398" name="Rectangle 5">
            <a:extLst>
              <a:ext uri="{FF2B5EF4-FFF2-40B4-BE49-F238E27FC236}">
                <a16:creationId xmlns:a16="http://schemas.microsoft.com/office/drawing/2014/main" id="{C46A8DF3-1BA2-4BC5-B7D1-E15E82258568}"/>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9399" name="Object 6">
            <a:extLst>
              <a:ext uri="{FF2B5EF4-FFF2-40B4-BE49-F238E27FC236}">
                <a16:creationId xmlns:a16="http://schemas.microsoft.com/office/drawing/2014/main" id="{B1F496DF-17B0-4E3F-8B16-5A9F578387C9}"/>
              </a:ext>
            </a:extLst>
          </p:cNvPr>
          <p:cNvGraphicFramePr>
            <a:graphicFrameLocks noChangeAspect="1"/>
          </p:cNvGraphicFramePr>
          <p:nvPr/>
        </p:nvGraphicFramePr>
        <p:xfrm>
          <a:off x="304800" y="838200"/>
          <a:ext cx="8534400" cy="4968875"/>
        </p:xfrm>
        <a:graphic>
          <a:graphicData uri="http://schemas.openxmlformats.org/presentationml/2006/ole">
            <mc:AlternateContent xmlns:mc="http://schemas.openxmlformats.org/markup-compatibility/2006">
              <mc:Choice xmlns:v="urn:schemas-microsoft-com:vml" Requires="v">
                <p:oleObj spid="_x0000_s59409" name="Picture" r:id="rId5" imgW="4035552" imgH="2346960" progId="Word.Picture.8">
                  <p:embed/>
                </p:oleObj>
              </mc:Choice>
              <mc:Fallback>
                <p:oleObj name="Picture" r:id="rId5" imgW="4035552" imgH="234696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838200"/>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AutoShape 7">
            <a:hlinkClick r:id="rId7" highlightClick="1"/>
            <a:extLst>
              <a:ext uri="{FF2B5EF4-FFF2-40B4-BE49-F238E27FC236}">
                <a16:creationId xmlns:a16="http://schemas.microsoft.com/office/drawing/2014/main" id="{530AEC7F-2541-4C02-93D1-136D7A299936}"/>
              </a:ext>
            </a:extLst>
          </p:cNvPr>
          <p:cNvSpPr>
            <a:spLocks noChangeArrowheads="1"/>
          </p:cNvSpPr>
          <p:nvPr/>
        </p:nvSpPr>
        <p:spPr bwMode="auto">
          <a:xfrm>
            <a:off x="46482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C25FAE9D-2AB4-4147-8F45-A339CFB359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FF9C2C-A5A1-42C9-8A1D-771070203457}" type="slidenum">
              <a:rPr lang="en-US" altLang="en-US" sz="1400"/>
              <a:pPr>
                <a:spcBef>
                  <a:spcPct val="0"/>
                </a:spcBef>
                <a:buClrTx/>
                <a:buSzTx/>
                <a:buFontTx/>
                <a:buNone/>
              </a:pPr>
              <a:t>46</a:t>
            </a:fld>
            <a:endParaRPr lang="en-US" altLang="en-US" sz="1400"/>
          </a:p>
        </p:txBody>
      </p:sp>
      <p:sp>
        <p:nvSpPr>
          <p:cNvPr id="60419" name="Rectangle 2">
            <a:extLst>
              <a:ext uri="{FF2B5EF4-FFF2-40B4-BE49-F238E27FC236}">
                <a16:creationId xmlns:a16="http://schemas.microsoft.com/office/drawing/2014/main" id="{72BA6B78-21F8-4D01-958D-0C786C4C0A97}"/>
              </a:ext>
            </a:extLst>
          </p:cNvPr>
          <p:cNvSpPr>
            <a:spLocks noGrp="1" noChangeArrowheads="1"/>
          </p:cNvSpPr>
          <p:nvPr>
            <p:ph type="title"/>
          </p:nvPr>
        </p:nvSpPr>
        <p:spPr>
          <a:xfrm>
            <a:off x="685800" y="152400"/>
            <a:ext cx="7772400" cy="819150"/>
          </a:xfrm>
        </p:spPr>
        <p:txBody>
          <a:bodyPr/>
          <a:lstStyle/>
          <a:p>
            <a:r>
              <a:rPr lang="en-US" altLang="en-US"/>
              <a:t>Try-with-resources</a:t>
            </a:r>
          </a:p>
        </p:txBody>
      </p:sp>
      <p:sp>
        <p:nvSpPr>
          <p:cNvPr id="60420" name="Rectangle 3">
            <a:extLst>
              <a:ext uri="{FF2B5EF4-FFF2-40B4-BE49-F238E27FC236}">
                <a16:creationId xmlns:a16="http://schemas.microsoft.com/office/drawing/2014/main" id="{61375427-D26A-4B37-9B89-9C08BE7A8FD3}"/>
              </a:ext>
            </a:extLst>
          </p:cNvPr>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800"/>
              <a:t>Programmers often forget to close the file. JDK 7 provides the followings new try-with-resources syntax that automatically closes the files. </a:t>
            </a:r>
          </a:p>
          <a:p>
            <a:pPr marL="0" indent="0">
              <a:buFont typeface="Monotype Sorts" pitchFamily="2" charset="2"/>
              <a:buNone/>
            </a:pPr>
            <a:r>
              <a:rPr lang="en-AU" altLang="en-US" sz="2800" b="1"/>
              <a:t>try</a:t>
            </a:r>
            <a:r>
              <a:rPr lang="en-US" altLang="en-US" sz="2800"/>
              <a:t> (declare and create resources) {</a:t>
            </a:r>
          </a:p>
          <a:p>
            <a:pPr marL="0" indent="0">
              <a:buFont typeface="Monotype Sorts" pitchFamily="2" charset="2"/>
              <a:buNone/>
            </a:pPr>
            <a:r>
              <a:rPr lang="en-US" altLang="en-US" sz="2800"/>
              <a:t>  Use the resource to process the file;</a:t>
            </a:r>
          </a:p>
          <a:p>
            <a:pPr marL="0" indent="0">
              <a:buFont typeface="Monotype Sorts" pitchFamily="2" charset="2"/>
              <a:buNone/>
            </a:pPr>
            <a:r>
              <a:rPr lang="en-US" altLang="en-US" sz="2800"/>
              <a:t>}</a:t>
            </a:r>
          </a:p>
          <a:p>
            <a:pPr marL="0" indent="0">
              <a:buFont typeface="Monotype Sorts" pitchFamily="2" charset="2"/>
              <a:buNone/>
            </a:pPr>
            <a:endParaRPr lang="en-US" altLang="en-US" sz="2600"/>
          </a:p>
        </p:txBody>
      </p:sp>
      <p:sp>
        <p:nvSpPr>
          <p:cNvPr id="322564" name="AutoShape 4">
            <a:hlinkClick r:id="" action="ppaction://noaction" highlightClick="1"/>
            <a:extLst>
              <a:ext uri="{FF2B5EF4-FFF2-40B4-BE49-F238E27FC236}">
                <a16:creationId xmlns:a16="http://schemas.microsoft.com/office/drawing/2014/main" id="{00E97AE3-9F72-440A-9919-06656B10F0B2}"/>
              </a:ext>
            </a:extLst>
          </p:cNvPr>
          <p:cNvSpPr>
            <a:spLocks noChangeArrowheads="1"/>
          </p:cNvSpPr>
          <p:nvPr/>
        </p:nvSpPr>
        <p:spPr bwMode="auto">
          <a:xfrm>
            <a:off x="2900363"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WriteDataWithAutoClose</a:t>
            </a:r>
            <a:endParaRPr lang="en-US" dirty="0">
              <a:solidFill>
                <a:schemeClr val="accent1"/>
              </a:solidFill>
            </a:endParaRPr>
          </a:p>
        </p:txBody>
      </p:sp>
      <p:sp>
        <p:nvSpPr>
          <p:cNvPr id="60422" name="AutoShape 5">
            <a:hlinkClick r:id="rId3" action="ppaction://program" highlightClick="1"/>
            <a:extLst>
              <a:ext uri="{FF2B5EF4-FFF2-40B4-BE49-F238E27FC236}">
                <a16:creationId xmlns:a16="http://schemas.microsoft.com/office/drawing/2014/main" id="{0EE2CA19-C43A-4CE5-B5EC-AC11DD29E4EF}"/>
              </a:ext>
            </a:extLst>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0423" name="AutoShape 6">
            <a:hlinkClick r:id="rId4" highlightClick="1"/>
            <a:extLst>
              <a:ext uri="{FF2B5EF4-FFF2-40B4-BE49-F238E27FC236}">
                <a16:creationId xmlns:a16="http://schemas.microsoft.com/office/drawing/2014/main" id="{857FAFC1-378F-499F-8C31-F1BD0963AE53}"/>
              </a:ext>
            </a:extLst>
          </p:cNvPr>
          <p:cNvSpPr>
            <a:spLocks noChangeArrowheads="1"/>
          </p:cNvSpPr>
          <p:nvPr/>
        </p:nvSpPr>
        <p:spPr bwMode="auto">
          <a:xfrm>
            <a:off x="2667000" y="5024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86ECFD65-AED9-44FF-AA06-69F8C2AAC75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B318E2-8C52-462D-AB21-10A82EB90EC0}" type="slidenum">
              <a:rPr lang="en-US" altLang="en-US" sz="1400"/>
              <a:pPr>
                <a:spcBef>
                  <a:spcPct val="0"/>
                </a:spcBef>
                <a:buClrTx/>
                <a:buSzTx/>
                <a:buFontTx/>
                <a:buNone/>
              </a:pPr>
              <a:t>47</a:t>
            </a:fld>
            <a:endParaRPr lang="en-US" altLang="en-US" sz="1400"/>
          </a:p>
        </p:txBody>
      </p:sp>
      <p:sp>
        <p:nvSpPr>
          <p:cNvPr id="61443" name="Rectangle 2">
            <a:extLst>
              <a:ext uri="{FF2B5EF4-FFF2-40B4-BE49-F238E27FC236}">
                <a16:creationId xmlns:a16="http://schemas.microsoft.com/office/drawing/2014/main" id="{CC14A89E-0E60-4943-BB95-3CABFCC46A83}"/>
              </a:ext>
            </a:extLst>
          </p:cNvPr>
          <p:cNvSpPr>
            <a:spLocks noGrp="1" noChangeArrowheads="1"/>
          </p:cNvSpPr>
          <p:nvPr>
            <p:ph type="title"/>
          </p:nvPr>
        </p:nvSpPr>
        <p:spPr>
          <a:xfrm>
            <a:off x="685800" y="304800"/>
            <a:ext cx="7772400" cy="609600"/>
          </a:xfrm>
        </p:spPr>
        <p:txBody>
          <a:bodyPr/>
          <a:lstStyle/>
          <a:p>
            <a:r>
              <a:rPr lang="en-US" altLang="en-US"/>
              <a:t>Reading Data Using </a:t>
            </a:r>
            <a:r>
              <a:rPr lang="en-US" altLang="en-US" u="sng"/>
              <a:t>Scanner</a:t>
            </a:r>
            <a:r>
              <a:rPr lang="en-US" altLang="en-US"/>
              <a:t> </a:t>
            </a:r>
          </a:p>
        </p:txBody>
      </p:sp>
      <p:sp>
        <p:nvSpPr>
          <p:cNvPr id="61444" name="Rectangle 3">
            <a:extLst>
              <a:ext uri="{FF2B5EF4-FFF2-40B4-BE49-F238E27FC236}">
                <a16:creationId xmlns:a16="http://schemas.microsoft.com/office/drawing/2014/main" id="{26FEF579-F947-4274-A28C-95A8C0C65528}"/>
              </a:ext>
            </a:extLst>
          </p:cNvPr>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5" name="Rectangle 4">
            <a:extLst>
              <a:ext uri="{FF2B5EF4-FFF2-40B4-BE49-F238E27FC236}">
                <a16:creationId xmlns:a16="http://schemas.microsoft.com/office/drawing/2014/main" id="{9FFDB8E7-FFA5-464F-B591-B07614B648D9}"/>
              </a:ext>
            </a:extLst>
          </p:cNvPr>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6" name="Rectangle 5">
            <a:extLst>
              <a:ext uri="{FF2B5EF4-FFF2-40B4-BE49-F238E27FC236}">
                <a16:creationId xmlns:a16="http://schemas.microsoft.com/office/drawing/2014/main" id="{260D71FC-B2F2-4D00-9BCD-59B3715A42D0}"/>
              </a:ext>
            </a:extLst>
          </p:cNvPr>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447" name="Object 6">
            <a:extLst>
              <a:ext uri="{FF2B5EF4-FFF2-40B4-BE49-F238E27FC236}">
                <a16:creationId xmlns:a16="http://schemas.microsoft.com/office/drawing/2014/main" id="{CBBBC3DE-0A44-49B9-A03A-6C6B1E1CDFE6}"/>
              </a:ext>
            </a:extLst>
          </p:cNvPr>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61459" name="Picture" r:id="rId3" imgW="4508500" imgH="2311400" progId="Word.Picture.8">
                  <p:embed/>
                </p:oleObj>
              </mc:Choice>
              <mc:Fallback>
                <p:oleObj name="Picture" r:id="rId3" imgW="4508500" imgH="2311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a:extLst>
              <a:ext uri="{FF2B5EF4-FFF2-40B4-BE49-F238E27FC236}">
                <a16:creationId xmlns:a16="http://schemas.microsoft.com/office/drawing/2014/main" id="{A72F46C3-BED6-4E1C-BFF5-3D240D7D4C03}"/>
              </a:ext>
            </a:extLst>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ReadData</a:t>
            </a:r>
            <a:endParaRPr lang="en-US">
              <a:solidFill>
                <a:schemeClr val="accent1"/>
              </a:solidFill>
            </a:endParaRPr>
          </a:p>
        </p:txBody>
      </p:sp>
      <p:sp>
        <p:nvSpPr>
          <p:cNvPr id="61449" name="AutoShape 8">
            <a:hlinkClick r:id="rId6" action="ppaction://program" highlightClick="1"/>
            <a:extLst>
              <a:ext uri="{FF2B5EF4-FFF2-40B4-BE49-F238E27FC236}">
                <a16:creationId xmlns:a16="http://schemas.microsoft.com/office/drawing/2014/main" id="{16311840-6909-4417-9A4F-6141D463F74D}"/>
              </a:ext>
            </a:extLst>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1450" name="AutoShape 9">
            <a:hlinkClick r:id="rId7" highlightClick="1"/>
            <a:extLst>
              <a:ext uri="{FF2B5EF4-FFF2-40B4-BE49-F238E27FC236}">
                <a16:creationId xmlns:a16="http://schemas.microsoft.com/office/drawing/2014/main" id="{FBE079EA-F3D6-4086-81CD-E2381D3EC5FB}"/>
              </a:ext>
            </a:extLst>
          </p:cNvPr>
          <p:cNvSpPr>
            <a:spLocks noChangeArrowheads="1"/>
          </p:cNvSpPr>
          <p:nvPr/>
        </p:nvSpPr>
        <p:spPr bwMode="auto">
          <a:xfrm>
            <a:off x="45720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D614FF2E-8587-4138-8035-BCAE9E041D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C77EBE-E4EE-4914-9748-07EDA679B65D}" type="slidenum">
              <a:rPr lang="en-US" altLang="en-US" sz="1400"/>
              <a:pPr>
                <a:spcBef>
                  <a:spcPct val="0"/>
                </a:spcBef>
                <a:buClrTx/>
                <a:buSzTx/>
                <a:buFontTx/>
                <a:buNone/>
              </a:pPr>
              <a:t>48</a:t>
            </a:fld>
            <a:endParaRPr lang="en-US" altLang="en-US" sz="1400"/>
          </a:p>
        </p:txBody>
      </p:sp>
      <p:sp>
        <p:nvSpPr>
          <p:cNvPr id="62467" name="Rectangle 2">
            <a:extLst>
              <a:ext uri="{FF2B5EF4-FFF2-40B4-BE49-F238E27FC236}">
                <a16:creationId xmlns:a16="http://schemas.microsoft.com/office/drawing/2014/main" id="{9E3C0BF9-B30E-4BF7-9454-B24891868435}"/>
              </a:ext>
            </a:extLst>
          </p:cNvPr>
          <p:cNvSpPr>
            <a:spLocks noGrp="1" noChangeArrowheads="1"/>
          </p:cNvSpPr>
          <p:nvPr>
            <p:ph type="title"/>
          </p:nvPr>
        </p:nvSpPr>
        <p:spPr>
          <a:xfrm>
            <a:off x="685800" y="152400"/>
            <a:ext cx="7772400" cy="819150"/>
          </a:xfrm>
        </p:spPr>
        <p:txBody>
          <a:bodyPr/>
          <a:lstStyle/>
          <a:p>
            <a:r>
              <a:rPr lang="en-US" altLang="en-US"/>
              <a:t>Problem: Replacing Text</a:t>
            </a:r>
          </a:p>
        </p:txBody>
      </p:sp>
      <p:sp>
        <p:nvSpPr>
          <p:cNvPr id="62468" name="Rectangle 3">
            <a:extLst>
              <a:ext uri="{FF2B5EF4-FFF2-40B4-BE49-F238E27FC236}">
                <a16:creationId xmlns:a16="http://schemas.microsoft.com/office/drawing/2014/main" id="{88153055-BB43-479E-B02E-888B8F813696}"/>
              </a:ext>
            </a:extLst>
          </p:cNvPr>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600"/>
              <a:t>Write a class named </a:t>
            </a:r>
            <a:r>
              <a:rPr lang="en-US" altLang="en-US" sz="2600" u="sng"/>
              <a:t>ReplaceText</a:t>
            </a:r>
            <a:r>
              <a:rPr lang="en-US" altLang="en-US" sz="2600"/>
              <a:t> that replaces a string in a text file with a new string. The filename and strings are passed as command-line arguments as follows:</a:t>
            </a:r>
            <a:endParaRPr lang="en-US" altLang="en-US" sz="2600" u="sng"/>
          </a:p>
          <a:p>
            <a:pPr lvl="1">
              <a:buFontTx/>
              <a:buNone/>
            </a:pPr>
            <a:r>
              <a:rPr lang="en-US" altLang="en-US" sz="2200"/>
              <a:t>java ReplaceText sourceFile targetFile oldString newString</a:t>
            </a:r>
          </a:p>
          <a:p>
            <a:pPr marL="0" indent="0">
              <a:buFont typeface="Monotype Sorts" pitchFamily="2" charset="2"/>
              <a:buNone/>
            </a:pPr>
            <a:r>
              <a:rPr lang="en-US" altLang="en-US" sz="2600"/>
              <a:t>For example, invoking</a:t>
            </a:r>
            <a:endParaRPr lang="en-US" altLang="en-US" sz="2600" u="sng"/>
          </a:p>
          <a:p>
            <a:pPr lvl="1">
              <a:buFontTx/>
              <a:buNone/>
            </a:pPr>
            <a:r>
              <a:rPr lang="en-US" altLang="en-US" sz="2200"/>
              <a:t>java ReplaceText FormatString.java t.txt StringBuilder StringBuffer</a:t>
            </a:r>
          </a:p>
          <a:p>
            <a:pPr marL="0" indent="0">
              <a:buFont typeface="Monotype Sorts" pitchFamily="2" charset="2"/>
              <a:buNone/>
            </a:pPr>
            <a:r>
              <a:rPr lang="en-US" altLang="en-US" sz="2600"/>
              <a:t>replaces all the occurrences of </a:t>
            </a:r>
            <a:r>
              <a:rPr lang="en-US" altLang="en-US" sz="2600" u="sng"/>
              <a:t>StringBuilder</a:t>
            </a:r>
            <a:r>
              <a:rPr lang="en-US" altLang="en-US" sz="2600"/>
              <a:t> by </a:t>
            </a:r>
            <a:r>
              <a:rPr lang="en-US" altLang="en-US" sz="2600" u="sng"/>
              <a:t>StringBuffer</a:t>
            </a:r>
            <a:r>
              <a:rPr lang="en-US" altLang="en-US" sz="2600"/>
              <a:t> in FormatString.java and saves the new file in t.txt.</a:t>
            </a:r>
          </a:p>
        </p:txBody>
      </p:sp>
      <p:sp>
        <p:nvSpPr>
          <p:cNvPr id="322564" name="AutoShape 4">
            <a:hlinkClick r:id="" action="ppaction://noaction" highlightClick="1"/>
            <a:extLst>
              <a:ext uri="{FF2B5EF4-FFF2-40B4-BE49-F238E27FC236}">
                <a16:creationId xmlns:a16="http://schemas.microsoft.com/office/drawing/2014/main" id="{4D9D4E0E-8B13-4F48-BC1B-7160A55E6F75}"/>
              </a:ext>
            </a:extLst>
          </p:cNvPr>
          <p:cNvSpPr>
            <a:spLocks noChangeArrowheads="1"/>
          </p:cNvSpPr>
          <p:nvPr/>
        </p:nvSpPr>
        <p:spPr bwMode="auto">
          <a:xfrm>
            <a:off x="4267200"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ReplaceText</a:t>
            </a:r>
            <a:endParaRPr lang="en-US">
              <a:solidFill>
                <a:schemeClr val="accent1"/>
              </a:solidFill>
            </a:endParaRPr>
          </a:p>
        </p:txBody>
      </p:sp>
      <p:sp>
        <p:nvSpPr>
          <p:cNvPr id="62470" name="AutoShape 5">
            <a:hlinkClick r:id="rId3" action="ppaction://program" highlightClick="1"/>
            <a:extLst>
              <a:ext uri="{FF2B5EF4-FFF2-40B4-BE49-F238E27FC236}">
                <a16:creationId xmlns:a16="http://schemas.microsoft.com/office/drawing/2014/main" id="{5CD73E35-3930-44EA-9970-8D03965424AD}"/>
              </a:ext>
            </a:extLst>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2471" name="AutoShape 6">
            <a:hlinkClick r:id="rId4" highlightClick="1"/>
            <a:extLst>
              <a:ext uri="{FF2B5EF4-FFF2-40B4-BE49-F238E27FC236}">
                <a16:creationId xmlns:a16="http://schemas.microsoft.com/office/drawing/2014/main" id="{B61287A2-838A-4C1F-ACD7-E6A145ED6F1A}"/>
              </a:ext>
            </a:extLst>
          </p:cNvPr>
          <p:cNvSpPr>
            <a:spLocks noChangeArrowheads="1"/>
          </p:cNvSpPr>
          <p:nvPr/>
        </p:nvSpPr>
        <p:spPr bwMode="auto">
          <a:xfrm>
            <a:off x="36576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6E91BC39-E44F-4B6F-888F-DD04CC82B94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1684F5-AEBE-4ADD-901C-2FFDEA6DEDA9}" type="slidenum">
              <a:rPr lang="en-US" altLang="en-US" sz="1400"/>
              <a:pPr>
                <a:spcBef>
                  <a:spcPct val="0"/>
                </a:spcBef>
                <a:buClrTx/>
                <a:buSzTx/>
                <a:buFontTx/>
                <a:buNone/>
              </a:pPr>
              <a:t>49</a:t>
            </a:fld>
            <a:endParaRPr lang="en-US" altLang="en-US" sz="1400"/>
          </a:p>
        </p:txBody>
      </p:sp>
      <p:sp>
        <p:nvSpPr>
          <p:cNvPr id="63491" name="Rectangle 2">
            <a:extLst>
              <a:ext uri="{FF2B5EF4-FFF2-40B4-BE49-F238E27FC236}">
                <a16:creationId xmlns:a16="http://schemas.microsoft.com/office/drawing/2014/main" id="{241B3775-F8D0-4AC8-B89C-F38D8BA2F0E4}"/>
              </a:ext>
            </a:extLst>
          </p:cNvPr>
          <p:cNvSpPr>
            <a:spLocks noGrp="1" noChangeArrowheads="1"/>
          </p:cNvSpPr>
          <p:nvPr>
            <p:ph type="title"/>
          </p:nvPr>
        </p:nvSpPr>
        <p:spPr>
          <a:xfrm>
            <a:off x="685800" y="152400"/>
            <a:ext cx="7772400" cy="819150"/>
          </a:xfrm>
        </p:spPr>
        <p:txBody>
          <a:bodyPr/>
          <a:lstStyle/>
          <a:p>
            <a:r>
              <a:rPr lang="en-US" altLang="en-US"/>
              <a:t>Reading Data from the Web</a:t>
            </a:r>
          </a:p>
        </p:txBody>
      </p:sp>
      <p:sp>
        <p:nvSpPr>
          <p:cNvPr id="63492" name="Rectangle 3">
            <a:extLst>
              <a:ext uri="{FF2B5EF4-FFF2-40B4-BE49-F238E27FC236}">
                <a16:creationId xmlns:a16="http://schemas.microsoft.com/office/drawing/2014/main" id="{F4B58646-7E56-42EB-9820-714F3D45209D}"/>
              </a:ext>
            </a:extLst>
          </p:cNvPr>
          <p:cNvSpPr>
            <a:spLocks noGrp="1" noChangeArrowheads="1"/>
          </p:cNvSpPr>
          <p:nvPr>
            <p:ph type="body" idx="1"/>
          </p:nvPr>
        </p:nvSpPr>
        <p:spPr>
          <a:xfrm>
            <a:off x="228600" y="1219200"/>
            <a:ext cx="8686800" cy="1676400"/>
          </a:xfrm>
        </p:spPr>
        <p:txBody>
          <a:bodyPr/>
          <a:lstStyle/>
          <a:p>
            <a:pPr marL="0" indent="0">
              <a:lnSpc>
                <a:spcPct val="90000"/>
              </a:lnSpc>
              <a:buFont typeface="Monotype Sorts" pitchFamily="2" charset="2"/>
              <a:buNone/>
            </a:pPr>
            <a:r>
              <a:rPr lang="en-US" altLang="en-US" sz="3600"/>
              <a:t>Just like you can read data from a file on your computer, you can read data from a file on the Web.</a:t>
            </a:r>
          </a:p>
        </p:txBody>
      </p:sp>
      <p:sp>
        <p:nvSpPr>
          <p:cNvPr id="63493" name="Rectangle 7">
            <a:extLst>
              <a:ext uri="{FF2B5EF4-FFF2-40B4-BE49-F238E27FC236}">
                <a16:creationId xmlns:a16="http://schemas.microsoft.com/office/drawing/2014/main" id="{DA2F0602-50F1-4F08-BB13-A2586F7C227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3494" name="Picture 8">
            <a:extLst>
              <a:ext uri="{FF2B5EF4-FFF2-40B4-BE49-F238E27FC236}">
                <a16:creationId xmlns:a16="http://schemas.microsoft.com/office/drawing/2014/main" id="{1C685C4C-3E24-491C-99D2-5742B26B0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43E727B5-13F0-4D9E-BB5B-40DB14F6BAB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DEDB9D-651F-4C1F-8A48-806B9791DB5D}"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714D0502-168C-4322-A28C-FCE561217B7F}"/>
              </a:ext>
            </a:extLst>
          </p:cNvPr>
          <p:cNvSpPr>
            <a:spLocks noGrp="1" noChangeArrowheads="1"/>
          </p:cNvSpPr>
          <p:nvPr>
            <p:ph type="title"/>
          </p:nvPr>
        </p:nvSpPr>
        <p:spPr>
          <a:xfrm>
            <a:off x="304800" y="381000"/>
            <a:ext cx="8534400" cy="609600"/>
          </a:xfrm>
          <a:noFill/>
        </p:spPr>
        <p:txBody>
          <a:bodyPr/>
          <a:lstStyle/>
          <a:p>
            <a:r>
              <a:rPr lang="en-US" altLang="en-US"/>
              <a:t>Handling InputMismatchException</a:t>
            </a:r>
          </a:p>
        </p:txBody>
      </p:sp>
      <p:sp>
        <p:nvSpPr>
          <p:cNvPr id="314371" name="AutoShape 3">
            <a:hlinkClick r:id="" action="ppaction://noaction" highlightClick="1"/>
            <a:extLst>
              <a:ext uri="{FF2B5EF4-FFF2-40B4-BE49-F238E27FC236}">
                <a16:creationId xmlns:a16="http://schemas.microsoft.com/office/drawing/2014/main" id="{18455143-03C1-4171-BDEE-37608748B8D5}"/>
              </a:ext>
            </a:extLst>
          </p:cNvPr>
          <p:cNvSpPr>
            <a:spLocks noChangeArrowheads="1"/>
          </p:cNvSpPr>
          <p:nvPr/>
        </p:nvSpPr>
        <p:spPr bwMode="auto">
          <a:xfrm>
            <a:off x="914400" y="1273608"/>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InputMismatchExceptionDemo</a:t>
            </a:r>
            <a:endParaRPr lang="en-US">
              <a:solidFill>
                <a:schemeClr val="accent1"/>
              </a:solidFill>
              <a:latin typeface="Book Antiqua" pitchFamily="18" charset="0"/>
            </a:endParaRPr>
          </a:p>
        </p:txBody>
      </p:sp>
      <p:sp>
        <p:nvSpPr>
          <p:cNvPr id="8198" name="Text Box 5">
            <a:extLst>
              <a:ext uri="{FF2B5EF4-FFF2-40B4-BE49-F238E27FC236}">
                <a16:creationId xmlns:a16="http://schemas.microsoft.com/office/drawing/2014/main" id="{2B312E53-5D40-465C-865C-857CFA5F9720}"/>
              </a:ext>
            </a:extLst>
          </p:cNvPr>
          <p:cNvSpPr txBox="1">
            <a:spLocks noChangeArrowheads="1"/>
          </p:cNvSpPr>
          <p:nvPr/>
        </p:nvSpPr>
        <p:spPr bwMode="auto">
          <a:xfrm>
            <a:off x="304800"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8199" name="AutoShape 6">
            <a:hlinkClick r:id="rId4" highlightClick="1"/>
            <a:extLst>
              <a:ext uri="{FF2B5EF4-FFF2-40B4-BE49-F238E27FC236}">
                <a16:creationId xmlns:a16="http://schemas.microsoft.com/office/drawing/2014/main" id="{E3F28790-FA03-4A7D-8D8C-D4B15F0CD27F}"/>
              </a:ext>
            </a:extLst>
          </p:cNvPr>
          <p:cNvSpPr>
            <a:spLocks noChangeArrowheads="1"/>
          </p:cNvSpPr>
          <p:nvPr/>
        </p:nvSpPr>
        <p:spPr bwMode="auto">
          <a:xfrm>
            <a:off x="152400" y="121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0F656DCD-7CFB-4B92-92A6-F73D6F5E1C1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FCBB3B-97CB-484D-AA9A-13082609CD01}" type="slidenum">
              <a:rPr lang="en-US" altLang="en-US" sz="1400"/>
              <a:pPr>
                <a:spcBef>
                  <a:spcPct val="0"/>
                </a:spcBef>
                <a:buClrTx/>
                <a:buSzTx/>
                <a:buFontTx/>
                <a:buNone/>
              </a:pPr>
              <a:t>50</a:t>
            </a:fld>
            <a:endParaRPr lang="en-US" altLang="en-US" sz="1400"/>
          </a:p>
        </p:txBody>
      </p:sp>
      <p:sp>
        <p:nvSpPr>
          <p:cNvPr id="64515" name="Rectangle 2">
            <a:extLst>
              <a:ext uri="{FF2B5EF4-FFF2-40B4-BE49-F238E27FC236}">
                <a16:creationId xmlns:a16="http://schemas.microsoft.com/office/drawing/2014/main" id="{687A068D-E0C3-441F-8C98-41E5F592FA4E}"/>
              </a:ext>
            </a:extLst>
          </p:cNvPr>
          <p:cNvSpPr>
            <a:spLocks noGrp="1" noChangeArrowheads="1"/>
          </p:cNvSpPr>
          <p:nvPr>
            <p:ph type="title"/>
          </p:nvPr>
        </p:nvSpPr>
        <p:spPr>
          <a:xfrm>
            <a:off x="685800" y="152400"/>
            <a:ext cx="7772400" cy="819150"/>
          </a:xfrm>
        </p:spPr>
        <p:txBody>
          <a:bodyPr/>
          <a:lstStyle/>
          <a:p>
            <a:r>
              <a:rPr lang="en-US" altLang="en-US"/>
              <a:t>Reading Data from the Web</a:t>
            </a:r>
          </a:p>
        </p:txBody>
      </p:sp>
      <p:sp>
        <p:nvSpPr>
          <p:cNvPr id="64516" name="Rectangle 3">
            <a:extLst>
              <a:ext uri="{FF2B5EF4-FFF2-40B4-BE49-F238E27FC236}">
                <a16:creationId xmlns:a16="http://schemas.microsoft.com/office/drawing/2014/main" id="{4F8D6FCE-7DCA-4FDF-8FB1-EC5768947C67}"/>
              </a:ext>
            </a:extLst>
          </p:cNvPr>
          <p:cNvSpPr>
            <a:spLocks noGrp="1" noChangeArrowheads="1"/>
          </p:cNvSpPr>
          <p:nvPr>
            <p:ph type="body" idx="1"/>
          </p:nvPr>
        </p:nvSpPr>
        <p:spPr>
          <a:xfrm>
            <a:off x="228600" y="1219200"/>
            <a:ext cx="8686800" cy="3581400"/>
          </a:xfrm>
        </p:spPr>
        <p:txBody>
          <a:bodyPr/>
          <a:lstStyle/>
          <a:p>
            <a:pPr marL="0" indent="0">
              <a:lnSpc>
                <a:spcPct val="90000"/>
              </a:lnSpc>
              <a:buFont typeface="Monotype Sorts" pitchFamily="2" charset="2"/>
              <a:buNone/>
            </a:pPr>
            <a:r>
              <a:rPr lang="en-US" altLang="en-US" sz="2800"/>
              <a:t>URL url = </a:t>
            </a:r>
            <a:r>
              <a:rPr lang="en-US" altLang="en-US" sz="2800" b="1"/>
              <a:t>new</a:t>
            </a:r>
            <a:r>
              <a:rPr lang="en-US" altLang="en-US" sz="2800"/>
              <a:t> URL(</a:t>
            </a:r>
            <a:r>
              <a:rPr lang="en-US" altLang="en-US" sz="2800" b="1"/>
              <a:t>"www.google.com/index.html"</a:t>
            </a:r>
            <a:r>
              <a:rPr lang="en-US" altLang="en-US" sz="2800"/>
              <a:t>);</a:t>
            </a:r>
          </a:p>
          <a:p>
            <a:pPr marL="0" indent="0">
              <a:lnSpc>
                <a:spcPct val="90000"/>
              </a:lnSpc>
              <a:buFont typeface="Monotype Sorts" pitchFamily="2" charset="2"/>
              <a:buNone/>
            </a:pPr>
            <a:endParaRPr lang="en-US" altLang="en-US" sz="2800"/>
          </a:p>
          <a:p>
            <a:pPr marL="0" indent="0">
              <a:lnSpc>
                <a:spcPct val="90000"/>
              </a:lnSpc>
              <a:buFont typeface="Monotype Sorts" pitchFamily="2" charset="2"/>
              <a:buNone/>
            </a:pPr>
            <a:r>
              <a:rPr lang="en-US" altLang="en-US" sz="2800"/>
              <a:t>After a </a:t>
            </a:r>
            <a:r>
              <a:rPr lang="en-US" altLang="en-US" sz="2800" b="1"/>
              <a:t>URL</a:t>
            </a:r>
            <a:r>
              <a:rPr lang="en-US" altLang="en-US" sz="2800"/>
              <a:t> object is created, you can use the </a:t>
            </a:r>
            <a:r>
              <a:rPr lang="en-US" altLang="en-US" sz="2800" b="1"/>
              <a:t>openStream()</a:t>
            </a:r>
            <a:r>
              <a:rPr lang="en-US" altLang="en-US" sz="2800"/>
              <a:t> method defined in the </a:t>
            </a:r>
            <a:r>
              <a:rPr lang="en-US" altLang="en-US" sz="2800" b="1"/>
              <a:t>URL</a:t>
            </a:r>
            <a:r>
              <a:rPr lang="en-US" altLang="en-US" sz="2800"/>
              <a:t> class to open an input stream and use this stream to create a </a:t>
            </a:r>
            <a:r>
              <a:rPr lang="en-US" altLang="en-US" sz="2800" b="1"/>
              <a:t>Scanner</a:t>
            </a:r>
            <a:r>
              <a:rPr lang="en-US" altLang="en-US" sz="2800"/>
              <a:t> object as follows:</a:t>
            </a:r>
          </a:p>
          <a:p>
            <a:pPr marL="0" indent="0">
              <a:lnSpc>
                <a:spcPct val="90000"/>
              </a:lnSpc>
              <a:buFont typeface="Monotype Sorts" pitchFamily="2" charset="2"/>
              <a:buNone/>
            </a:pPr>
            <a:endParaRPr lang="en-US" altLang="en-US" sz="2800"/>
          </a:p>
          <a:p>
            <a:pPr marL="0" indent="0">
              <a:lnSpc>
                <a:spcPct val="90000"/>
              </a:lnSpc>
              <a:buFont typeface="Monotype Sorts" pitchFamily="2" charset="2"/>
              <a:buNone/>
            </a:pPr>
            <a:r>
              <a:rPr lang="en-US" altLang="en-US" sz="2800"/>
              <a:t>Scanner input = </a:t>
            </a:r>
            <a:r>
              <a:rPr lang="en-US" altLang="en-US" sz="2800" b="1"/>
              <a:t>new</a:t>
            </a:r>
            <a:r>
              <a:rPr lang="en-US" altLang="en-US" sz="2800"/>
              <a:t> Scanner(url.openStream());</a:t>
            </a:r>
          </a:p>
        </p:txBody>
      </p:sp>
      <p:sp>
        <p:nvSpPr>
          <p:cNvPr id="325636" name="AutoShape 4">
            <a:hlinkClick r:id="" action="ppaction://noaction" highlightClick="1"/>
            <a:extLst>
              <a:ext uri="{FF2B5EF4-FFF2-40B4-BE49-F238E27FC236}">
                <a16:creationId xmlns:a16="http://schemas.microsoft.com/office/drawing/2014/main" id="{24707495-BE0A-4F5D-9EEE-CCAAF03A6242}"/>
              </a:ext>
            </a:extLst>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ReadFileFromURL</a:t>
            </a:r>
            <a:endParaRPr lang="en-US">
              <a:solidFill>
                <a:schemeClr val="accent1"/>
              </a:solidFill>
            </a:endParaRPr>
          </a:p>
        </p:txBody>
      </p:sp>
      <p:sp>
        <p:nvSpPr>
          <p:cNvPr id="64518" name="AutoShape 5">
            <a:hlinkClick r:id="rId3" action="ppaction://program" highlightClick="1"/>
            <a:extLst>
              <a:ext uri="{FF2B5EF4-FFF2-40B4-BE49-F238E27FC236}">
                <a16:creationId xmlns:a16="http://schemas.microsoft.com/office/drawing/2014/main" id="{24577768-B495-4924-AF25-5F37C0C3CF97}"/>
              </a:ext>
            </a:extLst>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4519" name="AutoShape 7">
            <a:hlinkClick r:id="rId4" highlightClick="1"/>
            <a:extLst>
              <a:ext uri="{FF2B5EF4-FFF2-40B4-BE49-F238E27FC236}">
                <a16:creationId xmlns:a16="http://schemas.microsoft.com/office/drawing/2014/main" id="{30FDD3D6-F2B1-4218-893C-5FCB625008A0}"/>
              </a:ext>
            </a:extLst>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E5E755F9-4831-4C59-9351-394478FA4D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F15C65-D8CA-43C5-8E98-924E4E0D8CD2}" type="slidenum">
              <a:rPr lang="en-US" altLang="en-US" sz="1400"/>
              <a:pPr>
                <a:spcBef>
                  <a:spcPct val="0"/>
                </a:spcBef>
                <a:buClrTx/>
                <a:buSzTx/>
                <a:buFontTx/>
                <a:buNone/>
              </a:pPr>
              <a:t>51</a:t>
            </a:fld>
            <a:endParaRPr lang="en-US" altLang="en-US" sz="1400"/>
          </a:p>
        </p:txBody>
      </p:sp>
      <p:sp>
        <p:nvSpPr>
          <p:cNvPr id="65539" name="Rectangle 2">
            <a:extLst>
              <a:ext uri="{FF2B5EF4-FFF2-40B4-BE49-F238E27FC236}">
                <a16:creationId xmlns:a16="http://schemas.microsoft.com/office/drawing/2014/main" id="{9F531EBE-D652-4A2A-B35E-F6F8E46AE84E}"/>
              </a:ext>
            </a:extLst>
          </p:cNvPr>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5540" name="Rectangle 3">
            <a:extLst>
              <a:ext uri="{FF2B5EF4-FFF2-40B4-BE49-F238E27FC236}">
                <a16:creationId xmlns:a16="http://schemas.microsoft.com/office/drawing/2014/main" id="{6A235A10-B45B-4262-80F4-95EE5463C70F}"/>
              </a:ext>
            </a:extLst>
          </p:cNvPr>
          <p:cNvSpPr>
            <a:spLocks noGrp="1" noChangeArrowheads="1"/>
          </p:cNvSpPr>
          <p:nvPr>
            <p:ph type="body" idx="1"/>
          </p:nvPr>
        </p:nvSpPr>
        <p:spPr>
          <a:xfrm>
            <a:off x="228600" y="990600"/>
            <a:ext cx="8686800" cy="1066800"/>
          </a:xfrm>
        </p:spPr>
        <p:txBody>
          <a:bodyPr/>
          <a:lstStyle/>
          <a:p>
            <a:pPr marL="0" indent="0">
              <a:buFont typeface="Monotype Sorts" pitchFamily="2" charset="2"/>
              <a:buNone/>
            </a:pPr>
            <a:r>
              <a:rPr lang="en-US" altLang="en-US"/>
              <a:t>This case study develops a program that travels the Web by following hyperlinks.</a:t>
            </a:r>
          </a:p>
        </p:txBody>
      </p:sp>
      <p:sp>
        <p:nvSpPr>
          <p:cNvPr id="65541" name="Rectangle 7">
            <a:extLst>
              <a:ext uri="{FF2B5EF4-FFF2-40B4-BE49-F238E27FC236}">
                <a16:creationId xmlns:a16="http://schemas.microsoft.com/office/drawing/2014/main" id="{DBF66BF8-08B9-4A5B-9C0C-53D5CB68E9EB}"/>
              </a:ext>
            </a:extLst>
          </p:cNvPr>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7">
            <a:extLst>
              <a:ext uri="{FF2B5EF4-FFF2-40B4-BE49-F238E27FC236}">
                <a16:creationId xmlns:a16="http://schemas.microsoft.com/office/drawing/2014/main" id="{5FC1A4B6-4165-46B4-80BD-DDE483C73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286000"/>
            <a:ext cx="78486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C00207BC-25D5-4989-9F64-A822872E7B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32747F-FD45-432B-A92C-31983AB2734A}" type="slidenum">
              <a:rPr lang="en-US" altLang="en-US" sz="1400"/>
              <a:pPr>
                <a:spcBef>
                  <a:spcPct val="0"/>
                </a:spcBef>
                <a:buClrTx/>
                <a:buSzTx/>
                <a:buFontTx/>
                <a:buNone/>
              </a:pPr>
              <a:t>52</a:t>
            </a:fld>
            <a:endParaRPr lang="en-US" altLang="en-US" sz="1400"/>
          </a:p>
        </p:txBody>
      </p:sp>
      <p:sp>
        <p:nvSpPr>
          <p:cNvPr id="66563" name="Rectangle 2">
            <a:extLst>
              <a:ext uri="{FF2B5EF4-FFF2-40B4-BE49-F238E27FC236}">
                <a16:creationId xmlns:a16="http://schemas.microsoft.com/office/drawing/2014/main" id="{03AE5B0B-3095-4439-9129-1BFDDE27405D}"/>
              </a:ext>
            </a:extLst>
          </p:cNvPr>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6564" name="Rectangle 3">
            <a:extLst>
              <a:ext uri="{FF2B5EF4-FFF2-40B4-BE49-F238E27FC236}">
                <a16:creationId xmlns:a16="http://schemas.microsoft.com/office/drawing/2014/main" id="{2C3E558B-A127-4C9A-A628-08ACA8301102}"/>
              </a:ext>
            </a:extLst>
          </p:cNvPr>
          <p:cNvSpPr>
            <a:spLocks noGrp="1" noChangeArrowheads="1"/>
          </p:cNvSpPr>
          <p:nvPr>
            <p:ph type="body" idx="1"/>
          </p:nvPr>
        </p:nvSpPr>
        <p:spPr>
          <a:xfrm>
            <a:off x="228600" y="1219200"/>
            <a:ext cx="8686800" cy="2895600"/>
          </a:xfrm>
        </p:spPr>
        <p:txBody>
          <a:bodyPr/>
          <a:lstStyle/>
          <a:p>
            <a:pPr marL="0" indent="0">
              <a:buFont typeface="Monotype Sorts" pitchFamily="2" charset="2"/>
              <a:buNone/>
            </a:pPr>
            <a:r>
              <a:rPr lang="en-US" altLang="en-US" sz="2800"/>
              <a:t>The program follows the URLs to traverse the Web. To avoid that each URL is traversed only once, the program maintains two lists of URLs. One list stores the URLs pending for traversing and the other stores the URLs that have already been traversed. The algorithm for this program can be described as follows: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3C8E3CE8-9E83-46D3-A49F-AEAC6EB5C2B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F6FE59-E74B-4178-A187-A744DCD174DA}" type="slidenum">
              <a:rPr lang="en-US" altLang="en-US" sz="1400"/>
              <a:pPr>
                <a:spcBef>
                  <a:spcPct val="0"/>
                </a:spcBef>
                <a:buClrTx/>
                <a:buSzTx/>
                <a:buFontTx/>
                <a:buNone/>
              </a:pPr>
              <a:t>53</a:t>
            </a:fld>
            <a:endParaRPr lang="en-US" altLang="en-US" sz="1400"/>
          </a:p>
        </p:txBody>
      </p:sp>
      <p:sp>
        <p:nvSpPr>
          <p:cNvPr id="67587" name="Rectangle 2">
            <a:extLst>
              <a:ext uri="{FF2B5EF4-FFF2-40B4-BE49-F238E27FC236}">
                <a16:creationId xmlns:a16="http://schemas.microsoft.com/office/drawing/2014/main" id="{3D40E005-E439-442D-A59E-496EF597B295}"/>
              </a:ext>
            </a:extLst>
          </p:cNvPr>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7588" name="Rectangle 3">
            <a:extLst>
              <a:ext uri="{FF2B5EF4-FFF2-40B4-BE49-F238E27FC236}">
                <a16:creationId xmlns:a16="http://schemas.microsoft.com/office/drawing/2014/main" id="{2BEE691B-9641-4462-B513-224B62579BBC}"/>
              </a:ext>
            </a:extLst>
          </p:cNvPr>
          <p:cNvSpPr>
            <a:spLocks noGrp="1" noChangeArrowheads="1"/>
          </p:cNvSpPr>
          <p:nvPr>
            <p:ph type="body" idx="1"/>
          </p:nvPr>
        </p:nvSpPr>
        <p:spPr>
          <a:xfrm>
            <a:off x="228600" y="1219200"/>
            <a:ext cx="8686800" cy="3886200"/>
          </a:xfrm>
        </p:spPr>
        <p:txBody>
          <a:bodyPr/>
          <a:lstStyle/>
          <a:p>
            <a:pPr marL="0" indent="0">
              <a:lnSpc>
                <a:spcPct val="80000"/>
              </a:lnSpc>
              <a:buFont typeface="Monotype Sorts" pitchFamily="2" charset="2"/>
              <a:buNone/>
            </a:pPr>
            <a:r>
              <a:rPr lang="en-US" altLang="en-US" sz="2000">
                <a:latin typeface="Baskerville Old Face" panose="02020602080505020303" pitchFamily="18" charset="0"/>
              </a:rPr>
              <a:t>Add the starting URL to a list named listOfPendingURLs; </a:t>
            </a:r>
          </a:p>
          <a:p>
            <a:pPr marL="0" indent="0">
              <a:lnSpc>
                <a:spcPct val="80000"/>
              </a:lnSpc>
              <a:buFont typeface="Monotype Sorts" pitchFamily="2" charset="2"/>
              <a:buNone/>
            </a:pPr>
            <a:r>
              <a:rPr lang="en-US" altLang="en-US" sz="2000">
                <a:latin typeface="Baskerville Old Face" panose="02020602080505020303" pitchFamily="18" charset="0"/>
              </a:rPr>
              <a:t>while listOfPendingURLs is not empty {</a:t>
            </a:r>
          </a:p>
          <a:p>
            <a:pPr marL="0" indent="0">
              <a:lnSpc>
                <a:spcPct val="80000"/>
              </a:lnSpc>
              <a:buFont typeface="Monotype Sorts" pitchFamily="2" charset="2"/>
              <a:buNone/>
            </a:pPr>
            <a:r>
              <a:rPr lang="en-US" altLang="en-US" sz="2000">
                <a:latin typeface="Baskerville Old Face" panose="02020602080505020303" pitchFamily="18" charset="0"/>
              </a:rPr>
              <a:t>        Remove a URL from listOfPendingURLs;</a:t>
            </a:r>
          </a:p>
          <a:p>
            <a:pPr marL="0" indent="0">
              <a:lnSpc>
                <a:spcPct val="80000"/>
              </a:lnSpc>
              <a:buFont typeface="Monotype Sorts" pitchFamily="2" charset="2"/>
              <a:buNone/>
            </a:pPr>
            <a:r>
              <a:rPr lang="en-US" altLang="en-US" sz="2000">
                <a:latin typeface="Baskerville Old Face" panose="02020602080505020303" pitchFamily="18" charset="0"/>
              </a:rPr>
              <a:t>        if this URL is not in listOfTraversedURLs {</a:t>
            </a:r>
          </a:p>
          <a:p>
            <a:pPr marL="0" indent="0">
              <a:lnSpc>
                <a:spcPct val="80000"/>
              </a:lnSpc>
              <a:buFont typeface="Monotype Sorts" pitchFamily="2" charset="2"/>
              <a:buNone/>
            </a:pPr>
            <a:r>
              <a:rPr lang="en-US" altLang="en-US" sz="2000">
                <a:latin typeface="Baskerville Old Face" panose="02020602080505020303" pitchFamily="18" charset="0"/>
              </a:rPr>
              <a:t>          Add it to listOfTraversedURLs;</a:t>
            </a:r>
          </a:p>
          <a:p>
            <a:pPr marL="0" indent="0">
              <a:lnSpc>
                <a:spcPct val="80000"/>
              </a:lnSpc>
              <a:buFont typeface="Monotype Sorts" pitchFamily="2" charset="2"/>
              <a:buNone/>
            </a:pPr>
            <a:r>
              <a:rPr lang="en-US" altLang="en-US" sz="2000">
                <a:latin typeface="Baskerville Old Face" panose="02020602080505020303" pitchFamily="18" charset="0"/>
              </a:rPr>
              <a:t>          Display this URL;</a:t>
            </a:r>
          </a:p>
          <a:p>
            <a:pPr marL="0" indent="0">
              <a:lnSpc>
                <a:spcPct val="80000"/>
              </a:lnSpc>
              <a:buFont typeface="Monotype Sorts" pitchFamily="2" charset="2"/>
              <a:buNone/>
            </a:pPr>
            <a:r>
              <a:rPr lang="en-US" altLang="en-US" sz="2000">
                <a:latin typeface="Baskerville Old Face" panose="02020602080505020303" pitchFamily="18" charset="0"/>
              </a:rPr>
              <a:t>          Exit the while loop when the size of S is equal to 100. </a:t>
            </a:r>
          </a:p>
          <a:p>
            <a:pPr marL="0" indent="0">
              <a:lnSpc>
                <a:spcPct val="80000"/>
              </a:lnSpc>
              <a:buFont typeface="Monotype Sorts" pitchFamily="2" charset="2"/>
              <a:buNone/>
            </a:pPr>
            <a:r>
              <a:rPr lang="en-US" altLang="en-US" sz="2000">
                <a:latin typeface="Baskerville Old Face" panose="02020602080505020303" pitchFamily="18" charset="0"/>
              </a:rPr>
              <a:t>          Read the page from this URL and for each URL contained in the page {</a:t>
            </a:r>
          </a:p>
          <a:p>
            <a:pPr marL="0" indent="0">
              <a:lnSpc>
                <a:spcPct val="80000"/>
              </a:lnSpc>
              <a:buFont typeface="Monotype Sorts" pitchFamily="2" charset="2"/>
              <a:buNone/>
            </a:pPr>
            <a:r>
              <a:rPr lang="en-US" altLang="en-US" sz="2000">
                <a:latin typeface="Baskerville Old Face" panose="02020602080505020303" pitchFamily="18" charset="0"/>
              </a:rPr>
              <a:t>            Add it to listOfPendingURLs if it is not is listOfTraversedURLs; </a:t>
            </a:r>
          </a:p>
          <a:p>
            <a:pPr marL="0" indent="0">
              <a:lnSpc>
                <a:spcPct val="80000"/>
              </a:lnSpc>
              <a:buFont typeface="Monotype Sorts" pitchFamily="2" charset="2"/>
              <a:buNone/>
            </a:pPr>
            <a:r>
              <a:rPr lang="en-US" altLang="en-US" sz="2000">
                <a:latin typeface="Baskerville Old Face" panose="02020602080505020303" pitchFamily="18" charset="0"/>
              </a:rPr>
              <a:t>          }</a:t>
            </a:r>
          </a:p>
          <a:p>
            <a:pPr marL="0" indent="0">
              <a:lnSpc>
                <a:spcPct val="80000"/>
              </a:lnSpc>
              <a:buFont typeface="Monotype Sorts" pitchFamily="2" charset="2"/>
              <a:buNone/>
            </a:pPr>
            <a:r>
              <a:rPr lang="en-US" altLang="en-US" sz="2000">
                <a:latin typeface="Baskerville Old Face" panose="02020602080505020303" pitchFamily="18" charset="0"/>
              </a:rPr>
              <a:t>     }</a:t>
            </a:r>
          </a:p>
          <a:p>
            <a:pPr marL="0" indent="0">
              <a:lnSpc>
                <a:spcPct val="80000"/>
              </a:lnSpc>
              <a:buFont typeface="Monotype Sorts" pitchFamily="2" charset="2"/>
              <a:buNone/>
            </a:pPr>
            <a:r>
              <a:rPr lang="en-US" altLang="en-US" sz="2000">
                <a:latin typeface="Baskerville Old Face" panose="02020602080505020303" pitchFamily="18" charset="0"/>
              </a:rPr>
              <a:t> }</a:t>
            </a:r>
          </a:p>
        </p:txBody>
      </p:sp>
      <p:sp>
        <p:nvSpPr>
          <p:cNvPr id="328710" name="AutoShape 6">
            <a:hlinkClick r:id="" action="ppaction://noaction" highlightClick="1"/>
            <a:extLst>
              <a:ext uri="{FF2B5EF4-FFF2-40B4-BE49-F238E27FC236}">
                <a16:creationId xmlns:a16="http://schemas.microsoft.com/office/drawing/2014/main" id="{BC031DD0-4259-47DE-BA02-C569234A98B0}"/>
              </a:ext>
            </a:extLst>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WebCrawler</a:t>
            </a:r>
            <a:endParaRPr lang="en-US">
              <a:solidFill>
                <a:schemeClr val="accent1"/>
              </a:solidFill>
            </a:endParaRPr>
          </a:p>
        </p:txBody>
      </p:sp>
      <p:sp>
        <p:nvSpPr>
          <p:cNvPr id="67590" name="AutoShape 7">
            <a:hlinkClick r:id="rId3" action="ppaction://program" highlightClick="1"/>
            <a:extLst>
              <a:ext uri="{FF2B5EF4-FFF2-40B4-BE49-F238E27FC236}">
                <a16:creationId xmlns:a16="http://schemas.microsoft.com/office/drawing/2014/main" id="{4F351FA7-45EC-456E-AEC0-480570490EA1}"/>
              </a:ext>
            </a:extLst>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7591" name="AutoShape 8">
            <a:hlinkClick r:id="rId4" highlightClick="1"/>
            <a:extLst>
              <a:ext uri="{FF2B5EF4-FFF2-40B4-BE49-F238E27FC236}">
                <a16:creationId xmlns:a16="http://schemas.microsoft.com/office/drawing/2014/main" id="{C6F001C7-5543-4848-94EE-7025F3B9A440}"/>
              </a:ext>
            </a:extLst>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0C5CACEB-D3BB-4408-BDD0-5D446C794B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DA6EE9-773A-4C46-811D-C055850ACF3E}"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7095D1EC-681A-48ED-963B-6E7D23F8097A}"/>
              </a:ext>
            </a:extLst>
          </p:cNvPr>
          <p:cNvSpPr>
            <a:spLocks noGrp="1" noChangeArrowheads="1"/>
          </p:cNvSpPr>
          <p:nvPr>
            <p:ph type="title"/>
          </p:nvPr>
        </p:nvSpPr>
        <p:spPr>
          <a:xfrm>
            <a:off x="685800" y="228600"/>
            <a:ext cx="7772400" cy="819150"/>
          </a:xfrm>
          <a:noFill/>
        </p:spPr>
        <p:txBody>
          <a:bodyPr/>
          <a:lstStyle/>
          <a:p>
            <a:r>
              <a:rPr lang="en-US" altLang="en-US"/>
              <a:t>Exception Types</a:t>
            </a:r>
            <a:endParaRPr lang="en-US" altLang="en-US" b="1"/>
          </a:p>
        </p:txBody>
      </p:sp>
      <p:sp>
        <p:nvSpPr>
          <p:cNvPr id="9220" name="Rectangle 10">
            <a:extLst>
              <a:ext uri="{FF2B5EF4-FFF2-40B4-BE49-F238E27FC236}">
                <a16:creationId xmlns:a16="http://schemas.microsoft.com/office/drawing/2014/main" id="{DB15EF56-1E65-4F1D-A108-3BBCB34942E7}"/>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1" name="Object 9">
            <a:extLst>
              <a:ext uri="{FF2B5EF4-FFF2-40B4-BE49-F238E27FC236}">
                <a16:creationId xmlns:a16="http://schemas.microsoft.com/office/drawing/2014/main" id="{EBA37C68-B0FE-4BF8-899F-2D68F3315C6A}"/>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9230" name="Picture" r:id="rId3" imgW="5608452" imgH="2853594" progId="Word.Picture.8">
                  <p:embed/>
                </p:oleObj>
              </mc:Choice>
              <mc:Fallback>
                <p:oleObj name="Picture" r:id="rId3" imgW="5608452" imgH="2853594"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D36BC0DD-2616-4E34-BE9A-F0EC45DD3EC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466A83-6041-4CD9-ACFA-74C8077F2614}"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011183DB-BAE6-471B-AA81-C6D70766B7D2}"/>
              </a:ext>
            </a:extLst>
          </p:cNvPr>
          <p:cNvSpPr>
            <a:spLocks noGrp="1" noChangeArrowheads="1"/>
          </p:cNvSpPr>
          <p:nvPr>
            <p:ph type="title"/>
          </p:nvPr>
        </p:nvSpPr>
        <p:spPr>
          <a:xfrm>
            <a:off x="685800" y="228600"/>
            <a:ext cx="7772400" cy="819150"/>
          </a:xfrm>
          <a:noFill/>
        </p:spPr>
        <p:txBody>
          <a:bodyPr/>
          <a:lstStyle/>
          <a:p>
            <a:r>
              <a:rPr lang="en-US" altLang="en-US"/>
              <a:t>System Errors</a:t>
            </a:r>
            <a:endParaRPr lang="en-US" altLang="en-US" b="1"/>
          </a:p>
        </p:txBody>
      </p:sp>
      <p:sp>
        <p:nvSpPr>
          <p:cNvPr id="10244" name="Rectangle 3">
            <a:extLst>
              <a:ext uri="{FF2B5EF4-FFF2-40B4-BE49-F238E27FC236}">
                <a16:creationId xmlns:a16="http://schemas.microsoft.com/office/drawing/2014/main" id="{7B006DE5-0AF3-4DB5-9740-16B45600ECE4}"/>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5" name="Object 4">
            <a:extLst>
              <a:ext uri="{FF2B5EF4-FFF2-40B4-BE49-F238E27FC236}">
                <a16:creationId xmlns:a16="http://schemas.microsoft.com/office/drawing/2014/main" id="{FEE4F0C8-2A6F-42DC-BB19-5AFB6AA106A6}"/>
              </a:ext>
            </a:extLst>
          </p:cNvPr>
          <p:cNvGraphicFramePr>
            <a:graphicFrameLocks noChangeAspect="1"/>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10256"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a:extLst>
              <a:ext uri="{FF2B5EF4-FFF2-40B4-BE49-F238E27FC236}">
                <a16:creationId xmlns:a16="http://schemas.microsoft.com/office/drawing/2014/main" id="{70909CB2-BF6E-4700-BE6E-6A7BC063D999}"/>
              </a:ext>
            </a:extLst>
          </p:cNvPr>
          <p:cNvSpPr>
            <a:spLocks noChangeArrowheads="1"/>
          </p:cNvSpPr>
          <p:nvPr/>
        </p:nvSpPr>
        <p:spPr bwMode="auto">
          <a:xfrm>
            <a:off x="2971800"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0278" name="Text Box 6">
            <a:extLst>
              <a:ext uri="{FF2B5EF4-FFF2-40B4-BE49-F238E27FC236}">
                <a16:creationId xmlns:a16="http://schemas.microsoft.com/office/drawing/2014/main" id="{67D7B67A-63D5-4822-B24B-208AA08C202F}"/>
              </a:ext>
            </a:extLst>
          </p:cNvPr>
          <p:cNvSpPr txBox="1">
            <a:spLocks noChangeArrowheads="1"/>
          </p:cNvSpPr>
          <p:nvPr/>
        </p:nvSpPr>
        <p:spPr bwMode="auto">
          <a:xfrm>
            <a:off x="0" y="4114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i="1">
                <a:solidFill>
                  <a:schemeClr val="tx2"/>
                </a:solidFill>
                <a:cs typeface="Times New Roman" panose="02020603050405020304" pitchFamily="18" charset="0"/>
              </a:rPr>
              <a:t>System errors</a:t>
            </a:r>
            <a:r>
              <a:rPr lang="en-US" altLang="en-US" sz="1600">
                <a:solidFill>
                  <a:schemeClr val="tx2"/>
                </a:solidFill>
                <a:cs typeface="Times New Roman" panose="02020603050405020304" pitchFamily="18" charset="0"/>
              </a:rPr>
              <a:t> are thrown by JVM and represented in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8379D25B-9A18-4DA4-8574-64CCEE8396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AFA2B9-B57A-4A0F-8209-E8DF39A9909C}"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7C8F1415-FB27-4F3D-BD73-90B51DB82293}"/>
              </a:ext>
            </a:extLst>
          </p:cNvPr>
          <p:cNvSpPr>
            <a:spLocks noGrp="1" noChangeArrowheads="1"/>
          </p:cNvSpPr>
          <p:nvPr>
            <p:ph type="title"/>
          </p:nvPr>
        </p:nvSpPr>
        <p:spPr>
          <a:xfrm>
            <a:off x="685800" y="228600"/>
            <a:ext cx="7772400" cy="819150"/>
          </a:xfrm>
          <a:noFill/>
        </p:spPr>
        <p:txBody>
          <a:bodyPr/>
          <a:lstStyle/>
          <a:p>
            <a:r>
              <a:rPr lang="en-US" altLang="en-US"/>
              <a:t>Exceptions</a:t>
            </a:r>
            <a:endParaRPr lang="en-US" altLang="en-US" b="1"/>
          </a:p>
        </p:txBody>
      </p:sp>
      <p:sp>
        <p:nvSpPr>
          <p:cNvPr id="11268" name="Rectangle 3">
            <a:extLst>
              <a:ext uri="{FF2B5EF4-FFF2-40B4-BE49-F238E27FC236}">
                <a16:creationId xmlns:a16="http://schemas.microsoft.com/office/drawing/2014/main" id="{78235329-80BA-442A-98FC-BF496E686E0A}"/>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4">
            <a:extLst>
              <a:ext uri="{FF2B5EF4-FFF2-40B4-BE49-F238E27FC236}">
                <a16:creationId xmlns:a16="http://schemas.microsoft.com/office/drawing/2014/main" id="{0ADA1CE0-6CB4-45E5-9682-482EFE3D1108}"/>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1280"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a:extLst>
              <a:ext uri="{FF2B5EF4-FFF2-40B4-BE49-F238E27FC236}">
                <a16:creationId xmlns:a16="http://schemas.microsoft.com/office/drawing/2014/main" id="{D634C8C6-A63C-4D32-93B6-A4B0E9F85452}"/>
              </a:ext>
            </a:extLst>
          </p:cNvPr>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u="sng" dirty="0">
                <a:solidFill>
                  <a:schemeClr val="tx2"/>
                </a:solidFill>
                <a:cs typeface="Times New Roman" panose="02020603050405020304" pitchFamily="18" charset="0"/>
              </a:rPr>
              <a:t>Exception</a:t>
            </a:r>
            <a:r>
              <a:rPr lang="en-US" altLang="en-US" sz="1800" dirty="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dirty="0">
                <a:solidFill>
                  <a:schemeClr val="bg2"/>
                </a:solidFill>
                <a:cs typeface="Times New Roman" panose="02020603050405020304" pitchFamily="18" charset="0"/>
              </a:rPr>
              <a:t>. </a:t>
            </a:r>
            <a:endParaRPr lang="en-US" altLang="en-US" sz="1800" dirty="0">
              <a:solidFill>
                <a:schemeClr val="bg2"/>
              </a:solidFill>
            </a:endParaRPr>
          </a:p>
        </p:txBody>
      </p:sp>
      <p:sp>
        <p:nvSpPr>
          <p:cNvPr id="311302" name="Rectangle 6">
            <a:extLst>
              <a:ext uri="{FF2B5EF4-FFF2-40B4-BE49-F238E27FC236}">
                <a16:creationId xmlns:a16="http://schemas.microsoft.com/office/drawing/2014/main" id="{44F31A89-E5ED-4427-A328-62770D48E2A2}"/>
              </a:ext>
            </a:extLst>
          </p:cNvPr>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32957827-0BDA-4015-ABF6-4872C3C4313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9F158B-73B4-4C99-9486-E1A25A331C56}"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B1A61E73-8565-4099-8AD8-9EA92A058DBE}"/>
              </a:ext>
            </a:extLst>
          </p:cNvPr>
          <p:cNvSpPr>
            <a:spLocks noGrp="1" noChangeArrowheads="1"/>
          </p:cNvSpPr>
          <p:nvPr>
            <p:ph type="title"/>
          </p:nvPr>
        </p:nvSpPr>
        <p:spPr>
          <a:xfrm>
            <a:off x="685800" y="228600"/>
            <a:ext cx="7772400" cy="819150"/>
          </a:xfrm>
          <a:noFill/>
        </p:spPr>
        <p:txBody>
          <a:bodyPr/>
          <a:lstStyle/>
          <a:p>
            <a:r>
              <a:rPr lang="en-US" altLang="en-US"/>
              <a:t>Runtime Exceptions</a:t>
            </a:r>
            <a:endParaRPr lang="en-US" altLang="en-US" b="1"/>
          </a:p>
        </p:txBody>
      </p:sp>
      <p:sp>
        <p:nvSpPr>
          <p:cNvPr id="12292" name="Rectangle 3">
            <a:extLst>
              <a:ext uri="{FF2B5EF4-FFF2-40B4-BE49-F238E27FC236}">
                <a16:creationId xmlns:a16="http://schemas.microsoft.com/office/drawing/2014/main" id="{F2DF9E24-667E-4372-B568-40F221CE5761}"/>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3" name="Object 4">
            <a:extLst>
              <a:ext uri="{FF2B5EF4-FFF2-40B4-BE49-F238E27FC236}">
                <a16:creationId xmlns:a16="http://schemas.microsoft.com/office/drawing/2014/main" id="{7EE7D844-77B4-4F8B-B34B-86628AA043D1}"/>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2305"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a:extLst>
              <a:ext uri="{FF2B5EF4-FFF2-40B4-BE49-F238E27FC236}">
                <a16:creationId xmlns:a16="http://schemas.microsoft.com/office/drawing/2014/main" id="{376E3857-3DC7-40B8-A7E5-F4D727CBEF25}"/>
              </a:ext>
            </a:extLst>
          </p:cNvPr>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a:extLst>
              <a:ext uri="{FF2B5EF4-FFF2-40B4-BE49-F238E27FC236}">
                <a16:creationId xmlns:a16="http://schemas.microsoft.com/office/drawing/2014/main" id="{E3C6B762-3965-4983-97DB-7FEEDC301D59}"/>
              </a:ext>
            </a:extLst>
          </p:cNvPr>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2327" name="Rectangle 7">
            <a:extLst>
              <a:ext uri="{FF2B5EF4-FFF2-40B4-BE49-F238E27FC236}">
                <a16:creationId xmlns:a16="http://schemas.microsoft.com/office/drawing/2014/main" id="{B0D61CD3-8CDB-4F05-A3CB-7E2D68D89C47}"/>
              </a:ext>
            </a:extLst>
          </p:cNvPr>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22228</TotalTime>
  <Words>2290</Words>
  <Application>Microsoft Office PowerPoint</Application>
  <PresentationFormat>On-screen Show (4:3)</PresentationFormat>
  <Paragraphs>422</Paragraphs>
  <Slides>53</Slides>
  <Notes>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53</vt:i4>
      </vt:variant>
    </vt:vector>
  </HeadingPairs>
  <TitlesOfParts>
    <vt:vector size="68" baseType="lpstr">
      <vt:lpstr>Arial</vt:lpstr>
      <vt:lpstr>Arial Black</vt:lpstr>
      <vt:lpstr>Baskerville Old Face</vt:lpstr>
      <vt:lpstr>Book Antiqua</vt:lpstr>
      <vt:lpstr>Calibri</vt:lpstr>
      <vt:lpstr>Courier</vt:lpstr>
      <vt:lpstr>Courier New</vt:lpstr>
      <vt:lpstr>Forte</vt:lpstr>
      <vt:lpstr>Monotype Sorts</vt:lpstr>
      <vt:lpstr>Times New Roman</vt:lpstr>
      <vt:lpstr>Wingdings</vt:lpstr>
      <vt:lpstr>International</vt:lpstr>
      <vt:lpstr>Pixel</vt:lpstr>
      <vt:lpstr>Picture</vt:lpstr>
      <vt:lpstr>Bitmap Image</vt:lpstr>
      <vt:lpstr>Exception Handling and Text IO</vt:lpstr>
      <vt:lpstr>Motivations</vt:lpstr>
      <vt:lpstr>Exception-Handling Overview </vt:lpstr>
      <vt:lpstr>Exception Advantages</vt:lpstr>
      <vt:lpstr>Handling InputMismatchException</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Defining Custom Exception Classes</vt:lpstr>
      <vt:lpstr>Custom Exception Class Example</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vt:lpstr>
      <vt:lpstr>Reading Data from the Web</vt:lpstr>
      <vt:lpstr>Case Study: Web Crawler</vt:lpstr>
      <vt:lpstr>Case Study: Web Crawler</vt:lpstr>
      <vt:lpstr>Case Study: Web Crawler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Amit Mandal</cp:lastModifiedBy>
  <cp:revision>167</cp:revision>
  <dcterms:created xsi:type="dcterms:W3CDTF">1995-06-10T17:31:50Z</dcterms:created>
  <dcterms:modified xsi:type="dcterms:W3CDTF">2020-02-14T18:51:51Z</dcterms:modified>
</cp:coreProperties>
</file>