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6"/>
  </p:notesMasterIdLst>
  <p:sldIdLst>
    <p:sldId id="300" r:id="rId2"/>
    <p:sldId id="327" r:id="rId3"/>
    <p:sldId id="301"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413" r:id="rId19"/>
    <p:sldId id="414" r:id="rId20"/>
    <p:sldId id="380" r:id="rId21"/>
    <p:sldId id="379" r:id="rId22"/>
    <p:sldId id="456" r:id="rId23"/>
    <p:sldId id="457" r:id="rId24"/>
    <p:sldId id="381" r:id="rId25"/>
    <p:sldId id="404" r:id="rId26"/>
    <p:sldId id="418" r:id="rId27"/>
    <p:sldId id="419" r:id="rId28"/>
    <p:sldId id="420" r:id="rId29"/>
    <p:sldId id="421" r:id="rId30"/>
    <p:sldId id="422" r:id="rId31"/>
    <p:sldId id="423" r:id="rId32"/>
    <p:sldId id="424" r:id="rId33"/>
    <p:sldId id="425" r:id="rId34"/>
    <p:sldId id="426" r:id="rId35"/>
    <p:sldId id="427" r:id="rId36"/>
    <p:sldId id="428" r:id="rId37"/>
    <p:sldId id="459" r:id="rId38"/>
    <p:sldId id="363" r:id="rId39"/>
    <p:sldId id="335" r:id="rId40"/>
    <p:sldId id="354" r:id="rId41"/>
    <p:sldId id="429" r:id="rId42"/>
    <p:sldId id="430" r:id="rId43"/>
    <p:sldId id="259" r:id="rId44"/>
    <p:sldId id="394" r:id="rId45"/>
    <p:sldId id="437" r:id="rId46"/>
    <p:sldId id="470" r:id="rId47"/>
    <p:sldId id="471" r:id="rId48"/>
    <p:sldId id="431" r:id="rId49"/>
    <p:sldId id="383" r:id="rId50"/>
    <p:sldId id="258" r:id="rId51"/>
    <p:sldId id="447" r:id="rId52"/>
    <p:sldId id="448" r:id="rId53"/>
    <p:sldId id="446" r:id="rId54"/>
    <p:sldId id="449" r:id="rId55"/>
    <p:sldId id="444" r:id="rId56"/>
    <p:sldId id="344" r:id="rId57"/>
    <p:sldId id="450" r:id="rId58"/>
    <p:sldId id="451" r:id="rId59"/>
    <p:sldId id="452" r:id="rId60"/>
    <p:sldId id="453" r:id="rId61"/>
    <p:sldId id="455" r:id="rId62"/>
    <p:sldId id="454" r:id="rId63"/>
    <p:sldId id="462" r:id="rId64"/>
    <p:sldId id="463" r:id="rId65"/>
    <p:sldId id="464" r:id="rId66"/>
    <p:sldId id="466" r:id="rId67"/>
    <p:sldId id="467" r:id="rId68"/>
    <p:sldId id="468" r:id="rId69"/>
    <p:sldId id="469" r:id="rId70"/>
    <p:sldId id="460" r:id="rId71"/>
    <p:sldId id="461" r:id="rId72"/>
    <p:sldId id="322" r:id="rId73"/>
    <p:sldId id="323" r:id="rId74"/>
    <p:sldId id="326"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Mandal" initials="AM" lastIdx="1" clrIdx="0">
    <p:extLst>
      <p:ext uri="{19B8F6BF-5375-455C-9EA6-DF929625EA0E}">
        <p15:presenceInfo xmlns:p15="http://schemas.microsoft.com/office/powerpoint/2012/main" userId="583a5984ef987039" providerId="Windows Live"/>
      </p:ext>
    </p:extLst>
  </p:cmAuthor>
  <p:cmAuthor id="2" name="Ferrara Pietro" initials="FP" lastIdx="3" clrIdx="1">
    <p:extLst>
      <p:ext uri="{19B8F6BF-5375-455C-9EA6-DF929625EA0E}">
        <p15:presenceInfo xmlns:p15="http://schemas.microsoft.com/office/powerpoint/2012/main" userId="S-1-5-21-3368020974-566109437-3170561532-136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110" d="100"/>
          <a:sy n="110" d="100"/>
        </p:scale>
        <p:origin x="152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5EDE4-B779-4BCB-80B4-984C189F4F53}" type="datetimeFigureOut">
              <a:rPr lang="en-US" smtClean="0"/>
              <a:t>21-Dec-19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5E017-59EF-4DA2-B803-64CA765F07E9}" type="slidenum">
              <a:rPr lang="en-US" smtClean="0"/>
              <a:t>‹#›</a:t>
            </a:fld>
            <a:endParaRPr lang="en-US"/>
          </a:p>
        </p:txBody>
      </p:sp>
    </p:spTree>
    <p:extLst>
      <p:ext uri="{BB962C8B-B14F-4D97-AF65-F5344CB8AC3E}">
        <p14:creationId xmlns:p14="http://schemas.microsoft.com/office/powerpoint/2010/main" val="357752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DDAE0C-028F-46F2-ADD6-5D8B1050FCF8}" type="slidenum">
              <a:rPr lang="en-US" altLang="en-US" smtClean="0"/>
              <a:pPr>
                <a:defRPr/>
              </a:pPr>
              <a:t>1</a:t>
            </a:fld>
            <a:endParaRPr lang="en-US" altLang="en-US" dirty="0"/>
          </a:p>
        </p:txBody>
      </p:sp>
    </p:spTree>
    <p:extLst>
      <p:ext uri="{BB962C8B-B14F-4D97-AF65-F5344CB8AC3E}">
        <p14:creationId xmlns:p14="http://schemas.microsoft.com/office/powerpoint/2010/main" val="141907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Text Box 1">
            <a:extLst>
              <a:ext uri="{FF2B5EF4-FFF2-40B4-BE49-F238E27FC236}">
                <a16:creationId xmlns:a16="http://schemas.microsoft.com/office/drawing/2014/main" id="{13691AD3-6B1D-4F2D-BF9E-24771D3A763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698" name="Rectangle 2">
            <a:extLst>
              <a:ext uri="{FF2B5EF4-FFF2-40B4-BE49-F238E27FC236}">
                <a16:creationId xmlns:a16="http://schemas.microsoft.com/office/drawing/2014/main" id="{0D40FA90-9AD8-4548-81E8-A13B63BF63FA}"/>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49623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35B470C-A223-4B92-A331-02431F7022B6}"/>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3" name="Rectangle 3">
            <a:extLst>
              <a:ext uri="{FF2B5EF4-FFF2-40B4-BE49-F238E27FC236}">
                <a16:creationId xmlns:a16="http://schemas.microsoft.com/office/drawing/2014/main" id="{CEBE13B3-0FBD-4D87-907E-47A1C04FF2A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75C3618-DD12-4D99-9F69-793B3215773C}"/>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5" name="Rectangle 3">
            <a:extLst>
              <a:ext uri="{FF2B5EF4-FFF2-40B4-BE49-F238E27FC236}">
                <a16:creationId xmlns:a16="http://schemas.microsoft.com/office/drawing/2014/main" id="{06A0B063-F795-47AF-B7D5-3664D0C995A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634E4F6-405E-4652-B588-C99F20DE7295}"/>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3" name="Rectangle 3">
            <a:extLst>
              <a:ext uri="{FF2B5EF4-FFF2-40B4-BE49-F238E27FC236}">
                <a16:creationId xmlns:a16="http://schemas.microsoft.com/office/drawing/2014/main" id="{5B47BFF8-7C3F-40BF-914D-360701585B3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D9A0C65-772C-401D-9391-CC0AC441F7B3}"/>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7" name="Rectangle 3">
            <a:extLst>
              <a:ext uri="{FF2B5EF4-FFF2-40B4-BE49-F238E27FC236}">
                <a16:creationId xmlns:a16="http://schemas.microsoft.com/office/drawing/2014/main" id="{2DA6F6AF-FE0B-402C-B053-7045DA4E388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8D6FF09-BE1A-49E4-B7E2-FC6230A2EBF9}"/>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6019" name="Rectangle 3">
            <a:extLst>
              <a:ext uri="{FF2B5EF4-FFF2-40B4-BE49-F238E27FC236}">
                <a16:creationId xmlns:a16="http://schemas.microsoft.com/office/drawing/2014/main" id="{36E537EC-2C02-4673-A24D-F4913B04186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grpSp>
      </p:grpSp>
      <p:sp>
        <p:nvSpPr>
          <p:cNvPr id="7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pic>
        <p:nvPicPr>
          <p:cNvPr id="21" name="Picture 20">
            <a:extLst>
              <a:ext uri="{FF2B5EF4-FFF2-40B4-BE49-F238E27FC236}">
                <a16:creationId xmlns:a16="http://schemas.microsoft.com/office/drawing/2014/main" id="{A299A3C0-972E-41E2-B356-A6E8AF4FF5B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
        <p:nvSpPr>
          <p:cNvPr id="22" name="Rectangle 2">
            <a:extLst>
              <a:ext uri="{FF2B5EF4-FFF2-40B4-BE49-F238E27FC236}">
                <a16:creationId xmlns:a16="http://schemas.microsoft.com/office/drawing/2014/main" id="{9BB5A695-F1CC-469F-882C-CD635D91C167}"/>
              </a:ext>
            </a:extLst>
          </p:cNvPr>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a:t>CSE, SRM-AP</a:t>
            </a:r>
            <a:endParaRPr lang="en-US" sz="800" b="1" dirty="0"/>
          </a:p>
        </p:txBody>
      </p:sp>
      <p:sp>
        <p:nvSpPr>
          <p:cNvPr id="23" name="Rectangle 3">
            <a:extLst>
              <a:ext uri="{FF2B5EF4-FFF2-40B4-BE49-F238E27FC236}">
                <a16:creationId xmlns:a16="http://schemas.microsoft.com/office/drawing/2014/main" id="{45D32B10-E0CC-4DB8-9256-8BC249403500}"/>
              </a:ext>
            </a:extLst>
          </p:cNvPr>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sp>
        <p:nvSpPr>
          <p:cNvPr id="24" name="Rectangle 16">
            <a:extLst>
              <a:ext uri="{FF2B5EF4-FFF2-40B4-BE49-F238E27FC236}">
                <a16:creationId xmlns:a16="http://schemas.microsoft.com/office/drawing/2014/main" id="{23288053-DE6B-4047-92A8-0B86233BBF7C}"/>
              </a:ext>
            </a:extLst>
          </p:cNvPr>
          <p:cNvSpPr>
            <a:spLocks noGrp="1" noChangeArrowheads="1"/>
          </p:cNvSpPr>
          <p:nvPr>
            <p:ph type="dt" sz="half" idx="2"/>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EF5B6D6C-2F07-4399-B2D8-8587DCD7BAA6}" type="datetime2">
              <a:rPr lang="en-US" smtClean="0"/>
              <a:t>Saturday, December 21, 2019</a:t>
            </a:fld>
            <a:endParaRPr lang="en-US"/>
          </a:p>
        </p:txBody>
      </p:sp>
    </p:spTree>
    <p:extLst>
      <p:ext uri="{BB962C8B-B14F-4D97-AF65-F5344CB8AC3E}">
        <p14:creationId xmlns:p14="http://schemas.microsoft.com/office/powerpoint/2010/main" val="10320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ftr" sz="quarter" idx="10"/>
          </p:nvPr>
        </p:nvSpPr>
        <p:spPr>
          <a:xfrm>
            <a:off x="6236712" y="6376240"/>
            <a:ext cx="2895600" cy="457200"/>
          </a:xfrm>
          <a:ln/>
        </p:spPr>
        <p:txBody>
          <a:bodyPr/>
          <a:lstStyle>
            <a:lvl1pPr>
              <a:defRPr/>
            </a:lvl1pPr>
          </a:lstStyle>
          <a:p>
            <a:pPr algn="r">
              <a:defRPr/>
            </a:pPr>
            <a:r>
              <a:rPr lang="da-DK"/>
              <a:t>CSE, SRM-AP</a:t>
            </a:r>
            <a:endParaRPr lang="en-US" sz="800" b="1" dirty="0"/>
          </a:p>
        </p:txBody>
      </p:sp>
      <p:sp>
        <p:nvSpPr>
          <p:cNvPr id="5" name="Rectangle 3"/>
          <p:cNvSpPr>
            <a:spLocks noGrp="1" noChangeArrowheads="1"/>
          </p:cNvSpPr>
          <p:nvPr>
            <p:ph type="sldNum" sz="quarter" idx="11"/>
          </p:nvPr>
        </p:nvSpPr>
        <p:spPr>
          <a:xfrm>
            <a:off x="3505200" y="6376240"/>
            <a:ext cx="2133600" cy="457200"/>
          </a:xfrm>
          <a:ln/>
        </p:spPr>
        <p:txBody>
          <a:bodyPr/>
          <a:lstStyle>
            <a:lvl1pPr algn="ctr">
              <a:defRPr/>
            </a:lvl1pPr>
          </a:lstStyle>
          <a:p>
            <a:pPr>
              <a:defRPr/>
            </a:pPr>
            <a:fld id="{F44B3DC9-07A0-4CDC-B873-98365A4F5DE6}" type="slidenum">
              <a:rPr lang="en-US" altLang="en-US" smtClean="0"/>
              <a:pPr>
                <a:defRPr/>
              </a:pPr>
              <a:t>‹#›</a:t>
            </a:fld>
            <a:endParaRPr lang="en-US" altLang="en-US" dirty="0"/>
          </a:p>
        </p:txBody>
      </p:sp>
      <p:sp>
        <p:nvSpPr>
          <p:cNvPr id="6" name="Rectangle 16"/>
          <p:cNvSpPr>
            <a:spLocks noGrp="1" noChangeArrowheads="1"/>
          </p:cNvSpPr>
          <p:nvPr>
            <p:ph type="dt" sz="half" idx="12"/>
          </p:nvPr>
        </p:nvSpPr>
        <p:spPr>
          <a:ln/>
        </p:spPr>
        <p:txBody>
          <a:bodyPr/>
          <a:lstStyle>
            <a:lvl1pPr>
              <a:defRPr/>
            </a:lvl1pPr>
          </a:lstStyle>
          <a:p>
            <a:pPr>
              <a:defRPr/>
            </a:pPr>
            <a:fld id="{11B1897E-92CE-44C6-BD92-0EB250B6800D}" type="datetime2">
              <a:rPr lang="en-US" smtClean="0"/>
              <a:t>Saturday, December 21, 2019</a:t>
            </a:fld>
            <a:endParaRPr lang="en-US"/>
          </a:p>
        </p:txBody>
      </p:sp>
      <p:pic>
        <p:nvPicPr>
          <p:cNvPr id="7" name="Picture 6">
            <a:extLst>
              <a:ext uri="{FF2B5EF4-FFF2-40B4-BE49-F238E27FC236}">
                <a16:creationId xmlns:a16="http://schemas.microsoft.com/office/drawing/2014/main" id="{C355D0A0-7252-4C7C-8343-A41256D24FC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119922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xfrm>
            <a:off x="6248400" y="6376223"/>
            <a:ext cx="2895600" cy="457200"/>
          </a:xfrm>
          <a:ln/>
        </p:spPr>
        <p:txBody>
          <a:bodyPr/>
          <a:lstStyle>
            <a:lvl1pPr>
              <a:defRPr/>
            </a:lvl1pPr>
          </a:lstStyle>
          <a:p>
            <a:pPr algn="r">
              <a:defRPr/>
            </a:pPr>
            <a:r>
              <a:rPr lang="da-DK"/>
              <a:t>CSE, SRM-AP</a:t>
            </a:r>
            <a:endParaRPr lang="en-US" sz="800" b="1" dirty="0"/>
          </a:p>
        </p:txBody>
      </p:sp>
      <p:sp>
        <p:nvSpPr>
          <p:cNvPr id="5" name="Rectangle 3"/>
          <p:cNvSpPr>
            <a:spLocks noGrp="1" noChangeArrowheads="1"/>
          </p:cNvSpPr>
          <p:nvPr>
            <p:ph type="sldNum" sz="quarter" idx="11"/>
          </p:nvPr>
        </p:nvSpPr>
        <p:spPr>
          <a:xfrm>
            <a:off x="3505200" y="6393271"/>
            <a:ext cx="2133600" cy="457200"/>
          </a:xfrm>
          <a:ln/>
        </p:spPr>
        <p:txBody>
          <a:bodyPr/>
          <a:lstStyle>
            <a:lvl1pPr algn="ctr">
              <a:defRPr/>
            </a:lvl1pPr>
          </a:lstStyle>
          <a:p>
            <a:pPr>
              <a:defRPr/>
            </a:pPr>
            <a:fld id="{94831C4F-1A5A-4659-93FE-6022FF5062ED}" type="slidenum">
              <a:rPr lang="en-US" altLang="en-US" smtClean="0"/>
              <a:pPr>
                <a:defRPr/>
              </a:pPr>
              <a:t>‹#›</a:t>
            </a:fld>
            <a:endParaRPr lang="en-US" altLang="en-US" dirty="0"/>
          </a:p>
        </p:txBody>
      </p:sp>
      <p:sp>
        <p:nvSpPr>
          <p:cNvPr id="6" name="Rectangle 16"/>
          <p:cNvSpPr>
            <a:spLocks noGrp="1" noChangeArrowheads="1"/>
          </p:cNvSpPr>
          <p:nvPr>
            <p:ph type="dt" sz="half" idx="12"/>
          </p:nvPr>
        </p:nvSpPr>
        <p:spPr>
          <a:ln/>
        </p:spPr>
        <p:txBody>
          <a:bodyPr/>
          <a:lstStyle>
            <a:lvl1pPr>
              <a:defRPr/>
            </a:lvl1pPr>
          </a:lstStyle>
          <a:p>
            <a:pPr>
              <a:defRPr/>
            </a:pPr>
            <a:fld id="{F011A1B5-D63F-4E37-BDA6-97E035D5A31E}" type="datetime2">
              <a:rPr lang="en-US" smtClean="0"/>
              <a:t>Saturday, December 21, 2019</a:t>
            </a:fld>
            <a:endParaRPr lang="en-US"/>
          </a:p>
        </p:txBody>
      </p:sp>
    </p:spTree>
    <p:extLst>
      <p:ext uri="{BB962C8B-B14F-4D97-AF65-F5344CB8AC3E}">
        <p14:creationId xmlns:p14="http://schemas.microsoft.com/office/powerpoint/2010/main" val="307743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lgn="r">
              <a:defRPr/>
            </a:pPr>
            <a:r>
              <a:rPr lang="da-DK"/>
              <a:t>CSE, SRM-AP</a:t>
            </a:r>
            <a:endParaRPr lang="en-US" sz="800" b="1" dirty="0"/>
          </a:p>
        </p:txBody>
      </p:sp>
      <p:sp>
        <p:nvSpPr>
          <p:cNvPr id="5" name="Rectangle 3"/>
          <p:cNvSpPr>
            <a:spLocks noGrp="1" noChangeArrowheads="1"/>
          </p:cNvSpPr>
          <p:nvPr>
            <p:ph type="sldNum" sz="quarter" idx="11"/>
          </p:nvPr>
        </p:nvSpPr>
        <p:spPr>
          <a:ln/>
        </p:spPr>
        <p:txBody>
          <a:bodyPr/>
          <a:lstStyle>
            <a:lvl1pPr>
              <a:defRPr/>
            </a:lvl1pPr>
          </a:lstStyle>
          <a:p>
            <a:pPr>
              <a:defRPr/>
            </a:pPr>
            <a:fld id="{2400421B-ED68-427B-BF3D-501EB705DA7E}"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BC461846-F123-43D7-9C3E-E39B37EBFAAC}" type="datetime2">
              <a:rPr lang="en-US" smtClean="0"/>
              <a:t>Saturday, December 21, 2019</a:t>
            </a:fld>
            <a:endParaRPr lang="en-US"/>
          </a:p>
        </p:txBody>
      </p:sp>
      <p:pic>
        <p:nvPicPr>
          <p:cNvPr id="7" name="Picture 6">
            <a:extLst>
              <a:ext uri="{FF2B5EF4-FFF2-40B4-BE49-F238E27FC236}">
                <a16:creationId xmlns:a16="http://schemas.microsoft.com/office/drawing/2014/main" id="{6BBF0D60-161F-42B0-AA70-09D6CC2CF7B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Tree>
    <p:extLst>
      <p:ext uri="{BB962C8B-B14F-4D97-AF65-F5344CB8AC3E}">
        <p14:creationId xmlns:p14="http://schemas.microsoft.com/office/powerpoint/2010/main" val="297227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lgn="r">
              <a:defRPr/>
            </a:pPr>
            <a:r>
              <a:rPr lang="da-DK"/>
              <a:t>CSE, SRM-AP</a:t>
            </a:r>
            <a:endParaRPr lang="en-US" sz="800" b="1" dirty="0"/>
          </a:p>
        </p:txBody>
      </p:sp>
      <p:sp>
        <p:nvSpPr>
          <p:cNvPr id="5" name="Rectangle 3"/>
          <p:cNvSpPr>
            <a:spLocks noGrp="1" noChangeArrowheads="1"/>
          </p:cNvSpPr>
          <p:nvPr>
            <p:ph type="sldNum" sz="quarter" idx="11"/>
          </p:nvPr>
        </p:nvSpPr>
        <p:spPr>
          <a:ln/>
        </p:spPr>
        <p:txBody>
          <a:bodyPr/>
          <a:lstStyle>
            <a:lvl1pPr>
              <a:defRPr/>
            </a:lvl1pPr>
          </a:lstStyle>
          <a:p>
            <a:pPr>
              <a:defRPr/>
            </a:pPr>
            <a:fld id="{6828368A-34F9-4FD9-AFE5-20C986E77196}"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6449273B-D6DF-4081-B4B5-E8E06EB5E643}" type="datetime2">
              <a:rPr lang="en-US" smtClean="0"/>
              <a:t>Saturday, December 21, 2019</a:t>
            </a:fld>
            <a:endParaRPr lang="en-US"/>
          </a:p>
        </p:txBody>
      </p:sp>
      <p:pic>
        <p:nvPicPr>
          <p:cNvPr id="7" name="Picture 6">
            <a:extLst>
              <a:ext uri="{FF2B5EF4-FFF2-40B4-BE49-F238E27FC236}">
                <a16:creationId xmlns:a16="http://schemas.microsoft.com/office/drawing/2014/main" id="{E79E378E-8228-4EBF-8EC3-C657BB5B52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264083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E874597B-3B6F-4A2F-954E-FC2775B8E9E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
        <p:nvSpPr>
          <p:cNvPr id="12" name="Rectangle 2">
            <a:extLst>
              <a:ext uri="{FF2B5EF4-FFF2-40B4-BE49-F238E27FC236}">
                <a16:creationId xmlns:a16="http://schemas.microsoft.com/office/drawing/2014/main" id="{A1626C30-5C3D-4C3E-81CF-892A24BFF3F2}"/>
              </a:ext>
            </a:extLst>
          </p:cNvPr>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a:t>CSE, SRM-AP</a:t>
            </a:r>
            <a:endParaRPr lang="en-US" sz="800" b="1" dirty="0"/>
          </a:p>
        </p:txBody>
      </p:sp>
      <p:sp>
        <p:nvSpPr>
          <p:cNvPr id="13" name="Rectangle 3">
            <a:extLst>
              <a:ext uri="{FF2B5EF4-FFF2-40B4-BE49-F238E27FC236}">
                <a16:creationId xmlns:a16="http://schemas.microsoft.com/office/drawing/2014/main" id="{1EC22064-610B-4417-B178-3878CEAD2617}"/>
              </a:ext>
            </a:extLst>
          </p:cNvPr>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sp>
        <p:nvSpPr>
          <p:cNvPr id="14" name="Rectangle 16">
            <a:extLst>
              <a:ext uri="{FF2B5EF4-FFF2-40B4-BE49-F238E27FC236}">
                <a16:creationId xmlns:a16="http://schemas.microsoft.com/office/drawing/2014/main" id="{69D0FBE7-4577-459F-A132-D061F44DD3FF}"/>
              </a:ext>
            </a:extLst>
          </p:cNvPr>
          <p:cNvSpPr>
            <a:spLocks noGrp="1" noChangeArrowheads="1"/>
          </p:cNvSpPr>
          <p:nvPr>
            <p:ph type="dt" sz="half" idx="10"/>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0D25E15D-A392-45C4-B2B2-9338928CD8BC}" type="datetime2">
              <a:rPr lang="en-US" smtClean="0"/>
              <a:t>Saturday, December 21, 2019</a:t>
            </a:fld>
            <a:endParaRPr lang="en-US"/>
          </a:p>
        </p:txBody>
      </p:sp>
    </p:spTree>
    <p:extLst>
      <p:ext uri="{BB962C8B-B14F-4D97-AF65-F5344CB8AC3E}">
        <p14:creationId xmlns:p14="http://schemas.microsoft.com/office/powerpoint/2010/main" val="248633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lgn="r">
              <a:defRPr/>
            </a:pPr>
            <a:r>
              <a:rPr lang="da-DK"/>
              <a:t>CSE, SRM-AP</a:t>
            </a:r>
            <a:endParaRPr lang="en-US" sz="800" b="1" dirty="0"/>
          </a:p>
        </p:txBody>
      </p:sp>
      <p:sp>
        <p:nvSpPr>
          <p:cNvPr id="8" name="Rectangle 3"/>
          <p:cNvSpPr>
            <a:spLocks noGrp="1" noChangeArrowheads="1"/>
          </p:cNvSpPr>
          <p:nvPr>
            <p:ph type="sldNum" sz="quarter" idx="11"/>
          </p:nvPr>
        </p:nvSpPr>
        <p:spPr>
          <a:ln/>
        </p:spPr>
        <p:txBody>
          <a:bodyPr/>
          <a:lstStyle>
            <a:lvl1pPr>
              <a:defRPr/>
            </a:lvl1pPr>
          </a:lstStyle>
          <a:p>
            <a:pPr>
              <a:defRPr/>
            </a:pPr>
            <a:fld id="{2FAEED77-7BFA-4AB8-BDAC-FFFF3804F78C}" type="slidenum">
              <a:rPr lang="en-US" altLang="en-US"/>
              <a:pPr>
                <a:defRPr/>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fld id="{ED718C4D-9732-43DE-A52F-6461969B6473}" type="datetime2">
              <a:rPr lang="en-US" smtClean="0"/>
              <a:t>Saturday, December 21, 2019</a:t>
            </a:fld>
            <a:endParaRPr lang="en-US"/>
          </a:p>
        </p:txBody>
      </p:sp>
      <p:pic>
        <p:nvPicPr>
          <p:cNvPr id="10" name="Picture 9">
            <a:extLst>
              <a:ext uri="{FF2B5EF4-FFF2-40B4-BE49-F238E27FC236}">
                <a16:creationId xmlns:a16="http://schemas.microsoft.com/office/drawing/2014/main" id="{537F3325-E828-4FB8-BD02-B05EECEC63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218050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lgn="r">
              <a:defRPr/>
            </a:pPr>
            <a:r>
              <a:rPr lang="da-DK"/>
              <a:t>CSE, SRM-AP</a:t>
            </a:r>
            <a:endParaRPr lang="en-US" sz="800" b="1" dirty="0"/>
          </a:p>
        </p:txBody>
      </p:sp>
      <p:sp>
        <p:nvSpPr>
          <p:cNvPr id="4" name="Rectangle 3"/>
          <p:cNvSpPr>
            <a:spLocks noGrp="1" noChangeArrowheads="1"/>
          </p:cNvSpPr>
          <p:nvPr>
            <p:ph type="sldNum" sz="quarter" idx="11"/>
          </p:nvPr>
        </p:nvSpPr>
        <p:spPr>
          <a:ln/>
        </p:spPr>
        <p:txBody>
          <a:bodyPr/>
          <a:lstStyle>
            <a:lvl1pPr>
              <a:defRPr/>
            </a:lvl1pPr>
          </a:lstStyle>
          <a:p>
            <a:pPr>
              <a:defRPr/>
            </a:pPr>
            <a:fld id="{8EAEA04A-4862-4252-B0A0-F977128056E6}" type="slidenum">
              <a:rPr lang="en-US" altLang="en-US"/>
              <a:pPr>
                <a:defRPr/>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fld id="{0F9254C7-70F0-401A-8670-5DD7A3D59B74}" type="datetime2">
              <a:rPr lang="en-US" smtClean="0"/>
              <a:t>Saturday, December 21, 2019</a:t>
            </a:fld>
            <a:endParaRPr lang="en-US"/>
          </a:p>
        </p:txBody>
      </p:sp>
      <p:pic>
        <p:nvPicPr>
          <p:cNvPr id="6" name="Picture 5">
            <a:extLst>
              <a:ext uri="{FF2B5EF4-FFF2-40B4-BE49-F238E27FC236}">
                <a16:creationId xmlns:a16="http://schemas.microsoft.com/office/drawing/2014/main" id="{D3F3B53E-207E-4D23-8ABA-711882F87E8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Tree>
    <p:extLst>
      <p:ext uri="{BB962C8B-B14F-4D97-AF65-F5344CB8AC3E}">
        <p14:creationId xmlns:p14="http://schemas.microsoft.com/office/powerpoint/2010/main" val="45270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70F3E5-C53E-49A7-9B3E-D8926D6A1A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
        <p:nvSpPr>
          <p:cNvPr id="6" name="Rectangle 2">
            <a:extLst>
              <a:ext uri="{FF2B5EF4-FFF2-40B4-BE49-F238E27FC236}">
                <a16:creationId xmlns:a16="http://schemas.microsoft.com/office/drawing/2014/main" id="{06C99EEB-EDFE-4F23-A5A6-C429980B8D34}"/>
              </a:ext>
            </a:extLst>
          </p:cNvPr>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a:t>CSE, SRM-AP</a:t>
            </a:r>
            <a:endParaRPr lang="en-US" sz="800" b="1" dirty="0"/>
          </a:p>
        </p:txBody>
      </p:sp>
      <p:sp>
        <p:nvSpPr>
          <p:cNvPr id="7" name="Rectangle 3">
            <a:extLst>
              <a:ext uri="{FF2B5EF4-FFF2-40B4-BE49-F238E27FC236}">
                <a16:creationId xmlns:a16="http://schemas.microsoft.com/office/drawing/2014/main" id="{6D8C1ED0-B53E-4489-A7B6-E69E52426DAF}"/>
              </a:ext>
            </a:extLst>
          </p:cNvPr>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sp>
        <p:nvSpPr>
          <p:cNvPr id="8" name="Rectangle 16">
            <a:extLst>
              <a:ext uri="{FF2B5EF4-FFF2-40B4-BE49-F238E27FC236}">
                <a16:creationId xmlns:a16="http://schemas.microsoft.com/office/drawing/2014/main" id="{37E6C202-52F0-4109-8F68-677469FF0862}"/>
              </a:ext>
            </a:extLst>
          </p:cNvPr>
          <p:cNvSpPr>
            <a:spLocks noGrp="1" noChangeArrowheads="1"/>
          </p:cNvSpPr>
          <p:nvPr>
            <p:ph type="dt" sz="half" idx="2"/>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B796DFD4-520A-468E-A656-FB05B7E91C28}" type="datetime2">
              <a:rPr lang="en-US" smtClean="0"/>
              <a:t>Saturday, December 21, 2019</a:t>
            </a:fld>
            <a:endParaRPr lang="en-US"/>
          </a:p>
        </p:txBody>
      </p:sp>
    </p:spTree>
    <p:extLst>
      <p:ext uri="{BB962C8B-B14F-4D97-AF65-F5344CB8AC3E}">
        <p14:creationId xmlns:p14="http://schemas.microsoft.com/office/powerpoint/2010/main" val="78738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xfrm>
            <a:off x="6236712" y="6380594"/>
            <a:ext cx="2895600" cy="477406"/>
          </a:xfrm>
          <a:ln/>
        </p:spPr>
        <p:txBody>
          <a:bodyPr/>
          <a:lstStyle>
            <a:lvl1pPr>
              <a:defRPr/>
            </a:lvl1pPr>
          </a:lstStyle>
          <a:p>
            <a:pPr algn="r">
              <a:defRPr/>
            </a:pPr>
            <a:r>
              <a:rPr lang="da-DK"/>
              <a:t>CSE, SRM-AP</a:t>
            </a:r>
            <a:endParaRPr lang="en-US" sz="800" b="1" dirty="0"/>
          </a:p>
        </p:txBody>
      </p:sp>
      <p:sp>
        <p:nvSpPr>
          <p:cNvPr id="6" name="Rectangle 3"/>
          <p:cNvSpPr>
            <a:spLocks noGrp="1" noChangeArrowheads="1"/>
          </p:cNvSpPr>
          <p:nvPr>
            <p:ph type="sldNum" sz="quarter" idx="11"/>
          </p:nvPr>
        </p:nvSpPr>
        <p:spPr>
          <a:xfrm>
            <a:off x="3505200" y="6390119"/>
            <a:ext cx="2133600" cy="457200"/>
          </a:xfrm>
          <a:ln/>
        </p:spPr>
        <p:txBody>
          <a:bodyPr/>
          <a:lstStyle>
            <a:lvl1pPr algn="ctr">
              <a:defRPr/>
            </a:lvl1pPr>
          </a:lstStyle>
          <a:p>
            <a:pPr>
              <a:defRPr/>
            </a:pPr>
            <a:fld id="{ED35B482-2706-43B3-8D8F-EA2CBD717F2D}" type="slidenum">
              <a:rPr lang="en-US" altLang="en-US" smtClean="0"/>
              <a:pPr>
                <a:defRPr/>
              </a:pPr>
              <a:t>‹#›</a:t>
            </a:fld>
            <a:endParaRPr lang="en-US" altLang="en-US" dirty="0"/>
          </a:p>
        </p:txBody>
      </p:sp>
      <p:sp>
        <p:nvSpPr>
          <p:cNvPr id="7" name="Rectangle 16"/>
          <p:cNvSpPr>
            <a:spLocks noGrp="1" noChangeArrowheads="1"/>
          </p:cNvSpPr>
          <p:nvPr>
            <p:ph type="dt" sz="half" idx="12"/>
          </p:nvPr>
        </p:nvSpPr>
        <p:spPr>
          <a:ln/>
        </p:spPr>
        <p:txBody>
          <a:bodyPr/>
          <a:lstStyle>
            <a:lvl1pPr>
              <a:defRPr/>
            </a:lvl1pPr>
          </a:lstStyle>
          <a:p>
            <a:pPr>
              <a:defRPr/>
            </a:pPr>
            <a:fld id="{B164D93B-F426-46C1-A079-BAD49A11099C}" type="datetime2">
              <a:rPr lang="en-US" smtClean="0"/>
              <a:t>Saturday, December 21, 2019</a:t>
            </a:fld>
            <a:endParaRPr lang="en-US"/>
          </a:p>
        </p:txBody>
      </p:sp>
      <p:pic>
        <p:nvPicPr>
          <p:cNvPr id="8" name="Picture 7">
            <a:extLst>
              <a:ext uri="{FF2B5EF4-FFF2-40B4-BE49-F238E27FC236}">
                <a16:creationId xmlns:a16="http://schemas.microsoft.com/office/drawing/2014/main" id="{DC0DDFB2-6386-4618-B7E3-EBD2257E89A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Tree>
    <p:extLst>
      <p:ext uri="{BB962C8B-B14F-4D97-AF65-F5344CB8AC3E}">
        <p14:creationId xmlns:p14="http://schemas.microsoft.com/office/powerpoint/2010/main" val="285261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xfrm>
            <a:off x="6248400" y="6381773"/>
            <a:ext cx="2895600" cy="457200"/>
          </a:xfrm>
          <a:ln/>
        </p:spPr>
        <p:txBody>
          <a:bodyPr/>
          <a:lstStyle>
            <a:lvl1pPr>
              <a:defRPr/>
            </a:lvl1pPr>
          </a:lstStyle>
          <a:p>
            <a:pPr algn="r">
              <a:defRPr/>
            </a:pPr>
            <a:r>
              <a:rPr lang="da-DK"/>
              <a:t>CSE, SRM-AP</a:t>
            </a:r>
            <a:endParaRPr lang="en-US" sz="800" b="1" dirty="0"/>
          </a:p>
        </p:txBody>
      </p:sp>
      <p:sp>
        <p:nvSpPr>
          <p:cNvPr id="6" name="Rectangle 3"/>
          <p:cNvSpPr>
            <a:spLocks noGrp="1" noChangeArrowheads="1"/>
          </p:cNvSpPr>
          <p:nvPr>
            <p:ph type="sldNum" sz="quarter" idx="11"/>
          </p:nvPr>
        </p:nvSpPr>
        <p:spPr>
          <a:xfrm>
            <a:off x="3467302" y="6380594"/>
            <a:ext cx="2136371" cy="457200"/>
          </a:xfrm>
          <a:ln/>
        </p:spPr>
        <p:txBody>
          <a:bodyPr/>
          <a:lstStyle>
            <a:lvl1pPr algn="ctr">
              <a:defRPr/>
            </a:lvl1pPr>
          </a:lstStyle>
          <a:p>
            <a:pPr>
              <a:defRPr/>
            </a:pPr>
            <a:fld id="{5798B48B-1AD3-4401-9325-77236A2A9E4B}" type="slidenum">
              <a:rPr lang="en-US" altLang="en-US" smtClean="0"/>
              <a:pPr>
                <a:defRPr/>
              </a:pPr>
              <a:t>‹#›</a:t>
            </a:fld>
            <a:endParaRPr lang="en-US" altLang="en-US" dirty="0"/>
          </a:p>
        </p:txBody>
      </p:sp>
      <p:sp>
        <p:nvSpPr>
          <p:cNvPr id="7" name="Rectangle 16"/>
          <p:cNvSpPr>
            <a:spLocks noGrp="1" noChangeArrowheads="1"/>
          </p:cNvSpPr>
          <p:nvPr>
            <p:ph type="dt" sz="half" idx="12"/>
          </p:nvPr>
        </p:nvSpPr>
        <p:spPr>
          <a:ln/>
        </p:spPr>
        <p:txBody>
          <a:bodyPr/>
          <a:lstStyle>
            <a:lvl1pPr>
              <a:defRPr/>
            </a:lvl1pPr>
          </a:lstStyle>
          <a:p>
            <a:pPr>
              <a:defRPr/>
            </a:pPr>
            <a:fld id="{C49695D4-01D0-4334-9455-CF9E13AAC237}" type="datetime2">
              <a:rPr lang="en-US" smtClean="0"/>
              <a:t>Saturday, December 21, 2019</a:t>
            </a:fld>
            <a:endParaRPr lang="en-US"/>
          </a:p>
        </p:txBody>
      </p:sp>
      <p:pic>
        <p:nvPicPr>
          <p:cNvPr id="8" name="Picture 7">
            <a:extLst>
              <a:ext uri="{FF2B5EF4-FFF2-40B4-BE49-F238E27FC236}">
                <a16:creationId xmlns:a16="http://schemas.microsoft.com/office/drawing/2014/main" id="{C402C467-F4DC-45F8-B02B-31041798AD5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43880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a:t>CSE, SRM-AP</a:t>
            </a:r>
            <a:endParaRPr lang="en-US" sz="800" b="1" dirty="0"/>
          </a:p>
        </p:txBody>
      </p:sp>
      <p:sp>
        <p:nvSpPr>
          <p:cNvPr id="6147" name="Rectangle 3"/>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60" name="Rectangle 16"/>
          <p:cNvSpPr>
            <a:spLocks noGrp="1" noChangeArrowheads="1"/>
          </p:cNvSpPr>
          <p:nvPr>
            <p:ph type="dt" sz="half" idx="2"/>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E297717A-A378-413B-9A72-AB8DB2C2890C}" type="datetime2">
              <a:rPr lang="en-US" smtClean="0"/>
              <a:t>Saturday, December 21, 2019</a:t>
            </a:fld>
            <a:endParaRPr lang="en-US"/>
          </a:p>
        </p:txBody>
      </p:sp>
      <p:pic>
        <p:nvPicPr>
          <p:cNvPr id="17" name="Picture 16">
            <a:extLst>
              <a:ext uri="{FF2B5EF4-FFF2-40B4-BE49-F238E27FC236}">
                <a16:creationId xmlns:a16="http://schemas.microsoft.com/office/drawing/2014/main" id="{60A8B54F-B830-43C9-BB3E-339638843A9F}"/>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21749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189" algn="l" rtl="0" fontAlgn="base">
        <a:spcBef>
          <a:spcPct val="0"/>
        </a:spcBef>
        <a:spcAft>
          <a:spcPct val="0"/>
        </a:spcAft>
        <a:defRPr sz="4400">
          <a:solidFill>
            <a:schemeClr val="tx1"/>
          </a:solidFill>
          <a:latin typeface="Arial" charset="0"/>
        </a:defRPr>
      </a:lvl6pPr>
      <a:lvl7pPr marL="914377" algn="l" rtl="0" fontAlgn="base">
        <a:spcBef>
          <a:spcPct val="0"/>
        </a:spcBef>
        <a:spcAft>
          <a:spcPct val="0"/>
        </a:spcAft>
        <a:defRPr sz="4400">
          <a:solidFill>
            <a:schemeClr val="tx1"/>
          </a:solidFill>
          <a:latin typeface="Arial" charset="0"/>
        </a:defRPr>
      </a:lvl7pPr>
      <a:lvl8pPr marL="1371566" algn="l" rtl="0" fontAlgn="base">
        <a:spcBef>
          <a:spcPct val="0"/>
        </a:spcBef>
        <a:spcAft>
          <a:spcPct val="0"/>
        </a:spcAft>
        <a:defRPr sz="4400">
          <a:solidFill>
            <a:schemeClr val="tx1"/>
          </a:solidFill>
          <a:latin typeface="Arial" charset="0"/>
        </a:defRPr>
      </a:lvl8pPr>
      <a:lvl9pPr marL="1828754" algn="l" rtl="0" fontAlgn="base">
        <a:spcBef>
          <a:spcPct val="0"/>
        </a:spcBef>
        <a:spcAft>
          <a:spcPct val="0"/>
        </a:spcAft>
        <a:defRPr sz="4400">
          <a:solidFill>
            <a:schemeClr val="tx1"/>
          </a:solidFill>
          <a:latin typeface="Arial" charset="0"/>
        </a:defRPr>
      </a:lvl9pPr>
    </p:titleStyle>
    <p:bodyStyle>
      <a:lvl1pPr marL="342891" indent="-342891"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2971" indent="-228594"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160" indent="-228594"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349" indent="-228594"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537"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726"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8914"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103"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png"/><Relationship Id="rId4" Type="http://schemas.openxmlformats.org/officeDocument/2006/relationships/image" Target="../media/image14.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9.png"/><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1.emf"/><Relationship Id="rId4" Type="http://schemas.openxmlformats.org/officeDocument/2006/relationships/oleObject" Target="../embeddings/oleObject10.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470245" y="1752600"/>
            <a:ext cx="6340380" cy="2209800"/>
          </a:xfrm>
        </p:spPr>
        <p:txBody>
          <a:bodyPr/>
          <a:lstStyle/>
          <a:p>
            <a:pPr algn="ctr" eaLnBrk="1" hangingPunct="1"/>
            <a:r>
              <a:rPr lang="en-US" altLang="en-US" sz="3400" dirty="0"/>
              <a:t>Introduction</a:t>
            </a:r>
          </a:p>
        </p:txBody>
      </p:sp>
      <p:sp>
        <p:nvSpPr>
          <p:cNvPr id="4" name="TextBox 3">
            <a:extLst>
              <a:ext uri="{FF2B5EF4-FFF2-40B4-BE49-F238E27FC236}">
                <a16:creationId xmlns:a16="http://schemas.microsoft.com/office/drawing/2014/main" id="{CC3C27B8-9AB1-41FF-9BE4-382E98F7DC09}"/>
              </a:ext>
            </a:extLst>
          </p:cNvPr>
          <p:cNvSpPr txBox="1"/>
          <p:nvPr/>
        </p:nvSpPr>
        <p:spPr>
          <a:xfrm>
            <a:off x="6343329" y="6488668"/>
            <a:ext cx="2800671" cy="369332"/>
          </a:xfrm>
          <a:prstGeom prst="rect">
            <a:avLst/>
          </a:prstGeom>
          <a:noFill/>
        </p:spPr>
        <p:txBody>
          <a:bodyPr wrap="square" rtlCol="0">
            <a:spAutoFit/>
          </a:bodyPr>
          <a:lstStyle/>
          <a:p>
            <a:pPr algn="r"/>
            <a:r>
              <a:rPr lang="en-US" b="1" dirty="0"/>
              <a:t>Dr. Amit Kr Mandal</a:t>
            </a:r>
            <a:endParaRPr lang="en-US" dirty="0"/>
          </a:p>
        </p:txBody>
      </p:sp>
    </p:spTree>
    <p:extLst>
      <p:ext uri="{BB962C8B-B14F-4D97-AF65-F5344CB8AC3E}">
        <p14:creationId xmlns:p14="http://schemas.microsoft.com/office/powerpoint/2010/main" val="3208055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457200"/>
            <a:ext cx="9144000" cy="1371600"/>
          </a:xfrm>
        </p:spPr>
        <p:txBody>
          <a:bodyPr/>
          <a:lstStyle/>
          <a:p>
            <a:pPr algn="ctr"/>
            <a:r>
              <a:rPr lang="en-US" altLang="en-US" dirty="0">
                <a:solidFill>
                  <a:srgbClr val="7030A0"/>
                </a:solidFill>
              </a:rPr>
              <a:t>The Java Virtual Machine</a:t>
            </a:r>
          </a:p>
        </p:txBody>
      </p:sp>
      <p:sp>
        <p:nvSpPr>
          <p:cNvPr id="25603" name="Rectangle 3">
            <a:extLst>
              <a:ext uri="{FF2B5EF4-FFF2-40B4-BE49-F238E27FC236}">
                <a16:creationId xmlns:a16="http://schemas.microsoft.com/office/drawing/2014/main" id="{9EC10F9F-2D43-4446-8C45-FA505AE6ED93}"/>
              </a:ext>
            </a:extLst>
          </p:cNvPr>
          <p:cNvSpPr>
            <a:spLocks noGrp="1" noChangeArrowheads="1"/>
          </p:cNvSpPr>
          <p:nvPr>
            <p:ph type="body" idx="1"/>
          </p:nvPr>
        </p:nvSpPr>
        <p:spPr>
          <a:xfrm>
            <a:off x="457200" y="1671890"/>
            <a:ext cx="8229600" cy="4865614"/>
          </a:xfrm>
        </p:spPr>
        <p:txBody>
          <a:bodyPr/>
          <a:lstStyle/>
          <a:p>
            <a:r>
              <a:rPr lang="en-US" dirty="0"/>
              <a:t>The majority of type checking is done when the code is compiled.</a:t>
            </a:r>
          </a:p>
          <a:p>
            <a:r>
              <a:rPr lang="en-US" dirty="0"/>
              <a:t>Implementation of the JVM approved by Sun Microsystems (</a:t>
            </a:r>
            <a:r>
              <a:rPr lang="en-US"/>
              <a:t>Now Oracle Corp.) must </a:t>
            </a:r>
            <a:r>
              <a:rPr lang="en-US" dirty="0"/>
              <a:t>be able to run any compliant class file.</a:t>
            </a:r>
          </a:p>
          <a:p>
            <a:r>
              <a:rPr lang="en-US" dirty="0"/>
              <a:t>The JVM executes on multiple operating environments.</a:t>
            </a:r>
            <a:endParaRPr lang="en-US" altLang="en-US" sz="1600" dirty="0"/>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DEA9F079-EC81-4834-9103-3EA718AA7962}"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10</a:t>
            </a:fld>
            <a:endParaRPr lang="en-US" altLang="en-US"/>
          </a:p>
        </p:txBody>
      </p:sp>
    </p:spTree>
    <p:extLst>
      <p:ext uri="{BB962C8B-B14F-4D97-AF65-F5344CB8AC3E}">
        <p14:creationId xmlns:p14="http://schemas.microsoft.com/office/powerpoint/2010/main" val="355022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457200"/>
            <a:ext cx="9144000" cy="1371600"/>
          </a:xfrm>
        </p:spPr>
        <p:txBody>
          <a:bodyPr/>
          <a:lstStyle/>
          <a:p>
            <a:pPr algn="ctr"/>
            <a:r>
              <a:rPr lang="en-US" altLang="en-US" dirty="0">
                <a:solidFill>
                  <a:srgbClr val="7030A0"/>
                </a:solidFill>
              </a:rPr>
              <a:t>Garbage Collection</a:t>
            </a:r>
          </a:p>
        </p:txBody>
      </p:sp>
      <p:sp>
        <p:nvSpPr>
          <p:cNvPr id="25603" name="Rectangle 3">
            <a:extLst>
              <a:ext uri="{FF2B5EF4-FFF2-40B4-BE49-F238E27FC236}">
                <a16:creationId xmlns:a16="http://schemas.microsoft.com/office/drawing/2014/main" id="{9EC10F9F-2D43-4446-8C45-FA505AE6ED93}"/>
              </a:ext>
            </a:extLst>
          </p:cNvPr>
          <p:cNvSpPr>
            <a:spLocks noGrp="1" noChangeArrowheads="1"/>
          </p:cNvSpPr>
          <p:nvPr>
            <p:ph type="body" idx="1"/>
          </p:nvPr>
        </p:nvSpPr>
        <p:spPr>
          <a:xfrm>
            <a:off x="457200" y="1671890"/>
            <a:ext cx="8229600" cy="4865614"/>
          </a:xfrm>
        </p:spPr>
        <p:txBody>
          <a:bodyPr/>
          <a:lstStyle/>
          <a:p>
            <a:r>
              <a:rPr lang="en-US" dirty="0"/>
              <a:t>Allocated memory that is no longer needed should be deallocated.</a:t>
            </a:r>
          </a:p>
          <a:p>
            <a:r>
              <a:rPr lang="en-US" dirty="0"/>
              <a:t>In other languages, deallocation is the programmer’s responsibility.</a:t>
            </a:r>
          </a:p>
          <a:p>
            <a:r>
              <a:rPr lang="en-US" dirty="0"/>
              <a:t>The Java programming language provides a system-level thread to track memory allocation.</a:t>
            </a:r>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75540EDD-14B4-43DD-8C27-9B7011D9F70C}"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11</a:t>
            </a:fld>
            <a:endParaRPr lang="en-US" altLang="en-US"/>
          </a:p>
        </p:txBody>
      </p:sp>
    </p:spTree>
    <p:extLst>
      <p:ext uri="{BB962C8B-B14F-4D97-AF65-F5344CB8AC3E}">
        <p14:creationId xmlns:p14="http://schemas.microsoft.com/office/powerpoint/2010/main" val="87073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457200"/>
            <a:ext cx="9144000" cy="1371600"/>
          </a:xfrm>
        </p:spPr>
        <p:txBody>
          <a:bodyPr/>
          <a:lstStyle/>
          <a:p>
            <a:pPr algn="ctr"/>
            <a:r>
              <a:rPr lang="en-US" altLang="en-US" dirty="0">
                <a:solidFill>
                  <a:srgbClr val="7030A0"/>
                </a:solidFill>
              </a:rPr>
              <a:t>Garbage Collection</a:t>
            </a:r>
          </a:p>
        </p:txBody>
      </p:sp>
      <p:sp>
        <p:nvSpPr>
          <p:cNvPr id="25603" name="Rectangle 3">
            <a:extLst>
              <a:ext uri="{FF2B5EF4-FFF2-40B4-BE49-F238E27FC236}">
                <a16:creationId xmlns:a16="http://schemas.microsoft.com/office/drawing/2014/main" id="{9EC10F9F-2D43-4446-8C45-FA505AE6ED93}"/>
              </a:ext>
            </a:extLst>
          </p:cNvPr>
          <p:cNvSpPr>
            <a:spLocks noGrp="1" noChangeArrowheads="1"/>
          </p:cNvSpPr>
          <p:nvPr>
            <p:ph type="body" idx="1"/>
          </p:nvPr>
        </p:nvSpPr>
        <p:spPr>
          <a:xfrm>
            <a:off x="457200" y="1671890"/>
            <a:ext cx="8229600" cy="4865614"/>
          </a:xfrm>
        </p:spPr>
        <p:txBody>
          <a:bodyPr/>
          <a:lstStyle/>
          <a:p>
            <a:r>
              <a:rPr lang="en-US" dirty="0"/>
              <a:t>Garbage collection has the following characteristics:</a:t>
            </a:r>
          </a:p>
          <a:p>
            <a:pPr lvl="1"/>
            <a:r>
              <a:rPr lang="en-US" dirty="0"/>
              <a:t>Checks for and frees memory no longer needed</a:t>
            </a:r>
          </a:p>
          <a:p>
            <a:pPr lvl="1"/>
            <a:r>
              <a:rPr lang="en-US" dirty="0"/>
              <a:t>Is done automatically</a:t>
            </a:r>
          </a:p>
          <a:p>
            <a:pPr lvl="1"/>
            <a:r>
              <a:rPr lang="en-US" dirty="0"/>
              <a:t>Can vary dramatically across JVM implementations</a:t>
            </a:r>
            <a:endParaRPr lang="en-US" altLang="en-US" sz="1200" dirty="0"/>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C60556D8-D5E7-464F-B1DE-E02C65E060B8}"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12</a:t>
            </a:fld>
            <a:endParaRPr lang="en-US" altLang="en-US"/>
          </a:p>
        </p:txBody>
      </p:sp>
    </p:spTree>
    <p:extLst>
      <p:ext uri="{BB962C8B-B14F-4D97-AF65-F5344CB8AC3E}">
        <p14:creationId xmlns:p14="http://schemas.microsoft.com/office/powerpoint/2010/main" val="3946389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457200"/>
            <a:ext cx="9144000" cy="970767"/>
          </a:xfrm>
        </p:spPr>
        <p:txBody>
          <a:bodyPr/>
          <a:lstStyle/>
          <a:p>
            <a:pPr algn="ctr"/>
            <a:r>
              <a:rPr lang="en-US" altLang="en-US" dirty="0">
                <a:solidFill>
                  <a:srgbClr val="7030A0"/>
                </a:solidFill>
              </a:rPr>
              <a:t>The Java Runtime Environment</a:t>
            </a:r>
          </a:p>
        </p:txBody>
      </p:sp>
      <p:sp>
        <p:nvSpPr>
          <p:cNvPr id="25603" name="Rectangle 3">
            <a:extLst>
              <a:ext uri="{FF2B5EF4-FFF2-40B4-BE49-F238E27FC236}">
                <a16:creationId xmlns:a16="http://schemas.microsoft.com/office/drawing/2014/main" id="{9EC10F9F-2D43-4446-8C45-FA505AE6ED93}"/>
              </a:ext>
            </a:extLst>
          </p:cNvPr>
          <p:cNvSpPr>
            <a:spLocks noGrp="1" noChangeArrowheads="1"/>
          </p:cNvSpPr>
          <p:nvPr>
            <p:ph type="body" idx="1"/>
          </p:nvPr>
        </p:nvSpPr>
        <p:spPr>
          <a:xfrm>
            <a:off x="457200" y="1308635"/>
            <a:ext cx="8229600" cy="570269"/>
          </a:xfrm>
        </p:spPr>
        <p:txBody>
          <a:bodyPr/>
          <a:lstStyle/>
          <a:p>
            <a:r>
              <a:rPr lang="en-US" sz="2400" dirty="0"/>
              <a:t>The Java application environment performs as follows:</a:t>
            </a:r>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3BD4B2E4-45EF-4FCC-946D-43351B20304F}"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13</a:t>
            </a:fld>
            <a:endParaRPr lang="en-US" altLang="en-US"/>
          </a:p>
        </p:txBody>
      </p:sp>
      <p:pic>
        <p:nvPicPr>
          <p:cNvPr id="6" name="Picture 5">
            <a:extLst>
              <a:ext uri="{FF2B5EF4-FFF2-40B4-BE49-F238E27FC236}">
                <a16:creationId xmlns:a16="http://schemas.microsoft.com/office/drawing/2014/main" id="{43ABAFB7-2942-4553-9780-F85163B9121D}"/>
              </a:ext>
            </a:extLst>
          </p:cNvPr>
          <p:cNvPicPr>
            <a:picLocks noChangeAspect="1"/>
          </p:cNvPicPr>
          <p:nvPr/>
        </p:nvPicPr>
        <p:blipFill>
          <a:blip r:embed="rId2"/>
          <a:stretch>
            <a:fillRect/>
          </a:stretch>
        </p:blipFill>
        <p:spPr>
          <a:xfrm>
            <a:off x="457200" y="1891430"/>
            <a:ext cx="8172450" cy="4572000"/>
          </a:xfrm>
          <a:prstGeom prst="rect">
            <a:avLst/>
          </a:prstGeom>
        </p:spPr>
      </p:pic>
    </p:spTree>
    <p:extLst>
      <p:ext uri="{BB962C8B-B14F-4D97-AF65-F5344CB8AC3E}">
        <p14:creationId xmlns:p14="http://schemas.microsoft.com/office/powerpoint/2010/main" val="3823478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645090"/>
            <a:ext cx="9144000" cy="970767"/>
          </a:xfrm>
        </p:spPr>
        <p:txBody>
          <a:bodyPr/>
          <a:lstStyle/>
          <a:p>
            <a:pPr algn="ctr"/>
            <a:r>
              <a:rPr lang="en-US" altLang="en-US" sz="3600" dirty="0">
                <a:solidFill>
                  <a:srgbClr val="7030A0"/>
                </a:solidFill>
              </a:rPr>
              <a:t>Operation of the JRE With a Just-In-Time</a:t>
            </a:r>
            <a:br>
              <a:rPr lang="en-US" altLang="en-US" sz="3600" dirty="0">
                <a:solidFill>
                  <a:srgbClr val="7030A0"/>
                </a:solidFill>
              </a:rPr>
            </a:br>
            <a:r>
              <a:rPr lang="en-US" altLang="en-US" sz="3600" dirty="0">
                <a:solidFill>
                  <a:srgbClr val="7030A0"/>
                </a:solidFill>
              </a:rPr>
              <a:t>(JIT) Compiler</a:t>
            </a:r>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ADFC3214-B298-4A1A-8382-AF3F4BFD60D7}"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14</a:t>
            </a:fld>
            <a:endParaRPr lang="en-US" altLang="en-US"/>
          </a:p>
        </p:txBody>
      </p:sp>
      <p:pic>
        <p:nvPicPr>
          <p:cNvPr id="7" name="Picture 6">
            <a:extLst>
              <a:ext uri="{FF2B5EF4-FFF2-40B4-BE49-F238E27FC236}">
                <a16:creationId xmlns:a16="http://schemas.microsoft.com/office/drawing/2014/main" id="{66D844F6-C63A-415B-9D5E-F5AEA4AD1967}"/>
              </a:ext>
            </a:extLst>
          </p:cNvPr>
          <p:cNvPicPr>
            <a:picLocks noChangeAspect="1"/>
          </p:cNvPicPr>
          <p:nvPr/>
        </p:nvPicPr>
        <p:blipFill>
          <a:blip r:embed="rId2"/>
          <a:stretch>
            <a:fillRect/>
          </a:stretch>
        </p:blipFill>
        <p:spPr>
          <a:xfrm>
            <a:off x="1138237" y="1819292"/>
            <a:ext cx="6867525" cy="4476750"/>
          </a:xfrm>
          <a:prstGeom prst="rect">
            <a:avLst/>
          </a:prstGeom>
        </p:spPr>
      </p:pic>
    </p:spTree>
    <p:extLst>
      <p:ext uri="{BB962C8B-B14F-4D97-AF65-F5344CB8AC3E}">
        <p14:creationId xmlns:p14="http://schemas.microsoft.com/office/powerpoint/2010/main" val="3764423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457200"/>
            <a:ext cx="9144000" cy="970767"/>
          </a:xfrm>
        </p:spPr>
        <p:txBody>
          <a:bodyPr/>
          <a:lstStyle/>
          <a:p>
            <a:pPr algn="ctr"/>
            <a:r>
              <a:rPr lang="en-US" dirty="0">
                <a:solidFill>
                  <a:srgbClr val="7030A0"/>
                </a:solidFill>
              </a:rPr>
              <a:t>JVM™ Tasks</a:t>
            </a:r>
            <a:endParaRPr lang="en-US" altLang="en-US" dirty="0">
              <a:solidFill>
                <a:srgbClr val="7030A0"/>
              </a:solidFill>
            </a:endParaRPr>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1BCED576-A392-4706-AD31-783723B5F383}"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15</a:t>
            </a:fld>
            <a:endParaRPr lang="en-US" altLang="en-US"/>
          </a:p>
        </p:txBody>
      </p:sp>
      <p:sp>
        <p:nvSpPr>
          <p:cNvPr id="10" name="Rectangle 3">
            <a:extLst>
              <a:ext uri="{FF2B5EF4-FFF2-40B4-BE49-F238E27FC236}">
                <a16:creationId xmlns:a16="http://schemas.microsoft.com/office/drawing/2014/main" id="{32A07A63-86A5-4B2B-AAC3-80894DEE0B1B}"/>
              </a:ext>
            </a:extLst>
          </p:cNvPr>
          <p:cNvSpPr txBox="1">
            <a:spLocks noChangeArrowheads="1"/>
          </p:cNvSpPr>
          <p:nvPr/>
        </p:nvSpPr>
        <p:spPr bwMode="auto">
          <a:xfrm>
            <a:off x="457200" y="1427967"/>
            <a:ext cx="8229600" cy="486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indent="-342891"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2971" indent="-228594"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160" indent="-228594"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349" indent="-228594"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537"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726"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8914"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103"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r>
              <a:rPr lang="en-US" dirty="0"/>
              <a:t>The JVM performs three main tasks:</a:t>
            </a:r>
          </a:p>
          <a:p>
            <a:pPr lvl="1"/>
            <a:r>
              <a:rPr lang="en-US" dirty="0"/>
              <a:t>Loads code</a:t>
            </a:r>
          </a:p>
          <a:p>
            <a:pPr lvl="1"/>
            <a:r>
              <a:rPr lang="en-US" dirty="0"/>
              <a:t>Verifies code</a:t>
            </a:r>
          </a:p>
          <a:p>
            <a:pPr lvl="1"/>
            <a:r>
              <a:rPr lang="en-US" dirty="0"/>
              <a:t>Executes code</a:t>
            </a:r>
            <a:endParaRPr lang="en-US" altLang="en-US" sz="1200" kern="0" dirty="0"/>
          </a:p>
        </p:txBody>
      </p:sp>
    </p:spTree>
    <p:extLst>
      <p:ext uri="{BB962C8B-B14F-4D97-AF65-F5344CB8AC3E}">
        <p14:creationId xmlns:p14="http://schemas.microsoft.com/office/powerpoint/2010/main" val="3397980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457200"/>
            <a:ext cx="9144000" cy="970767"/>
          </a:xfrm>
        </p:spPr>
        <p:txBody>
          <a:bodyPr/>
          <a:lstStyle/>
          <a:p>
            <a:pPr algn="ctr"/>
            <a:r>
              <a:rPr lang="en-US" dirty="0">
                <a:solidFill>
                  <a:srgbClr val="7030A0"/>
                </a:solidFill>
              </a:rPr>
              <a:t>The Class Loader</a:t>
            </a:r>
            <a:endParaRPr lang="en-US" altLang="en-US" dirty="0">
              <a:solidFill>
                <a:srgbClr val="7030A0"/>
              </a:solidFill>
            </a:endParaRPr>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994D4675-29DB-4D36-94F8-FB5F0621ED03}"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16</a:t>
            </a:fld>
            <a:endParaRPr lang="en-US" altLang="en-US"/>
          </a:p>
        </p:txBody>
      </p:sp>
      <p:sp>
        <p:nvSpPr>
          <p:cNvPr id="10" name="Rectangle 3">
            <a:extLst>
              <a:ext uri="{FF2B5EF4-FFF2-40B4-BE49-F238E27FC236}">
                <a16:creationId xmlns:a16="http://schemas.microsoft.com/office/drawing/2014/main" id="{32A07A63-86A5-4B2B-AAC3-80894DEE0B1B}"/>
              </a:ext>
            </a:extLst>
          </p:cNvPr>
          <p:cNvSpPr txBox="1">
            <a:spLocks noChangeArrowheads="1"/>
          </p:cNvSpPr>
          <p:nvPr/>
        </p:nvSpPr>
        <p:spPr bwMode="auto">
          <a:xfrm>
            <a:off x="457200" y="1427967"/>
            <a:ext cx="8229600" cy="486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indent="-342891"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2971" indent="-228594"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160" indent="-228594"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349" indent="-228594"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537"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726"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8914"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103"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pPr algn="just"/>
            <a:r>
              <a:rPr lang="en-US" dirty="0"/>
              <a:t>Loads all classes necessary for the execution of a program</a:t>
            </a:r>
          </a:p>
          <a:p>
            <a:pPr algn="just"/>
            <a:r>
              <a:rPr lang="en-US" dirty="0"/>
              <a:t>Maintains classes of the local file system in separate </a:t>
            </a:r>
            <a:r>
              <a:rPr lang="en-US" i="1" dirty="0"/>
              <a:t>namespaces</a:t>
            </a:r>
          </a:p>
          <a:p>
            <a:pPr algn="just"/>
            <a:r>
              <a:rPr lang="en-US" dirty="0"/>
              <a:t>Prevents spoofing</a:t>
            </a:r>
            <a:endParaRPr lang="en-US" altLang="en-US" sz="1200" kern="0" dirty="0"/>
          </a:p>
        </p:txBody>
      </p:sp>
    </p:spTree>
    <p:extLst>
      <p:ext uri="{BB962C8B-B14F-4D97-AF65-F5344CB8AC3E}">
        <p14:creationId xmlns:p14="http://schemas.microsoft.com/office/powerpoint/2010/main" val="2838767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457200"/>
            <a:ext cx="9144000" cy="970767"/>
          </a:xfrm>
        </p:spPr>
        <p:txBody>
          <a:bodyPr/>
          <a:lstStyle/>
          <a:p>
            <a:pPr algn="ctr"/>
            <a:r>
              <a:rPr lang="en-US" dirty="0">
                <a:solidFill>
                  <a:srgbClr val="7030A0"/>
                </a:solidFill>
              </a:rPr>
              <a:t>The Bytecode Verifier</a:t>
            </a:r>
            <a:endParaRPr lang="en-US" altLang="en-US" dirty="0">
              <a:solidFill>
                <a:srgbClr val="7030A0"/>
              </a:solidFill>
            </a:endParaRPr>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37F1507E-2A69-4A9C-B9F2-EFD18BC6EDC7}"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17</a:t>
            </a:fld>
            <a:endParaRPr lang="en-US" altLang="en-US"/>
          </a:p>
        </p:txBody>
      </p:sp>
      <p:sp>
        <p:nvSpPr>
          <p:cNvPr id="10" name="Rectangle 3">
            <a:extLst>
              <a:ext uri="{FF2B5EF4-FFF2-40B4-BE49-F238E27FC236}">
                <a16:creationId xmlns:a16="http://schemas.microsoft.com/office/drawing/2014/main" id="{32A07A63-86A5-4B2B-AAC3-80894DEE0B1B}"/>
              </a:ext>
            </a:extLst>
          </p:cNvPr>
          <p:cNvSpPr txBox="1">
            <a:spLocks noChangeArrowheads="1"/>
          </p:cNvSpPr>
          <p:nvPr/>
        </p:nvSpPr>
        <p:spPr bwMode="auto">
          <a:xfrm>
            <a:off x="457200" y="1427967"/>
            <a:ext cx="8229600" cy="486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indent="-342891"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2971" indent="-228594"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160" indent="-228594"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349" indent="-228594"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537"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726"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8914"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103"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r>
              <a:rPr lang="en-US" dirty="0"/>
              <a:t>Ensures that:</a:t>
            </a:r>
          </a:p>
          <a:p>
            <a:pPr lvl="1"/>
            <a:r>
              <a:rPr lang="en-US" dirty="0"/>
              <a:t>The code adheres to the JVM specification.</a:t>
            </a:r>
          </a:p>
          <a:p>
            <a:pPr lvl="1"/>
            <a:r>
              <a:rPr lang="en-US" dirty="0"/>
              <a:t>The code does not violate system integrity.</a:t>
            </a:r>
          </a:p>
          <a:p>
            <a:pPr lvl="1"/>
            <a:r>
              <a:rPr lang="en-US" dirty="0"/>
              <a:t>The code causes no operand stack overflows or underflows.</a:t>
            </a:r>
          </a:p>
          <a:p>
            <a:pPr lvl="1"/>
            <a:r>
              <a:rPr lang="en-US" dirty="0"/>
              <a:t>The parameter types for all operational code are correct.</a:t>
            </a:r>
          </a:p>
          <a:p>
            <a:pPr lvl="1"/>
            <a:r>
              <a:rPr lang="en-US" dirty="0"/>
              <a:t>No illegal data conversions (the conversion of integers to pointers) have occurred.</a:t>
            </a:r>
            <a:endParaRPr lang="en-US" altLang="en-US" sz="800" kern="0" dirty="0"/>
          </a:p>
        </p:txBody>
      </p:sp>
    </p:spTree>
    <p:extLst>
      <p:ext uri="{BB962C8B-B14F-4D97-AF65-F5344CB8AC3E}">
        <p14:creationId xmlns:p14="http://schemas.microsoft.com/office/powerpoint/2010/main" val="2086121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A5088ED7-4CEC-4BAA-8048-A039D06DC03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BBB321-C455-439A-902F-83E8D981EA9C}" type="slidenum">
              <a:rPr lang="en-US" altLang="en-US" sz="1400"/>
              <a:pPr/>
              <a:t>18</a:t>
            </a:fld>
            <a:endParaRPr lang="en-US" altLang="en-US" sz="1400"/>
          </a:p>
        </p:txBody>
      </p:sp>
      <p:sp>
        <p:nvSpPr>
          <p:cNvPr id="24579" name="Rectangle 1026">
            <a:extLst>
              <a:ext uri="{FF2B5EF4-FFF2-40B4-BE49-F238E27FC236}">
                <a16:creationId xmlns:a16="http://schemas.microsoft.com/office/drawing/2014/main" id="{5EC1A346-756E-46E9-A7E1-AC6A02F07168}"/>
              </a:ext>
            </a:extLst>
          </p:cNvPr>
          <p:cNvSpPr>
            <a:spLocks noGrp="1" noChangeArrowheads="1"/>
          </p:cNvSpPr>
          <p:nvPr>
            <p:ph type="title"/>
          </p:nvPr>
        </p:nvSpPr>
        <p:spPr>
          <a:xfrm>
            <a:off x="685800" y="228600"/>
            <a:ext cx="7772400" cy="901700"/>
          </a:xfrm>
        </p:spPr>
        <p:txBody>
          <a:bodyPr/>
          <a:lstStyle/>
          <a:p>
            <a:pPr algn="ctr"/>
            <a:r>
              <a:rPr lang="en-US" altLang="en-US" dirty="0">
                <a:solidFill>
                  <a:srgbClr val="7030A0"/>
                </a:solidFill>
              </a:rPr>
              <a:t>Programming Languages</a:t>
            </a:r>
          </a:p>
        </p:txBody>
      </p:sp>
      <p:sp>
        <p:nvSpPr>
          <p:cNvPr id="24580" name="Rectangle 1027">
            <a:extLst>
              <a:ext uri="{FF2B5EF4-FFF2-40B4-BE49-F238E27FC236}">
                <a16:creationId xmlns:a16="http://schemas.microsoft.com/office/drawing/2014/main" id="{195E2EF5-D2FF-4D59-B6E1-AE55CFAE1E76}"/>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000" dirty="0"/>
              <a:t>Machine Language    </a:t>
            </a:r>
            <a:r>
              <a:rPr lang="en-US" altLang="en-US" sz="2000" dirty="0">
                <a:solidFill>
                  <a:schemeClr val="tx2"/>
                </a:solidFill>
              </a:rPr>
              <a:t>Assembly Language</a:t>
            </a:r>
            <a:r>
              <a:rPr lang="en-US" altLang="en-US" sz="2000" dirty="0"/>
              <a:t>      High-Level Language</a:t>
            </a:r>
          </a:p>
        </p:txBody>
      </p:sp>
      <p:sp>
        <p:nvSpPr>
          <p:cNvPr id="24581" name="Rectangle 1028">
            <a:extLst>
              <a:ext uri="{FF2B5EF4-FFF2-40B4-BE49-F238E27FC236}">
                <a16:creationId xmlns:a16="http://schemas.microsoft.com/office/drawing/2014/main" id="{8109905B-BE67-4E2A-AC69-AF9481FAF5D1}"/>
              </a:ext>
            </a:extLst>
          </p:cNvPr>
          <p:cNvSpPr>
            <a:spLocks noChangeArrowheads="1"/>
          </p:cNvSpPr>
          <p:nvPr/>
        </p:nvSpPr>
        <p:spPr bwMode="auto">
          <a:xfrm>
            <a:off x="152400" y="1486707"/>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400" dirty="0">
                <a:solidFill>
                  <a:schemeClr val="tx2"/>
                </a:solidFill>
                <a:cs typeface="Times New Roman" panose="02020603050405020304"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a:lnSpc>
                <a:spcPct val="90000"/>
              </a:lnSpc>
              <a:buFont typeface="Monotype Sorts" pitchFamily="2" charset="2"/>
              <a:buNone/>
            </a:pPr>
            <a:r>
              <a:rPr lang="en-US" altLang="en-US" sz="2400" dirty="0">
                <a:solidFill>
                  <a:schemeClr val="tx2"/>
                </a:solidFill>
                <a:cs typeface="Times New Roman" panose="02020603050405020304" pitchFamily="18" charset="0"/>
              </a:rPr>
              <a:t>      ADDF3 R1, R2, R3</a:t>
            </a:r>
          </a:p>
        </p:txBody>
      </p:sp>
      <p:graphicFrame>
        <p:nvGraphicFramePr>
          <p:cNvPr id="8" name="Object 1029">
            <a:extLst>
              <a:ext uri="{FF2B5EF4-FFF2-40B4-BE49-F238E27FC236}">
                <a16:creationId xmlns:a16="http://schemas.microsoft.com/office/drawing/2014/main" id="{D4FD24E0-E27B-4912-93C5-1970D057E0B8}"/>
              </a:ext>
            </a:extLst>
          </p:cNvPr>
          <p:cNvGraphicFramePr>
            <a:graphicFrameLocks noChangeAspect="1"/>
          </p:cNvGraphicFramePr>
          <p:nvPr>
            <p:extLst>
              <p:ext uri="{D42A27DB-BD31-4B8C-83A1-F6EECF244321}">
                <p14:modId xmlns:p14="http://schemas.microsoft.com/office/powerpoint/2010/main" val="473740740"/>
              </p:ext>
            </p:extLst>
          </p:nvPr>
        </p:nvGraphicFramePr>
        <p:xfrm>
          <a:off x="1219200" y="3734607"/>
          <a:ext cx="6705600" cy="1778000"/>
        </p:xfrm>
        <a:graphic>
          <a:graphicData uri="http://schemas.openxmlformats.org/presentationml/2006/ole">
            <mc:AlternateContent xmlns:mc="http://schemas.openxmlformats.org/markup-compatibility/2006">
              <mc:Choice xmlns:v="urn:schemas-microsoft-com:vml" Requires="v">
                <p:oleObj spid="_x0000_s1051" r:id="rId3" imgW="4847844" imgH="1287780" progId="Word.Picture.8">
                  <p:embed/>
                </p:oleObj>
              </mc:Choice>
              <mc:Fallback>
                <p:oleObj r:id="rId3" imgW="4847844" imgH="1287780" progId="Word.Picture.8">
                  <p:embed/>
                  <p:pic>
                    <p:nvPicPr>
                      <p:cNvPr id="24582" name="Object 1029">
                        <a:extLst>
                          <a:ext uri="{FF2B5EF4-FFF2-40B4-BE49-F238E27FC236}">
                            <a16:creationId xmlns:a16="http://schemas.microsoft.com/office/drawing/2014/main" id="{A666E66E-2F7A-4C6A-AC1E-8418BF267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734607"/>
                        <a:ext cx="6705600" cy="177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ate Placeholder 1">
            <a:extLst>
              <a:ext uri="{FF2B5EF4-FFF2-40B4-BE49-F238E27FC236}">
                <a16:creationId xmlns:a16="http://schemas.microsoft.com/office/drawing/2014/main" id="{29C126D2-737F-45B4-9D67-01E85ED52AA1}"/>
              </a:ext>
            </a:extLst>
          </p:cNvPr>
          <p:cNvSpPr>
            <a:spLocks noGrp="1"/>
          </p:cNvSpPr>
          <p:nvPr>
            <p:ph type="dt" sz="half" idx="12"/>
          </p:nvPr>
        </p:nvSpPr>
        <p:spPr/>
        <p:txBody>
          <a:bodyPr/>
          <a:lstStyle/>
          <a:p>
            <a:pPr>
              <a:defRPr/>
            </a:pPr>
            <a:fld id="{27C87B37-C9A5-4A63-BEE8-B063D6F4CF34}" type="datetime2">
              <a:rPr lang="en-US" smtClean="0"/>
              <a:t>Saturday, December 21, 2019</a:t>
            </a:fld>
            <a:endParaRPr lang="en-US"/>
          </a:p>
        </p:txBody>
      </p:sp>
      <p:sp>
        <p:nvSpPr>
          <p:cNvPr id="3" name="Footer Placeholder 2">
            <a:extLst>
              <a:ext uri="{FF2B5EF4-FFF2-40B4-BE49-F238E27FC236}">
                <a16:creationId xmlns:a16="http://schemas.microsoft.com/office/drawing/2014/main" id="{D93AAC19-722A-43C2-86FC-71B84EDB35A1}"/>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DF557C92-949A-44FA-92E2-4FCF7474EE1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53DB19-8CA9-4E51-AB89-829421CC90B3}" type="slidenum">
              <a:rPr lang="en-US" altLang="en-US" sz="1400"/>
              <a:pPr/>
              <a:t>19</a:t>
            </a:fld>
            <a:endParaRPr lang="en-US" altLang="en-US" sz="1400"/>
          </a:p>
        </p:txBody>
      </p:sp>
      <p:sp>
        <p:nvSpPr>
          <p:cNvPr id="25603" name="Rectangle 1026">
            <a:extLst>
              <a:ext uri="{FF2B5EF4-FFF2-40B4-BE49-F238E27FC236}">
                <a16:creationId xmlns:a16="http://schemas.microsoft.com/office/drawing/2014/main" id="{171DBD14-BC8A-415A-9B14-F9C9F9A370D6}"/>
              </a:ext>
            </a:extLst>
          </p:cNvPr>
          <p:cNvSpPr>
            <a:spLocks noGrp="1" noChangeArrowheads="1"/>
          </p:cNvSpPr>
          <p:nvPr>
            <p:ph type="title"/>
          </p:nvPr>
        </p:nvSpPr>
        <p:spPr>
          <a:xfrm>
            <a:off x="685800" y="228600"/>
            <a:ext cx="7772400" cy="1079500"/>
          </a:xfrm>
        </p:spPr>
        <p:txBody>
          <a:bodyPr/>
          <a:lstStyle/>
          <a:p>
            <a:pPr algn="ctr"/>
            <a:r>
              <a:rPr lang="en-US" altLang="en-US" dirty="0">
                <a:solidFill>
                  <a:srgbClr val="7030A0"/>
                </a:solidFill>
              </a:rPr>
              <a:t>Programming Languages</a:t>
            </a:r>
          </a:p>
        </p:txBody>
      </p:sp>
      <p:sp>
        <p:nvSpPr>
          <p:cNvPr id="25604" name="Rectangle 1027">
            <a:extLst>
              <a:ext uri="{FF2B5EF4-FFF2-40B4-BE49-F238E27FC236}">
                <a16:creationId xmlns:a16="http://schemas.microsoft.com/office/drawing/2014/main" id="{DE7915C7-4589-4FB4-948D-24660E46BC8E}"/>
              </a:ext>
            </a:extLst>
          </p:cNvPr>
          <p:cNvSpPr>
            <a:spLocks noGrp="1" noChangeArrowheads="1"/>
          </p:cNvSpPr>
          <p:nvPr>
            <p:ph type="body" idx="1"/>
          </p:nvPr>
        </p:nvSpPr>
        <p:spPr>
          <a:xfrm>
            <a:off x="228600" y="1536700"/>
            <a:ext cx="8534400" cy="457200"/>
          </a:xfrm>
        </p:spPr>
        <p:txBody>
          <a:bodyPr/>
          <a:lstStyle/>
          <a:p>
            <a:pPr marL="0" indent="0">
              <a:buFont typeface="Monotype Sorts" pitchFamily="2" charset="2"/>
              <a:buNone/>
            </a:pPr>
            <a:r>
              <a:rPr lang="en-US" altLang="en-US" sz="2000" dirty="0"/>
              <a:t>Machine Language    Assembly Language      </a:t>
            </a:r>
            <a:r>
              <a:rPr lang="en-US" altLang="en-US" sz="2000" dirty="0">
                <a:solidFill>
                  <a:schemeClr val="tx2"/>
                </a:solidFill>
              </a:rPr>
              <a:t>High-Level Language</a:t>
            </a:r>
          </a:p>
        </p:txBody>
      </p:sp>
      <p:sp>
        <p:nvSpPr>
          <p:cNvPr id="25605" name="Rectangle 1028">
            <a:extLst>
              <a:ext uri="{FF2B5EF4-FFF2-40B4-BE49-F238E27FC236}">
                <a16:creationId xmlns:a16="http://schemas.microsoft.com/office/drawing/2014/main" id="{953CCD92-3F13-4411-87B1-F7FC79727B26}"/>
              </a:ext>
            </a:extLst>
          </p:cNvPr>
          <p:cNvSpPr>
            <a:spLocks noChangeArrowheads="1"/>
          </p:cNvSpPr>
          <p:nvPr/>
        </p:nvSpPr>
        <p:spPr bwMode="auto">
          <a:xfrm>
            <a:off x="228600" y="2121707"/>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dirty="0">
                <a:solidFill>
                  <a:schemeClr val="tx2"/>
                </a:solidFill>
                <a:cs typeface="Times New Roman" panose="02020603050405020304" pitchFamily="18" charset="0"/>
              </a:rPr>
              <a:t>The high-level languages are English-like and easy to learn and program. For example, the following is a high-level language statement that computes the area of a circle with radius 5:</a:t>
            </a:r>
          </a:p>
          <a:p>
            <a:pPr>
              <a:buFont typeface="Monotype Sorts" pitchFamily="2" charset="2"/>
              <a:buNone/>
            </a:pPr>
            <a:r>
              <a:rPr lang="en-US" altLang="en-US" sz="2800" dirty="0">
                <a:solidFill>
                  <a:schemeClr val="tx2"/>
                </a:solidFill>
                <a:cs typeface="Times New Roman" panose="02020603050405020304" pitchFamily="18" charset="0"/>
              </a:rPr>
              <a:t>         area = 5 * 5 * 3.1415;</a:t>
            </a:r>
          </a:p>
          <a:p>
            <a:pPr>
              <a:buFont typeface="Monotype Sorts" pitchFamily="2" charset="2"/>
              <a:buNone/>
            </a:pPr>
            <a:r>
              <a:rPr lang="en-US" altLang="en-US" sz="2800" dirty="0">
                <a:solidFill>
                  <a:schemeClr val="tx2"/>
                </a:solidFill>
                <a:cs typeface="Times New Roman" panose="02020603050405020304" pitchFamily="18" charset="0"/>
              </a:rPr>
              <a:t> </a:t>
            </a:r>
          </a:p>
          <a:p>
            <a:pPr>
              <a:buFont typeface="Monotype Sorts" pitchFamily="2" charset="2"/>
              <a:buNone/>
            </a:pPr>
            <a:endParaRPr lang="en-US" altLang="en-US" sz="2800" dirty="0">
              <a:solidFill>
                <a:schemeClr val="tx2"/>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6F44D424-B418-4BDC-9784-D334E7ACDFEA}"/>
              </a:ext>
            </a:extLst>
          </p:cNvPr>
          <p:cNvSpPr>
            <a:spLocks noGrp="1"/>
          </p:cNvSpPr>
          <p:nvPr>
            <p:ph type="dt" sz="half" idx="12"/>
          </p:nvPr>
        </p:nvSpPr>
        <p:spPr/>
        <p:txBody>
          <a:bodyPr/>
          <a:lstStyle/>
          <a:p>
            <a:pPr>
              <a:defRPr/>
            </a:pPr>
            <a:fld id="{38057E8A-2E8C-47DC-B6A0-0109AADDEE43}" type="datetime2">
              <a:rPr lang="en-US" smtClean="0"/>
              <a:t>Saturday, December 21, 2019</a:t>
            </a:fld>
            <a:endParaRPr lang="en-US"/>
          </a:p>
        </p:txBody>
      </p:sp>
      <p:sp>
        <p:nvSpPr>
          <p:cNvPr id="3" name="Footer Placeholder 2">
            <a:extLst>
              <a:ext uri="{FF2B5EF4-FFF2-40B4-BE49-F238E27FC236}">
                <a16:creationId xmlns:a16="http://schemas.microsoft.com/office/drawing/2014/main" id="{E6F0408C-A578-4528-A6EB-4E7A9BF48874}"/>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ED46C278-B189-44F7-9A54-A6DC8B837D8F}"/>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algn="ctr">
              <a:buClrTx/>
              <a:buSzPct val="25000"/>
              <a:buFontTx/>
              <a:buNone/>
            </a:pPr>
            <a:r>
              <a:rPr lang="en-US" altLang="en-US" sz="4400" dirty="0">
                <a:solidFill>
                  <a:srgbClr val="7030A0"/>
                </a:solidFill>
              </a:rPr>
              <a:t>Course Map</a:t>
            </a:r>
          </a:p>
        </p:txBody>
      </p:sp>
      <p:sp>
        <p:nvSpPr>
          <p:cNvPr id="5" name="Date Placeholder 4">
            <a:extLst>
              <a:ext uri="{FF2B5EF4-FFF2-40B4-BE49-F238E27FC236}">
                <a16:creationId xmlns:a16="http://schemas.microsoft.com/office/drawing/2014/main" id="{2795D237-FAD5-4C99-B728-28F51773C6C6}"/>
              </a:ext>
            </a:extLst>
          </p:cNvPr>
          <p:cNvSpPr>
            <a:spLocks noGrp="1"/>
          </p:cNvSpPr>
          <p:nvPr>
            <p:ph type="dt" sz="half" idx="2"/>
          </p:nvPr>
        </p:nvSpPr>
        <p:spPr/>
        <p:txBody>
          <a:bodyPr/>
          <a:lstStyle/>
          <a:p>
            <a:pPr>
              <a:defRPr/>
            </a:pPr>
            <a:fld id="{AFBE402B-DBD7-4796-934F-79D01128F93E}" type="datetime2">
              <a:rPr lang="en-US" smtClean="0"/>
              <a:t>Saturday, December 21, 2019</a:t>
            </a:fld>
            <a:endParaRPr lang="en-US"/>
          </a:p>
        </p:txBody>
      </p:sp>
      <p:sp>
        <p:nvSpPr>
          <p:cNvPr id="6" name="Footer Placeholder 5">
            <a:extLst>
              <a:ext uri="{FF2B5EF4-FFF2-40B4-BE49-F238E27FC236}">
                <a16:creationId xmlns:a16="http://schemas.microsoft.com/office/drawing/2014/main" id="{3BEDEDE2-6F94-42AF-9895-A96FD67C55B8}"/>
              </a:ext>
            </a:extLst>
          </p:cNvPr>
          <p:cNvSpPr>
            <a:spLocks noGrp="1"/>
          </p:cNvSpPr>
          <p:nvPr>
            <p:ph type="ftr" sz="quarter" idx="3"/>
          </p:nvPr>
        </p:nvSpPr>
        <p:spPr/>
        <p:txBody>
          <a:bodyPr/>
          <a:lstStyle/>
          <a:p>
            <a:pPr algn="r">
              <a:defRPr/>
            </a:pPr>
            <a:r>
              <a:rPr lang="da-DK"/>
              <a:t>CSE, SRM-AP</a:t>
            </a:r>
            <a:endParaRPr lang="en-US" sz="100" b="1" dirty="0"/>
          </a:p>
        </p:txBody>
      </p:sp>
      <p:sp>
        <p:nvSpPr>
          <p:cNvPr id="7" name="Slide Number Placeholder 6">
            <a:extLst>
              <a:ext uri="{FF2B5EF4-FFF2-40B4-BE49-F238E27FC236}">
                <a16:creationId xmlns:a16="http://schemas.microsoft.com/office/drawing/2014/main" id="{A458E6A4-21F6-4DEB-89F1-76B1C21A9A28}"/>
              </a:ext>
            </a:extLst>
          </p:cNvPr>
          <p:cNvSpPr>
            <a:spLocks noGrp="1"/>
          </p:cNvSpPr>
          <p:nvPr>
            <p:ph type="sldNum" sz="quarter" idx="4"/>
          </p:nvPr>
        </p:nvSpPr>
        <p:spPr/>
        <p:txBody>
          <a:bodyPr/>
          <a:lstStyle/>
          <a:p>
            <a:pPr>
              <a:defRPr/>
            </a:pPr>
            <a:fld id="{61385B5D-2BDF-40F7-B28C-CB3C358B5DC6}" type="slidenum">
              <a:rPr lang="en-US" altLang="en-US" smtClean="0"/>
              <a:pPr>
                <a:defRPr/>
              </a:pPr>
              <a:t>2</a:t>
            </a:fld>
            <a:endParaRPr lang="en-US" altLang="en-US" dirty="0"/>
          </a:p>
        </p:txBody>
      </p:sp>
      <p:pic>
        <p:nvPicPr>
          <p:cNvPr id="3" name="Picture 2">
            <a:extLst>
              <a:ext uri="{FF2B5EF4-FFF2-40B4-BE49-F238E27FC236}">
                <a16:creationId xmlns:a16="http://schemas.microsoft.com/office/drawing/2014/main" id="{DDAE3346-6A61-4C1D-B758-DD513930F8DF}"/>
              </a:ext>
            </a:extLst>
          </p:cNvPr>
          <p:cNvPicPr>
            <a:picLocks noChangeAspect="1"/>
          </p:cNvPicPr>
          <p:nvPr/>
        </p:nvPicPr>
        <p:blipFill>
          <a:blip r:embed="rId3"/>
          <a:stretch>
            <a:fillRect/>
          </a:stretch>
        </p:blipFill>
        <p:spPr>
          <a:xfrm>
            <a:off x="2637804" y="1273826"/>
            <a:ext cx="3868391" cy="5250580"/>
          </a:xfrm>
          <a:prstGeom prst="rect">
            <a:avLst/>
          </a:prstGeom>
        </p:spPr>
      </p:pic>
    </p:spTree>
    <p:extLst>
      <p:ext uri="{BB962C8B-B14F-4D97-AF65-F5344CB8AC3E}">
        <p14:creationId xmlns:p14="http://schemas.microsoft.com/office/powerpoint/2010/main" val="299850462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D2108398-E868-4110-9A02-541CE234377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C85A01-B76B-4C24-BE9E-10C71EC290B4}" type="slidenum">
              <a:rPr lang="en-US" altLang="en-US" sz="1400"/>
              <a:pPr/>
              <a:t>20</a:t>
            </a:fld>
            <a:endParaRPr lang="en-US" altLang="en-US" sz="1400"/>
          </a:p>
        </p:txBody>
      </p:sp>
      <p:sp>
        <p:nvSpPr>
          <p:cNvPr id="26627" name="Rectangle 1026">
            <a:extLst>
              <a:ext uri="{FF2B5EF4-FFF2-40B4-BE49-F238E27FC236}">
                <a16:creationId xmlns:a16="http://schemas.microsoft.com/office/drawing/2014/main" id="{5658A0A7-0D97-438C-AE9E-0B19A4C3887E}"/>
              </a:ext>
            </a:extLst>
          </p:cNvPr>
          <p:cNvSpPr>
            <a:spLocks noGrp="1" noChangeArrowheads="1"/>
          </p:cNvSpPr>
          <p:nvPr>
            <p:ph type="title"/>
          </p:nvPr>
        </p:nvSpPr>
        <p:spPr>
          <a:xfrm>
            <a:off x="495300" y="228599"/>
            <a:ext cx="8242300" cy="1054091"/>
          </a:xfrm>
        </p:spPr>
        <p:txBody>
          <a:bodyPr/>
          <a:lstStyle/>
          <a:p>
            <a:r>
              <a:rPr lang="en-US" altLang="en-US" dirty="0">
                <a:solidFill>
                  <a:srgbClr val="7030A0"/>
                </a:solidFill>
              </a:rPr>
              <a:t>Popular High-Level Languages</a:t>
            </a:r>
          </a:p>
        </p:txBody>
      </p:sp>
      <p:sp>
        <p:nvSpPr>
          <p:cNvPr id="26628" name="Rectangle 1030">
            <a:extLst>
              <a:ext uri="{FF2B5EF4-FFF2-40B4-BE49-F238E27FC236}">
                <a16:creationId xmlns:a16="http://schemas.microsoft.com/office/drawing/2014/main" id="{57F11138-5F66-4A69-86B2-48E53021542E}"/>
              </a:ext>
            </a:extLst>
          </p:cNvPr>
          <p:cNvSpPr>
            <a:spLocks noChangeArrowheads="1"/>
          </p:cNvSpPr>
          <p:nvPr/>
        </p:nvSpPr>
        <p:spPr bwMode="auto">
          <a:xfrm>
            <a:off x="0" y="2005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7" name="Object 1029">
            <a:extLst>
              <a:ext uri="{FF2B5EF4-FFF2-40B4-BE49-F238E27FC236}">
                <a16:creationId xmlns:a16="http://schemas.microsoft.com/office/drawing/2014/main" id="{0CBF52F2-36D1-4EDB-B5B5-7A151487A624}"/>
              </a:ext>
            </a:extLst>
          </p:cNvPr>
          <p:cNvGraphicFramePr>
            <a:graphicFrameLocks noChangeAspect="1"/>
          </p:cNvGraphicFramePr>
          <p:nvPr>
            <p:extLst>
              <p:ext uri="{D42A27DB-BD31-4B8C-83A1-F6EECF244321}">
                <p14:modId xmlns:p14="http://schemas.microsoft.com/office/powerpoint/2010/main" val="104315376"/>
              </p:ext>
            </p:extLst>
          </p:nvPr>
        </p:nvGraphicFramePr>
        <p:xfrm>
          <a:off x="152400" y="1143000"/>
          <a:ext cx="8839200" cy="5222875"/>
        </p:xfrm>
        <a:graphic>
          <a:graphicData uri="http://schemas.openxmlformats.org/presentationml/2006/ole">
            <mc:AlternateContent xmlns:mc="http://schemas.openxmlformats.org/markup-compatibility/2006">
              <mc:Choice xmlns:v="urn:schemas-microsoft-com:vml" Requires="v">
                <p:oleObj spid="_x0000_s2075" name="Picture" r:id="rId3" imgW="4826160" imgH="2844720" progId="Word.Picture.8">
                  <p:embed/>
                </p:oleObj>
              </mc:Choice>
              <mc:Fallback>
                <p:oleObj name="Picture" r:id="rId3" imgW="4826160" imgH="2844720" progId="Word.Picture.8">
                  <p:embed/>
                  <p:pic>
                    <p:nvPicPr>
                      <p:cNvPr id="26629" name="Object 1029">
                        <a:extLst>
                          <a:ext uri="{FF2B5EF4-FFF2-40B4-BE49-F238E27FC236}">
                            <a16:creationId xmlns:a16="http://schemas.microsoft.com/office/drawing/2014/main" id="{1C2D839A-2641-4EF2-A129-E419694202A0}"/>
                          </a:ext>
                        </a:extLst>
                      </p:cNvPr>
                      <p:cNvPicPr>
                        <a:picLocks noChangeAspect="1" noChangeArrowheads="1"/>
                      </p:cNvPicPr>
                      <p:nvPr/>
                    </p:nvPicPr>
                    <p:blipFill>
                      <a:blip r:embed="rId4"/>
                      <a:srcRect/>
                      <a:stretch>
                        <a:fillRect/>
                      </a:stretch>
                    </p:blipFill>
                    <p:spPr bwMode="auto">
                      <a:xfrm>
                        <a:off x="152400" y="1143000"/>
                        <a:ext cx="8839200" cy="5222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ate Placeholder 1">
            <a:extLst>
              <a:ext uri="{FF2B5EF4-FFF2-40B4-BE49-F238E27FC236}">
                <a16:creationId xmlns:a16="http://schemas.microsoft.com/office/drawing/2014/main" id="{F04CF051-35AD-4D32-BC8C-18BB2B546CF9}"/>
              </a:ext>
            </a:extLst>
          </p:cNvPr>
          <p:cNvSpPr>
            <a:spLocks noGrp="1"/>
          </p:cNvSpPr>
          <p:nvPr>
            <p:ph type="dt" sz="half" idx="12"/>
          </p:nvPr>
        </p:nvSpPr>
        <p:spPr/>
        <p:txBody>
          <a:bodyPr/>
          <a:lstStyle/>
          <a:p>
            <a:pPr>
              <a:defRPr/>
            </a:pPr>
            <a:fld id="{A0E8BE8D-BFBC-4F25-80C6-E7764E2E10D2}" type="datetime2">
              <a:rPr lang="en-US" smtClean="0"/>
              <a:t>Saturday, December 21, 2019</a:t>
            </a:fld>
            <a:endParaRPr lang="en-US"/>
          </a:p>
        </p:txBody>
      </p:sp>
      <p:sp>
        <p:nvSpPr>
          <p:cNvPr id="3" name="Footer Placeholder 2">
            <a:extLst>
              <a:ext uri="{FF2B5EF4-FFF2-40B4-BE49-F238E27FC236}">
                <a16:creationId xmlns:a16="http://schemas.microsoft.com/office/drawing/2014/main" id="{D8EBA6F8-285D-4BB2-81E1-39EE5A5371FC}"/>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629D1B44-5381-4AD4-A55F-3D6B2BC7B8A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17AE60-DD3B-4C6B-9726-74883DC6661B}" type="slidenum">
              <a:rPr lang="en-US" altLang="en-US" sz="1400"/>
              <a:pPr/>
              <a:t>21</a:t>
            </a:fld>
            <a:endParaRPr lang="en-US" altLang="en-US" sz="1400"/>
          </a:p>
        </p:txBody>
      </p:sp>
      <p:sp>
        <p:nvSpPr>
          <p:cNvPr id="27651" name="Rectangle 1026">
            <a:extLst>
              <a:ext uri="{FF2B5EF4-FFF2-40B4-BE49-F238E27FC236}">
                <a16:creationId xmlns:a16="http://schemas.microsoft.com/office/drawing/2014/main" id="{0C7EFB86-2D43-48CE-B97A-89E69FB02436}"/>
              </a:ext>
            </a:extLst>
          </p:cNvPr>
          <p:cNvSpPr>
            <a:spLocks noGrp="1" noChangeArrowheads="1"/>
          </p:cNvSpPr>
          <p:nvPr>
            <p:ph type="title"/>
          </p:nvPr>
        </p:nvSpPr>
        <p:spPr>
          <a:xfrm>
            <a:off x="685800" y="228600"/>
            <a:ext cx="7772400" cy="1676400"/>
          </a:xfrm>
        </p:spPr>
        <p:txBody>
          <a:bodyPr/>
          <a:lstStyle/>
          <a:p>
            <a:pPr algn="ctr"/>
            <a:r>
              <a:rPr lang="en-US" altLang="en-US" sz="4000" dirty="0">
                <a:solidFill>
                  <a:srgbClr val="7030A0"/>
                </a:solidFill>
              </a:rPr>
              <a:t>Interpreting/Compiling Source Code</a:t>
            </a:r>
          </a:p>
        </p:txBody>
      </p:sp>
      <p:sp>
        <p:nvSpPr>
          <p:cNvPr id="27652" name="Rectangle 1027">
            <a:extLst>
              <a:ext uri="{FF2B5EF4-FFF2-40B4-BE49-F238E27FC236}">
                <a16:creationId xmlns:a16="http://schemas.microsoft.com/office/drawing/2014/main" id="{E72B31F2-2D6E-4F17-96CC-560E47A714C4}"/>
              </a:ext>
            </a:extLst>
          </p:cNvPr>
          <p:cNvSpPr>
            <a:spLocks noGrp="1" noChangeArrowheads="1"/>
          </p:cNvSpPr>
          <p:nvPr>
            <p:ph type="body" idx="1"/>
          </p:nvPr>
        </p:nvSpPr>
        <p:spPr>
          <a:xfrm>
            <a:off x="368300" y="2221718"/>
            <a:ext cx="8686800" cy="4038600"/>
          </a:xfrm>
        </p:spPr>
        <p:txBody>
          <a:bodyPr/>
          <a:lstStyle/>
          <a:p>
            <a:pPr marL="0" indent="0">
              <a:buFont typeface="Monotype Sorts" pitchFamily="2" charset="2"/>
              <a:buNone/>
            </a:pPr>
            <a:r>
              <a:rPr lang="en-US" altLang="en-US" dirty="0"/>
              <a:t>A program written in a high-level language is called a </a:t>
            </a:r>
            <a:r>
              <a:rPr lang="en-US" altLang="en-US" i="1" dirty="0"/>
              <a:t>source program </a:t>
            </a:r>
            <a:r>
              <a:rPr lang="en-US" altLang="en-US" dirty="0"/>
              <a:t>or</a:t>
            </a:r>
            <a:r>
              <a:rPr lang="en-US" altLang="en-US" i="1" dirty="0"/>
              <a:t> source code</a:t>
            </a:r>
            <a:r>
              <a:rPr lang="en-US" altLang="en-US" dirty="0"/>
              <a:t>. Because a computer cannot understand a source program, a source program must be translated into machine code for execution. The translation can be done using another programming tool called an </a:t>
            </a:r>
            <a:r>
              <a:rPr lang="en-US" altLang="en-US" i="1" dirty="0"/>
              <a:t>interpreter</a:t>
            </a:r>
            <a:r>
              <a:rPr lang="en-US" altLang="en-US" dirty="0"/>
              <a:t> or a </a:t>
            </a:r>
            <a:r>
              <a:rPr lang="en-US" altLang="en-US" i="1" dirty="0"/>
              <a:t>compiler</a:t>
            </a:r>
            <a:r>
              <a:rPr lang="en-US" altLang="en-US" dirty="0"/>
              <a:t>.</a:t>
            </a:r>
          </a:p>
        </p:txBody>
      </p:sp>
      <p:sp>
        <p:nvSpPr>
          <p:cNvPr id="27653" name="Rectangle 1029">
            <a:extLst>
              <a:ext uri="{FF2B5EF4-FFF2-40B4-BE49-F238E27FC236}">
                <a16:creationId xmlns:a16="http://schemas.microsoft.com/office/drawing/2014/main" id="{FB9DEBBA-8028-46C8-97F4-DAB4A1342643}"/>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54" name="Rectangle 1056">
            <a:extLst>
              <a:ext uri="{FF2B5EF4-FFF2-40B4-BE49-F238E27FC236}">
                <a16:creationId xmlns:a16="http://schemas.microsoft.com/office/drawing/2014/main" id="{7557B809-6F2B-49F9-B9C3-A8DA5170ABD4}"/>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 name="Date Placeholder 1">
            <a:extLst>
              <a:ext uri="{FF2B5EF4-FFF2-40B4-BE49-F238E27FC236}">
                <a16:creationId xmlns:a16="http://schemas.microsoft.com/office/drawing/2014/main" id="{143C8022-1D04-4A92-9B0F-30065FDFE935}"/>
              </a:ext>
            </a:extLst>
          </p:cNvPr>
          <p:cNvSpPr>
            <a:spLocks noGrp="1"/>
          </p:cNvSpPr>
          <p:nvPr>
            <p:ph type="dt" sz="half" idx="12"/>
          </p:nvPr>
        </p:nvSpPr>
        <p:spPr/>
        <p:txBody>
          <a:bodyPr/>
          <a:lstStyle/>
          <a:p>
            <a:pPr>
              <a:defRPr/>
            </a:pPr>
            <a:fld id="{D7765DD7-12F5-4836-A3C4-E6F8BEF4A1FF}" type="datetime2">
              <a:rPr lang="en-US" smtClean="0"/>
              <a:t>Saturday, December 21, 2019</a:t>
            </a:fld>
            <a:endParaRPr lang="en-US"/>
          </a:p>
        </p:txBody>
      </p:sp>
      <p:sp>
        <p:nvSpPr>
          <p:cNvPr id="3" name="Footer Placeholder 2">
            <a:extLst>
              <a:ext uri="{FF2B5EF4-FFF2-40B4-BE49-F238E27FC236}">
                <a16:creationId xmlns:a16="http://schemas.microsoft.com/office/drawing/2014/main" id="{085123DA-0E63-4A17-AE03-A925FB92D2FC}"/>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9405EB89-8E0B-474E-82A4-BDB58C8C377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1B86C4-D831-4D68-A4AE-6408FC2F84C0}" type="slidenum">
              <a:rPr lang="en-US" altLang="en-US" sz="1400"/>
              <a:pPr/>
              <a:t>22</a:t>
            </a:fld>
            <a:endParaRPr lang="en-US" altLang="en-US" sz="1400"/>
          </a:p>
        </p:txBody>
      </p:sp>
      <p:sp>
        <p:nvSpPr>
          <p:cNvPr id="28675" name="Rectangle 2">
            <a:extLst>
              <a:ext uri="{FF2B5EF4-FFF2-40B4-BE49-F238E27FC236}">
                <a16:creationId xmlns:a16="http://schemas.microsoft.com/office/drawing/2014/main" id="{C33C7AF8-4423-4CF5-B2CB-BB194D980E42}"/>
              </a:ext>
            </a:extLst>
          </p:cNvPr>
          <p:cNvSpPr>
            <a:spLocks noGrp="1" noChangeArrowheads="1"/>
          </p:cNvSpPr>
          <p:nvPr>
            <p:ph type="title"/>
          </p:nvPr>
        </p:nvSpPr>
        <p:spPr>
          <a:xfrm>
            <a:off x="685800" y="228600"/>
            <a:ext cx="7772400" cy="1319214"/>
          </a:xfrm>
        </p:spPr>
        <p:txBody>
          <a:bodyPr/>
          <a:lstStyle/>
          <a:p>
            <a:pPr algn="ctr"/>
            <a:r>
              <a:rPr lang="en-US" altLang="en-US" dirty="0">
                <a:solidFill>
                  <a:srgbClr val="7030A0"/>
                </a:solidFill>
              </a:rPr>
              <a:t>Interpreting Source Code</a:t>
            </a:r>
          </a:p>
        </p:txBody>
      </p:sp>
      <p:sp>
        <p:nvSpPr>
          <p:cNvPr id="28676" name="Rectangle 3">
            <a:extLst>
              <a:ext uri="{FF2B5EF4-FFF2-40B4-BE49-F238E27FC236}">
                <a16:creationId xmlns:a16="http://schemas.microsoft.com/office/drawing/2014/main" id="{F0B2B5F9-753D-4D1C-9584-105137F48655}"/>
              </a:ext>
            </a:extLst>
          </p:cNvPr>
          <p:cNvSpPr>
            <a:spLocks noGrp="1" noChangeArrowheads="1"/>
          </p:cNvSpPr>
          <p:nvPr>
            <p:ph type="body" idx="1"/>
          </p:nvPr>
        </p:nvSpPr>
        <p:spPr>
          <a:xfrm>
            <a:off x="228600" y="1704975"/>
            <a:ext cx="8686800" cy="2819400"/>
          </a:xfrm>
        </p:spPr>
        <p:txBody>
          <a:bodyPr/>
          <a:lstStyle/>
          <a:p>
            <a:pPr marL="0" indent="0">
              <a:buFont typeface="Monotype Sorts" pitchFamily="2" charset="2"/>
              <a:buNone/>
            </a:pPr>
            <a:r>
              <a:rPr lang="en-US" altLang="en-US" sz="2800" dirty="0"/>
              <a:t>An interpreter reads one statement from the source code, translates it to the machine code or virtual machine code, and then executes it right away, as shown in the following figure. Note that a statement from the source code may be translated into several machine instructions.</a:t>
            </a:r>
          </a:p>
        </p:txBody>
      </p:sp>
      <p:sp>
        <p:nvSpPr>
          <p:cNvPr id="28677" name="Rectangle 5">
            <a:extLst>
              <a:ext uri="{FF2B5EF4-FFF2-40B4-BE49-F238E27FC236}">
                <a16:creationId xmlns:a16="http://schemas.microsoft.com/office/drawing/2014/main" id="{D24396DE-1A02-42E8-85D7-00829AA74634}"/>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8" name="Rectangle 7">
            <a:extLst>
              <a:ext uri="{FF2B5EF4-FFF2-40B4-BE49-F238E27FC236}">
                <a16:creationId xmlns:a16="http://schemas.microsoft.com/office/drawing/2014/main" id="{7A2A8B43-2E0C-4CED-8FA9-C4019F4069B7}"/>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9" name="Object 6">
            <a:extLst>
              <a:ext uri="{FF2B5EF4-FFF2-40B4-BE49-F238E27FC236}">
                <a16:creationId xmlns:a16="http://schemas.microsoft.com/office/drawing/2014/main" id="{09FD7824-91E7-4271-A66C-12A699FA2FD8}"/>
              </a:ext>
            </a:extLst>
          </p:cNvPr>
          <p:cNvGraphicFramePr>
            <a:graphicFrameLocks noChangeAspect="1"/>
          </p:cNvGraphicFramePr>
          <p:nvPr>
            <p:extLst>
              <p:ext uri="{D42A27DB-BD31-4B8C-83A1-F6EECF244321}">
                <p14:modId xmlns:p14="http://schemas.microsoft.com/office/powerpoint/2010/main" val="1081972827"/>
              </p:ext>
            </p:extLst>
          </p:nvPr>
        </p:nvGraphicFramePr>
        <p:xfrm>
          <a:off x="1701800" y="4264832"/>
          <a:ext cx="5410200" cy="2124075"/>
        </p:xfrm>
        <a:graphic>
          <a:graphicData uri="http://schemas.openxmlformats.org/presentationml/2006/ole">
            <mc:AlternateContent xmlns:mc="http://schemas.openxmlformats.org/markup-compatibility/2006">
              <mc:Choice xmlns:v="urn:schemas-microsoft-com:vml" Requires="v">
                <p:oleObj spid="_x0000_s3099" name="Picture" r:id="rId3" imgW="1979720" imgH="781235" progId="Word.Picture.8">
                  <p:embed/>
                </p:oleObj>
              </mc:Choice>
              <mc:Fallback>
                <p:oleObj name="Picture" r:id="rId3" imgW="1979720" imgH="781235" progId="Word.Picture.8">
                  <p:embed/>
                  <p:pic>
                    <p:nvPicPr>
                      <p:cNvPr id="28679" name="Object 6">
                        <a:extLst>
                          <a:ext uri="{FF2B5EF4-FFF2-40B4-BE49-F238E27FC236}">
                            <a16:creationId xmlns:a16="http://schemas.microsoft.com/office/drawing/2014/main" id="{45475806-3842-4052-9061-94BA6BBEAF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4264832"/>
                        <a:ext cx="5410200" cy="2124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ate Placeholder 1">
            <a:extLst>
              <a:ext uri="{FF2B5EF4-FFF2-40B4-BE49-F238E27FC236}">
                <a16:creationId xmlns:a16="http://schemas.microsoft.com/office/drawing/2014/main" id="{4FB8116A-A200-4552-ACDB-898DD404EEA8}"/>
              </a:ext>
            </a:extLst>
          </p:cNvPr>
          <p:cNvSpPr>
            <a:spLocks noGrp="1"/>
          </p:cNvSpPr>
          <p:nvPr>
            <p:ph type="dt" sz="half" idx="12"/>
          </p:nvPr>
        </p:nvSpPr>
        <p:spPr/>
        <p:txBody>
          <a:bodyPr/>
          <a:lstStyle/>
          <a:p>
            <a:pPr>
              <a:defRPr/>
            </a:pPr>
            <a:fld id="{310ADEA7-7674-4590-A1BE-F2F3AF95F152}" type="datetime2">
              <a:rPr lang="en-US" smtClean="0"/>
              <a:t>Saturday, December 21, 2019</a:t>
            </a:fld>
            <a:endParaRPr lang="en-US"/>
          </a:p>
        </p:txBody>
      </p:sp>
      <p:sp>
        <p:nvSpPr>
          <p:cNvPr id="3" name="Footer Placeholder 2">
            <a:extLst>
              <a:ext uri="{FF2B5EF4-FFF2-40B4-BE49-F238E27FC236}">
                <a16:creationId xmlns:a16="http://schemas.microsoft.com/office/drawing/2014/main" id="{5353B091-8C48-457E-9263-FD41310714E1}"/>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83251F18-3355-4BC5-A657-32B7446665D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2FC287-6B89-4008-9994-17648928BFC6}" type="slidenum">
              <a:rPr lang="en-US" altLang="en-US" sz="1400"/>
              <a:pPr/>
              <a:t>23</a:t>
            </a:fld>
            <a:endParaRPr lang="en-US" altLang="en-US" sz="1400"/>
          </a:p>
        </p:txBody>
      </p:sp>
      <p:sp>
        <p:nvSpPr>
          <p:cNvPr id="29699" name="Rectangle 2">
            <a:extLst>
              <a:ext uri="{FF2B5EF4-FFF2-40B4-BE49-F238E27FC236}">
                <a16:creationId xmlns:a16="http://schemas.microsoft.com/office/drawing/2014/main" id="{7E1C4BF0-50B2-4460-9C26-DE1F8972C826}"/>
              </a:ext>
            </a:extLst>
          </p:cNvPr>
          <p:cNvSpPr>
            <a:spLocks noGrp="1" noChangeArrowheads="1"/>
          </p:cNvSpPr>
          <p:nvPr>
            <p:ph type="title"/>
          </p:nvPr>
        </p:nvSpPr>
        <p:spPr>
          <a:xfrm>
            <a:off x="685800" y="228599"/>
            <a:ext cx="7772400" cy="1477555"/>
          </a:xfrm>
        </p:spPr>
        <p:txBody>
          <a:bodyPr/>
          <a:lstStyle/>
          <a:p>
            <a:pPr algn="ctr"/>
            <a:r>
              <a:rPr lang="en-US" altLang="en-US" dirty="0">
                <a:solidFill>
                  <a:srgbClr val="7030A0"/>
                </a:solidFill>
              </a:rPr>
              <a:t>Compiling Source Code</a:t>
            </a:r>
          </a:p>
        </p:txBody>
      </p:sp>
      <p:sp>
        <p:nvSpPr>
          <p:cNvPr id="29700" name="Rectangle 3">
            <a:extLst>
              <a:ext uri="{FF2B5EF4-FFF2-40B4-BE49-F238E27FC236}">
                <a16:creationId xmlns:a16="http://schemas.microsoft.com/office/drawing/2014/main" id="{6FA04316-6964-46D4-8321-444F4BEA23D5}"/>
              </a:ext>
            </a:extLst>
          </p:cNvPr>
          <p:cNvSpPr>
            <a:spLocks noGrp="1" noChangeArrowheads="1"/>
          </p:cNvSpPr>
          <p:nvPr>
            <p:ph type="body" idx="1"/>
          </p:nvPr>
        </p:nvSpPr>
        <p:spPr>
          <a:xfrm>
            <a:off x="228600" y="1933574"/>
            <a:ext cx="8686800" cy="1952625"/>
          </a:xfrm>
        </p:spPr>
        <p:txBody>
          <a:bodyPr/>
          <a:lstStyle/>
          <a:p>
            <a:pPr marL="0" indent="0">
              <a:buFont typeface="Monotype Sorts" pitchFamily="2" charset="2"/>
              <a:buNone/>
            </a:pPr>
            <a:r>
              <a:rPr lang="en-US" altLang="en-US" dirty="0"/>
              <a:t>A compiler translates the entire source code into a machine-code file, and the machine-code file is then executed, as shown in the following figure.</a:t>
            </a:r>
          </a:p>
        </p:txBody>
      </p:sp>
      <p:sp>
        <p:nvSpPr>
          <p:cNvPr id="29701" name="Rectangle 4">
            <a:extLst>
              <a:ext uri="{FF2B5EF4-FFF2-40B4-BE49-F238E27FC236}">
                <a16:creationId xmlns:a16="http://schemas.microsoft.com/office/drawing/2014/main" id="{5DA87F7E-F04D-4D86-9230-BED0EB6090BA}"/>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2" name="Rectangle 5">
            <a:extLst>
              <a:ext uri="{FF2B5EF4-FFF2-40B4-BE49-F238E27FC236}">
                <a16:creationId xmlns:a16="http://schemas.microsoft.com/office/drawing/2014/main" id="{AC1ABE9B-C283-4B83-A5AA-CC99118AE15D}"/>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3" name="Rectangle 8">
            <a:extLst>
              <a:ext uri="{FF2B5EF4-FFF2-40B4-BE49-F238E27FC236}">
                <a16:creationId xmlns:a16="http://schemas.microsoft.com/office/drawing/2014/main" id="{6DE598AF-B037-4B39-AB8B-EAB65765409E}"/>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0" name="Object 7">
            <a:extLst>
              <a:ext uri="{FF2B5EF4-FFF2-40B4-BE49-F238E27FC236}">
                <a16:creationId xmlns:a16="http://schemas.microsoft.com/office/drawing/2014/main" id="{B6A7825C-4C40-4821-BC7C-C87A2D3D0FF4}"/>
              </a:ext>
            </a:extLst>
          </p:cNvPr>
          <p:cNvGraphicFramePr>
            <a:graphicFrameLocks noChangeAspect="1"/>
          </p:cNvGraphicFramePr>
          <p:nvPr>
            <p:extLst>
              <p:ext uri="{D42A27DB-BD31-4B8C-83A1-F6EECF244321}">
                <p14:modId xmlns:p14="http://schemas.microsoft.com/office/powerpoint/2010/main" val="4109981816"/>
              </p:ext>
            </p:extLst>
          </p:nvPr>
        </p:nvGraphicFramePr>
        <p:xfrm>
          <a:off x="342900" y="4113618"/>
          <a:ext cx="8458200" cy="1952625"/>
        </p:xfrm>
        <a:graphic>
          <a:graphicData uri="http://schemas.openxmlformats.org/presentationml/2006/ole">
            <mc:AlternateContent xmlns:mc="http://schemas.openxmlformats.org/markup-compatibility/2006">
              <mc:Choice xmlns:v="urn:schemas-microsoft-com:vml" Requires="v">
                <p:oleObj spid="_x0000_s4123" name="Picture" r:id="rId3" imgW="2977662" imgH="687754" progId="Word.Picture.8">
                  <p:embed/>
                </p:oleObj>
              </mc:Choice>
              <mc:Fallback>
                <p:oleObj name="Picture" r:id="rId3" imgW="2977662" imgH="687754" progId="Word.Picture.8">
                  <p:embed/>
                  <p:pic>
                    <p:nvPicPr>
                      <p:cNvPr id="29704" name="Object 7">
                        <a:extLst>
                          <a:ext uri="{FF2B5EF4-FFF2-40B4-BE49-F238E27FC236}">
                            <a16:creationId xmlns:a16="http://schemas.microsoft.com/office/drawing/2014/main" id="{C6DF2A45-5F3E-42CD-9DAA-0DCA8F4AEA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4113618"/>
                        <a:ext cx="8458200" cy="1952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ate Placeholder 1">
            <a:extLst>
              <a:ext uri="{FF2B5EF4-FFF2-40B4-BE49-F238E27FC236}">
                <a16:creationId xmlns:a16="http://schemas.microsoft.com/office/drawing/2014/main" id="{439333A7-1E22-470E-9234-F3A3738F254B}"/>
              </a:ext>
            </a:extLst>
          </p:cNvPr>
          <p:cNvSpPr>
            <a:spLocks noGrp="1"/>
          </p:cNvSpPr>
          <p:nvPr>
            <p:ph type="dt" sz="half" idx="12"/>
          </p:nvPr>
        </p:nvSpPr>
        <p:spPr/>
        <p:txBody>
          <a:bodyPr/>
          <a:lstStyle/>
          <a:p>
            <a:pPr>
              <a:defRPr/>
            </a:pPr>
            <a:fld id="{FB643F05-36CC-43EA-A314-A035203954F7}" type="datetime2">
              <a:rPr lang="en-US" smtClean="0"/>
              <a:t>Saturday, December 21, 2019</a:t>
            </a:fld>
            <a:endParaRPr lang="en-US"/>
          </a:p>
        </p:txBody>
      </p:sp>
      <p:sp>
        <p:nvSpPr>
          <p:cNvPr id="3" name="Footer Placeholder 2">
            <a:extLst>
              <a:ext uri="{FF2B5EF4-FFF2-40B4-BE49-F238E27FC236}">
                <a16:creationId xmlns:a16="http://schemas.microsoft.com/office/drawing/2014/main" id="{944D62DE-5F2A-4E13-AB39-B0D5EA8B0791}"/>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4799FBFD-66C5-4E5B-9A94-E8B3C712425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324D86-725E-4D55-9E7D-A2AE261CA2B4}" type="slidenum">
              <a:rPr lang="en-US" altLang="en-US" sz="1400"/>
              <a:pPr/>
              <a:t>24</a:t>
            </a:fld>
            <a:endParaRPr lang="en-US" altLang="en-US" sz="1400"/>
          </a:p>
        </p:txBody>
      </p:sp>
      <p:sp>
        <p:nvSpPr>
          <p:cNvPr id="30723" name="Rectangle 1026">
            <a:extLst>
              <a:ext uri="{FF2B5EF4-FFF2-40B4-BE49-F238E27FC236}">
                <a16:creationId xmlns:a16="http://schemas.microsoft.com/office/drawing/2014/main" id="{FC665B82-F420-4181-8C38-183F6C88FFA0}"/>
              </a:ext>
            </a:extLst>
          </p:cNvPr>
          <p:cNvSpPr>
            <a:spLocks noGrp="1" noChangeArrowheads="1"/>
          </p:cNvSpPr>
          <p:nvPr>
            <p:ph type="title"/>
          </p:nvPr>
        </p:nvSpPr>
        <p:spPr>
          <a:xfrm>
            <a:off x="685800" y="228599"/>
            <a:ext cx="7772400" cy="914399"/>
          </a:xfrm>
        </p:spPr>
        <p:txBody>
          <a:bodyPr/>
          <a:lstStyle/>
          <a:p>
            <a:pPr algn="ctr"/>
            <a:r>
              <a:rPr lang="en-US" altLang="en-US" dirty="0">
                <a:solidFill>
                  <a:srgbClr val="7030A0"/>
                </a:solidFill>
              </a:rPr>
              <a:t>Operating Systems</a:t>
            </a:r>
          </a:p>
        </p:txBody>
      </p:sp>
      <p:sp>
        <p:nvSpPr>
          <p:cNvPr id="30724" name="Rectangle 1027">
            <a:extLst>
              <a:ext uri="{FF2B5EF4-FFF2-40B4-BE49-F238E27FC236}">
                <a16:creationId xmlns:a16="http://schemas.microsoft.com/office/drawing/2014/main" id="{5D73F15C-7FA3-45E1-9188-FD9474CA7696}"/>
              </a:ext>
            </a:extLst>
          </p:cNvPr>
          <p:cNvSpPr>
            <a:spLocks noGrp="1" noChangeArrowheads="1"/>
          </p:cNvSpPr>
          <p:nvPr>
            <p:ph type="body" idx="1"/>
          </p:nvPr>
        </p:nvSpPr>
        <p:spPr>
          <a:xfrm>
            <a:off x="228600" y="1143000"/>
            <a:ext cx="5130800" cy="5334000"/>
          </a:xfrm>
        </p:spPr>
        <p:txBody>
          <a:bodyPr/>
          <a:lstStyle/>
          <a:p>
            <a:pPr marL="0" indent="0">
              <a:lnSpc>
                <a:spcPct val="90000"/>
              </a:lnSpc>
              <a:buFont typeface="Monotype Sorts" pitchFamily="2" charset="2"/>
              <a:buNone/>
            </a:pPr>
            <a:r>
              <a:rPr lang="en-US" altLang="en-US" sz="2400" dirty="0">
                <a:cs typeface="Times New Roman" panose="02020603050405020304" pitchFamily="18" charset="0"/>
              </a:rPr>
              <a:t>The </a:t>
            </a:r>
            <a:r>
              <a:rPr lang="en-US" altLang="en-US" sz="2400" i="1" dirty="0">
                <a:cs typeface="Times New Roman" panose="02020603050405020304" pitchFamily="18" charset="0"/>
              </a:rPr>
              <a:t>operating system</a:t>
            </a:r>
            <a:r>
              <a:rPr lang="en-US" altLang="en-US" sz="2400" dirty="0">
                <a:cs typeface="Times New Roman" panose="02020603050405020304" pitchFamily="18" charset="0"/>
              </a:rPr>
              <a:t> (OS) is a program that manages and controls a computer’s activities. </a:t>
            </a:r>
            <a:r>
              <a:rPr lang="en-US" altLang="en-US" sz="2800" dirty="0"/>
              <a:t>The popular operating systems for general-purpose computers are Microsoft Windows, Mac OS, and Linux. Application programs, such as a Web browser or a word processor, cannot run unless an operating system is installed and running on the computer.</a:t>
            </a:r>
          </a:p>
        </p:txBody>
      </p:sp>
      <p:sp>
        <p:nvSpPr>
          <p:cNvPr id="30725" name="Rectangle 1028">
            <a:extLst>
              <a:ext uri="{FF2B5EF4-FFF2-40B4-BE49-F238E27FC236}">
                <a16:creationId xmlns:a16="http://schemas.microsoft.com/office/drawing/2014/main" id="{BFEBEFD8-EE76-4C3E-AC8C-BB7332B3649D}"/>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26" name="Rectangle 1031">
            <a:extLst>
              <a:ext uri="{FF2B5EF4-FFF2-40B4-BE49-F238E27FC236}">
                <a16:creationId xmlns:a16="http://schemas.microsoft.com/office/drawing/2014/main" id="{4EE873C6-94C5-47E0-BB38-7B855EEBF87E}"/>
              </a:ext>
            </a:extLst>
          </p:cNvPr>
          <p:cNvSpPr>
            <a:spLocks noChangeArrowheads="1"/>
          </p:cNvSpPr>
          <p:nvPr/>
        </p:nvSpPr>
        <p:spPr bwMode="auto">
          <a:xfrm>
            <a:off x="35766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27" name="Rectangle 1033">
            <a:extLst>
              <a:ext uri="{FF2B5EF4-FFF2-40B4-BE49-F238E27FC236}">
                <a16:creationId xmlns:a16="http://schemas.microsoft.com/office/drawing/2014/main" id="{20DE49EA-C720-4EA7-8C98-C1DC433CE6B7}"/>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0" name="Object 1032">
            <a:extLst>
              <a:ext uri="{FF2B5EF4-FFF2-40B4-BE49-F238E27FC236}">
                <a16:creationId xmlns:a16="http://schemas.microsoft.com/office/drawing/2014/main" id="{CC450247-6751-469C-922B-5354708F91CD}"/>
              </a:ext>
            </a:extLst>
          </p:cNvPr>
          <p:cNvGraphicFramePr>
            <a:graphicFrameLocks noChangeAspect="1"/>
          </p:cNvGraphicFramePr>
          <p:nvPr/>
        </p:nvGraphicFramePr>
        <p:xfrm>
          <a:off x="5257800" y="1371600"/>
          <a:ext cx="3657600" cy="3360738"/>
        </p:xfrm>
        <a:graphic>
          <a:graphicData uri="http://schemas.openxmlformats.org/presentationml/2006/ole">
            <mc:AlternateContent xmlns:mc="http://schemas.openxmlformats.org/markup-compatibility/2006">
              <mc:Choice xmlns:v="urn:schemas-microsoft-com:vml" Requires="v">
                <p:oleObj spid="_x0000_s5147" name="Picture" r:id="rId3" imgW="1914144" imgH="1755648" progId="Word.Picture.8">
                  <p:embed/>
                </p:oleObj>
              </mc:Choice>
              <mc:Fallback>
                <p:oleObj name="Picture" r:id="rId3" imgW="1914144" imgH="1755648" progId="Word.Picture.8">
                  <p:embed/>
                  <p:pic>
                    <p:nvPicPr>
                      <p:cNvPr id="30728" name="Object 1032">
                        <a:extLst>
                          <a:ext uri="{FF2B5EF4-FFF2-40B4-BE49-F238E27FC236}">
                            <a16:creationId xmlns:a16="http://schemas.microsoft.com/office/drawing/2014/main" id="{F74A7E6D-9D3B-4B96-A5D6-1930F4EB55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371600"/>
                        <a:ext cx="3657600" cy="3360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ate Placeholder 1">
            <a:extLst>
              <a:ext uri="{FF2B5EF4-FFF2-40B4-BE49-F238E27FC236}">
                <a16:creationId xmlns:a16="http://schemas.microsoft.com/office/drawing/2014/main" id="{AA2E85BE-3218-40ED-A49F-489F6923A7C7}"/>
              </a:ext>
            </a:extLst>
          </p:cNvPr>
          <p:cNvSpPr>
            <a:spLocks noGrp="1"/>
          </p:cNvSpPr>
          <p:nvPr>
            <p:ph type="dt" sz="half" idx="12"/>
          </p:nvPr>
        </p:nvSpPr>
        <p:spPr/>
        <p:txBody>
          <a:bodyPr/>
          <a:lstStyle/>
          <a:p>
            <a:pPr>
              <a:defRPr/>
            </a:pPr>
            <a:fld id="{A58F781B-CD9B-4276-B9F2-EA06A1C3E2BD}" type="datetime2">
              <a:rPr lang="en-US" smtClean="0"/>
              <a:t>Saturday, December 21, 2019</a:t>
            </a:fld>
            <a:endParaRPr lang="en-US"/>
          </a:p>
        </p:txBody>
      </p:sp>
      <p:sp>
        <p:nvSpPr>
          <p:cNvPr id="3" name="Footer Placeholder 2">
            <a:extLst>
              <a:ext uri="{FF2B5EF4-FFF2-40B4-BE49-F238E27FC236}">
                <a16:creationId xmlns:a16="http://schemas.microsoft.com/office/drawing/2014/main" id="{5F6C0C48-9457-476A-B1BE-E32AD0C883B6}"/>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43F6F755-568C-404A-BBF5-FCE3E820BF5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23FDB7-3CEF-4E45-A730-D29DC9ED7060}" type="slidenum">
              <a:rPr lang="en-US" altLang="en-US" sz="1400"/>
              <a:pPr/>
              <a:t>25</a:t>
            </a:fld>
            <a:endParaRPr lang="en-US" altLang="en-US" sz="1400"/>
          </a:p>
        </p:txBody>
      </p:sp>
      <p:sp>
        <p:nvSpPr>
          <p:cNvPr id="39939" name="Rectangle 2">
            <a:extLst>
              <a:ext uri="{FF2B5EF4-FFF2-40B4-BE49-F238E27FC236}">
                <a16:creationId xmlns:a16="http://schemas.microsoft.com/office/drawing/2014/main" id="{8C356862-0836-4941-A5CB-7B9E869C313A}"/>
              </a:ext>
            </a:extLst>
          </p:cNvPr>
          <p:cNvSpPr>
            <a:spLocks noGrp="1" noChangeArrowheads="1"/>
          </p:cNvSpPr>
          <p:nvPr>
            <p:ph type="title"/>
          </p:nvPr>
        </p:nvSpPr>
        <p:spPr>
          <a:xfrm>
            <a:off x="685800" y="228600"/>
            <a:ext cx="7772400" cy="850900"/>
          </a:xfrm>
        </p:spPr>
        <p:txBody>
          <a:bodyPr/>
          <a:lstStyle/>
          <a:p>
            <a:pPr algn="ctr"/>
            <a:r>
              <a:rPr lang="en-US" altLang="en-US" dirty="0">
                <a:solidFill>
                  <a:srgbClr val="7030A0"/>
                </a:solidFill>
              </a:rPr>
              <a:t>Characteristics of Java</a:t>
            </a:r>
          </a:p>
        </p:txBody>
      </p:sp>
      <p:sp>
        <p:nvSpPr>
          <p:cNvPr id="39940" name="Rectangle 3">
            <a:extLst>
              <a:ext uri="{FF2B5EF4-FFF2-40B4-BE49-F238E27FC236}">
                <a16:creationId xmlns:a16="http://schemas.microsoft.com/office/drawing/2014/main" id="{39248D4F-0F10-4500-A28C-D9C509FBD801}"/>
              </a:ext>
            </a:extLst>
          </p:cNvPr>
          <p:cNvSpPr>
            <a:spLocks noGrp="1" noChangeArrowheads="1"/>
          </p:cNvSpPr>
          <p:nvPr>
            <p:ph type="body" idx="1"/>
          </p:nvPr>
        </p:nvSpPr>
        <p:spPr>
          <a:xfrm>
            <a:off x="304800" y="838200"/>
            <a:ext cx="8610600" cy="5257800"/>
          </a:xfrm>
        </p:spPr>
        <p:txBody>
          <a:bodyPr/>
          <a:lstStyle/>
          <a:p>
            <a:pPr>
              <a:lnSpc>
                <a:spcPct val="90000"/>
              </a:lnSpc>
            </a:pPr>
            <a:r>
              <a:rPr lang="en-US" altLang="en-US" sz="2800" dirty="0">
                <a:cs typeface="Times New Roman" panose="02020603050405020304" pitchFamily="18" charset="0"/>
              </a:rPr>
              <a:t>Java Is Simple</a:t>
            </a:r>
            <a:r>
              <a:rPr lang="en-US" altLang="en-US" sz="2800" dirty="0"/>
              <a:t> </a:t>
            </a:r>
          </a:p>
          <a:p>
            <a:pPr>
              <a:lnSpc>
                <a:spcPct val="90000"/>
              </a:lnSpc>
            </a:pPr>
            <a:r>
              <a:rPr lang="en-US" altLang="en-US" sz="2800" dirty="0">
                <a:cs typeface="Times New Roman" panose="02020603050405020304" pitchFamily="18" charset="0"/>
              </a:rPr>
              <a:t>Java Is Object-Oriented</a:t>
            </a:r>
            <a:r>
              <a:rPr lang="en-US" altLang="en-US" sz="2800" dirty="0"/>
              <a:t> </a:t>
            </a:r>
          </a:p>
          <a:p>
            <a:pPr>
              <a:lnSpc>
                <a:spcPct val="90000"/>
              </a:lnSpc>
            </a:pPr>
            <a:r>
              <a:rPr lang="en-US" altLang="en-US" sz="2800" dirty="0">
                <a:cs typeface="Times New Roman" panose="02020603050405020304" pitchFamily="18" charset="0"/>
              </a:rPr>
              <a:t>Java Is Distributed</a:t>
            </a:r>
            <a:r>
              <a:rPr lang="en-US" altLang="en-US" sz="2800" dirty="0"/>
              <a:t> </a:t>
            </a:r>
          </a:p>
          <a:p>
            <a:pPr>
              <a:lnSpc>
                <a:spcPct val="90000"/>
              </a:lnSpc>
            </a:pPr>
            <a:r>
              <a:rPr lang="en-US" altLang="en-US" sz="2800" dirty="0">
                <a:cs typeface="Times New Roman" panose="02020603050405020304" pitchFamily="18" charset="0"/>
              </a:rPr>
              <a:t>Java Is Interpreted</a:t>
            </a:r>
            <a:r>
              <a:rPr lang="en-US" altLang="en-US" sz="2800" dirty="0"/>
              <a:t> </a:t>
            </a:r>
          </a:p>
          <a:p>
            <a:pPr>
              <a:lnSpc>
                <a:spcPct val="90000"/>
              </a:lnSpc>
            </a:pPr>
            <a:r>
              <a:rPr lang="en-US" altLang="en-US" sz="2800" dirty="0">
                <a:cs typeface="Times New Roman" panose="02020603050405020304" pitchFamily="18" charset="0"/>
              </a:rPr>
              <a:t>Java Is Robust</a:t>
            </a:r>
            <a:r>
              <a:rPr lang="en-US" altLang="en-US" sz="2800" dirty="0"/>
              <a:t> </a:t>
            </a:r>
          </a:p>
          <a:p>
            <a:pPr>
              <a:lnSpc>
                <a:spcPct val="90000"/>
              </a:lnSpc>
            </a:pPr>
            <a:r>
              <a:rPr lang="en-US" altLang="en-US" sz="2800" dirty="0">
                <a:cs typeface="Times New Roman" panose="02020603050405020304" pitchFamily="18" charset="0"/>
              </a:rPr>
              <a:t>Java Is Secure</a:t>
            </a:r>
            <a:r>
              <a:rPr lang="en-US" altLang="en-US" sz="2800" dirty="0"/>
              <a:t> </a:t>
            </a:r>
          </a:p>
          <a:p>
            <a:pPr>
              <a:lnSpc>
                <a:spcPct val="90000"/>
              </a:lnSpc>
            </a:pPr>
            <a:r>
              <a:rPr lang="en-US" altLang="en-US" sz="2800" dirty="0">
                <a:cs typeface="Times New Roman" panose="02020603050405020304" pitchFamily="18" charset="0"/>
              </a:rPr>
              <a:t>Java Is Architecture-Neutral</a:t>
            </a:r>
            <a:r>
              <a:rPr lang="en-US" altLang="en-US" sz="2800" dirty="0"/>
              <a:t> </a:t>
            </a:r>
          </a:p>
          <a:p>
            <a:pPr>
              <a:lnSpc>
                <a:spcPct val="90000"/>
              </a:lnSpc>
            </a:pPr>
            <a:r>
              <a:rPr lang="en-US" altLang="en-US" sz="2800" dirty="0">
                <a:cs typeface="Times New Roman" panose="02020603050405020304" pitchFamily="18" charset="0"/>
              </a:rPr>
              <a:t>Java Is Portable</a:t>
            </a:r>
            <a:r>
              <a:rPr lang="en-US" altLang="en-US" sz="2800" dirty="0"/>
              <a:t> </a:t>
            </a:r>
          </a:p>
          <a:p>
            <a:pPr>
              <a:lnSpc>
                <a:spcPct val="90000"/>
              </a:lnSpc>
            </a:pPr>
            <a:r>
              <a:rPr lang="en-US" altLang="en-US" sz="2800" dirty="0">
                <a:cs typeface="Times New Roman" panose="02020603050405020304" pitchFamily="18" charset="0"/>
              </a:rPr>
              <a:t>Java's Performance</a:t>
            </a:r>
            <a:r>
              <a:rPr lang="en-US" altLang="en-US" sz="2800" dirty="0"/>
              <a:t> </a:t>
            </a:r>
          </a:p>
          <a:p>
            <a:pPr>
              <a:lnSpc>
                <a:spcPct val="90000"/>
              </a:lnSpc>
            </a:pPr>
            <a:r>
              <a:rPr lang="en-US" altLang="en-US" sz="2800" dirty="0">
                <a:cs typeface="Times New Roman" panose="02020603050405020304" pitchFamily="18" charset="0"/>
              </a:rPr>
              <a:t>Java Is Multithreaded</a:t>
            </a:r>
            <a:r>
              <a:rPr lang="en-US" altLang="en-US" sz="2800" dirty="0"/>
              <a:t> </a:t>
            </a:r>
          </a:p>
          <a:p>
            <a:pPr>
              <a:lnSpc>
                <a:spcPct val="90000"/>
              </a:lnSpc>
            </a:pPr>
            <a:r>
              <a:rPr lang="en-US" altLang="en-US" sz="2800" dirty="0">
                <a:cs typeface="Times New Roman" panose="02020603050405020304" pitchFamily="18" charset="0"/>
              </a:rPr>
              <a:t>Java Is Dynamic</a:t>
            </a:r>
            <a:r>
              <a:rPr lang="en-US" altLang="en-US" sz="2800" dirty="0"/>
              <a:t> </a:t>
            </a:r>
          </a:p>
        </p:txBody>
      </p:sp>
      <p:sp>
        <p:nvSpPr>
          <p:cNvPr id="2" name="Date Placeholder 1">
            <a:extLst>
              <a:ext uri="{FF2B5EF4-FFF2-40B4-BE49-F238E27FC236}">
                <a16:creationId xmlns:a16="http://schemas.microsoft.com/office/drawing/2014/main" id="{76DCC827-AFF6-4530-9054-9CD96842AF2C}"/>
              </a:ext>
            </a:extLst>
          </p:cNvPr>
          <p:cNvSpPr>
            <a:spLocks noGrp="1"/>
          </p:cNvSpPr>
          <p:nvPr>
            <p:ph type="dt" sz="half" idx="12"/>
          </p:nvPr>
        </p:nvSpPr>
        <p:spPr/>
        <p:txBody>
          <a:bodyPr/>
          <a:lstStyle/>
          <a:p>
            <a:pPr>
              <a:defRPr/>
            </a:pPr>
            <a:fld id="{D2D4370E-4858-4EF7-8F03-9404BDD519D6}" type="datetime2">
              <a:rPr lang="en-US" smtClean="0"/>
              <a:t>Saturday, December 21, 2019</a:t>
            </a:fld>
            <a:endParaRPr lang="en-US"/>
          </a:p>
        </p:txBody>
      </p:sp>
      <p:sp>
        <p:nvSpPr>
          <p:cNvPr id="3" name="Footer Placeholder 2">
            <a:extLst>
              <a:ext uri="{FF2B5EF4-FFF2-40B4-BE49-F238E27FC236}">
                <a16:creationId xmlns:a16="http://schemas.microsoft.com/office/drawing/2014/main" id="{CBB66ECF-9CFD-4A4B-BCA2-B5127D75A2DB}"/>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CFA15567-ABE3-4DE3-9F7C-C28263AA5EB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7B6D00-1F54-41E4-AB49-18F6FC0CBA0E}" type="slidenum">
              <a:rPr lang="en-US" altLang="en-US" sz="1400"/>
              <a:pPr/>
              <a:t>26</a:t>
            </a:fld>
            <a:endParaRPr lang="en-US" altLang="en-US" sz="1400"/>
          </a:p>
        </p:txBody>
      </p:sp>
      <p:sp>
        <p:nvSpPr>
          <p:cNvPr id="40963" name="Rectangle 2">
            <a:extLst>
              <a:ext uri="{FF2B5EF4-FFF2-40B4-BE49-F238E27FC236}">
                <a16:creationId xmlns:a16="http://schemas.microsoft.com/office/drawing/2014/main" id="{DC80EA2E-8362-485A-99B6-AB08909D5E34}"/>
              </a:ext>
            </a:extLst>
          </p:cNvPr>
          <p:cNvSpPr>
            <a:spLocks noGrp="1" noChangeArrowheads="1"/>
          </p:cNvSpPr>
          <p:nvPr>
            <p:ph type="title"/>
          </p:nvPr>
        </p:nvSpPr>
        <p:spPr>
          <a:xfrm>
            <a:off x="685800" y="228600"/>
            <a:ext cx="7924800" cy="850900"/>
          </a:xfrm>
        </p:spPr>
        <p:txBody>
          <a:bodyPr/>
          <a:lstStyle/>
          <a:p>
            <a:pPr algn="ctr"/>
            <a:r>
              <a:rPr lang="en-US" altLang="en-US" dirty="0">
                <a:solidFill>
                  <a:srgbClr val="7030A0"/>
                </a:solidFill>
              </a:rPr>
              <a:t>Characteristics of Java</a:t>
            </a:r>
          </a:p>
        </p:txBody>
      </p:sp>
      <p:sp>
        <p:nvSpPr>
          <p:cNvPr id="40964" name="Rectangle 3">
            <a:extLst>
              <a:ext uri="{FF2B5EF4-FFF2-40B4-BE49-F238E27FC236}">
                <a16:creationId xmlns:a16="http://schemas.microsoft.com/office/drawing/2014/main" id="{F1361EFD-AC99-4A16-B3A7-F2E44A860E5F}"/>
              </a:ext>
            </a:extLst>
          </p:cNvPr>
          <p:cNvSpPr>
            <a:spLocks noGrp="1" noChangeArrowheads="1"/>
          </p:cNvSpPr>
          <p:nvPr>
            <p:ph type="body" idx="1"/>
          </p:nvPr>
        </p:nvSpPr>
        <p:spPr>
          <a:xfrm>
            <a:off x="304800" y="990600"/>
            <a:ext cx="4038600" cy="5257800"/>
          </a:xfrm>
        </p:spPr>
        <p:txBody>
          <a:bodyPr/>
          <a:lstStyle/>
          <a:p>
            <a:r>
              <a:rPr lang="en-US" altLang="en-US" sz="2400">
                <a:solidFill>
                  <a:srgbClr val="FF9900"/>
                </a:solidFill>
                <a:cs typeface="Times New Roman" panose="02020603050405020304" pitchFamily="18" charset="0"/>
              </a:rPr>
              <a:t>Java Is Simple</a:t>
            </a:r>
            <a:r>
              <a:rPr lang="en-US" altLang="en-US" sz="2400"/>
              <a:t>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0965" name="Text Box 4">
            <a:extLst>
              <a:ext uri="{FF2B5EF4-FFF2-40B4-BE49-F238E27FC236}">
                <a16:creationId xmlns:a16="http://schemas.microsoft.com/office/drawing/2014/main" id="{EE5C08D2-3833-4784-BCF2-9FAB2F8296B4}"/>
              </a:ext>
            </a:extLst>
          </p:cNvPr>
          <p:cNvSpPr txBox="1">
            <a:spLocks noChangeArrowheads="1"/>
          </p:cNvSpPr>
          <p:nvPr/>
        </p:nvSpPr>
        <p:spPr bwMode="auto">
          <a:xfrm>
            <a:off x="3962400" y="990600"/>
            <a:ext cx="4953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FF9900"/>
                </a:solidFill>
                <a:cs typeface="Times New Roman" panose="02020603050405020304" pitchFamily="18" charset="0"/>
              </a:rPr>
              <a:t>Java is partially modeled on C++, but greatly simplified and improved. Some people refer to Java as "C++--" because it is like C++ but with more functionality and fewer negative aspects.</a:t>
            </a:r>
          </a:p>
        </p:txBody>
      </p:sp>
      <p:sp>
        <p:nvSpPr>
          <p:cNvPr id="2" name="Date Placeholder 1">
            <a:extLst>
              <a:ext uri="{FF2B5EF4-FFF2-40B4-BE49-F238E27FC236}">
                <a16:creationId xmlns:a16="http://schemas.microsoft.com/office/drawing/2014/main" id="{371ACEAD-A3ED-4ED1-AD90-635290E7E861}"/>
              </a:ext>
            </a:extLst>
          </p:cNvPr>
          <p:cNvSpPr>
            <a:spLocks noGrp="1"/>
          </p:cNvSpPr>
          <p:nvPr>
            <p:ph type="dt" sz="half" idx="12"/>
          </p:nvPr>
        </p:nvSpPr>
        <p:spPr/>
        <p:txBody>
          <a:bodyPr/>
          <a:lstStyle/>
          <a:p>
            <a:pPr>
              <a:defRPr/>
            </a:pPr>
            <a:fld id="{F95F71DB-85C1-416C-AD24-BD3505A1B55E}" type="datetime2">
              <a:rPr lang="en-US" smtClean="0"/>
              <a:t>Saturday, December 21, 2019</a:t>
            </a:fld>
            <a:endParaRPr lang="en-US"/>
          </a:p>
        </p:txBody>
      </p:sp>
      <p:sp>
        <p:nvSpPr>
          <p:cNvPr id="3" name="Footer Placeholder 2">
            <a:extLst>
              <a:ext uri="{FF2B5EF4-FFF2-40B4-BE49-F238E27FC236}">
                <a16:creationId xmlns:a16="http://schemas.microsoft.com/office/drawing/2014/main" id="{1B44552A-C484-4858-8AE2-09DB05D90342}"/>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DAA95F10-8327-4C7A-BD72-38C7F043575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3DDB27-EA1C-41F4-8FF7-7FC41641830D}" type="slidenum">
              <a:rPr lang="en-US" altLang="en-US" sz="1400"/>
              <a:pPr/>
              <a:t>27</a:t>
            </a:fld>
            <a:endParaRPr lang="en-US" altLang="en-US" sz="1400"/>
          </a:p>
        </p:txBody>
      </p:sp>
      <p:sp>
        <p:nvSpPr>
          <p:cNvPr id="41987" name="Rectangle 2">
            <a:extLst>
              <a:ext uri="{FF2B5EF4-FFF2-40B4-BE49-F238E27FC236}">
                <a16:creationId xmlns:a16="http://schemas.microsoft.com/office/drawing/2014/main" id="{1D77717C-7A6B-4F11-915F-CD88C9366F1C}"/>
              </a:ext>
            </a:extLst>
          </p:cNvPr>
          <p:cNvSpPr>
            <a:spLocks noGrp="1" noChangeArrowheads="1"/>
          </p:cNvSpPr>
          <p:nvPr>
            <p:ph type="title"/>
          </p:nvPr>
        </p:nvSpPr>
        <p:spPr>
          <a:xfrm>
            <a:off x="685800" y="228600"/>
            <a:ext cx="7924800" cy="901700"/>
          </a:xfrm>
        </p:spPr>
        <p:txBody>
          <a:bodyPr/>
          <a:lstStyle/>
          <a:p>
            <a:pPr algn="ctr"/>
            <a:r>
              <a:rPr lang="en-US" altLang="en-US" dirty="0">
                <a:solidFill>
                  <a:srgbClr val="7030A0"/>
                </a:solidFill>
              </a:rPr>
              <a:t>Characteristics of Java</a:t>
            </a:r>
          </a:p>
        </p:txBody>
      </p:sp>
      <p:sp>
        <p:nvSpPr>
          <p:cNvPr id="41988" name="Rectangle 3">
            <a:extLst>
              <a:ext uri="{FF2B5EF4-FFF2-40B4-BE49-F238E27FC236}">
                <a16:creationId xmlns:a16="http://schemas.microsoft.com/office/drawing/2014/main" id="{1723CE41-822B-4A8E-8B57-7C77FF292407}"/>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solidFill>
                  <a:srgbClr val="FF9900"/>
                </a:solidFill>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1989" name="Text Box 4">
            <a:extLst>
              <a:ext uri="{FF2B5EF4-FFF2-40B4-BE49-F238E27FC236}">
                <a16:creationId xmlns:a16="http://schemas.microsoft.com/office/drawing/2014/main" id="{3F7D4E84-5267-47CE-B865-1EF556C9AB5B}"/>
              </a:ext>
            </a:extLst>
          </p:cNvPr>
          <p:cNvSpPr txBox="1">
            <a:spLocks noChangeArrowheads="1"/>
          </p:cNvSpPr>
          <p:nvPr/>
        </p:nvSpPr>
        <p:spPr bwMode="auto">
          <a:xfrm>
            <a:off x="4343400" y="990600"/>
            <a:ext cx="4572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endParaRPr lang="en-US" altLang="en-US" sz="2000">
              <a:solidFill>
                <a:srgbClr val="FF9900"/>
              </a:solidFill>
              <a:cs typeface="Times New Roman" panose="02020603050405020304" pitchFamily="18" charset="0"/>
            </a:endParaRPr>
          </a:p>
          <a:p>
            <a:r>
              <a:rPr lang="en-US" altLang="en-US" sz="200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p>
        </p:txBody>
      </p:sp>
      <p:sp>
        <p:nvSpPr>
          <p:cNvPr id="2" name="Date Placeholder 1">
            <a:extLst>
              <a:ext uri="{FF2B5EF4-FFF2-40B4-BE49-F238E27FC236}">
                <a16:creationId xmlns:a16="http://schemas.microsoft.com/office/drawing/2014/main" id="{C43BE69B-FA9A-4B16-AB0E-E686B7E33904}"/>
              </a:ext>
            </a:extLst>
          </p:cNvPr>
          <p:cNvSpPr>
            <a:spLocks noGrp="1"/>
          </p:cNvSpPr>
          <p:nvPr>
            <p:ph type="dt" sz="half" idx="12"/>
          </p:nvPr>
        </p:nvSpPr>
        <p:spPr/>
        <p:txBody>
          <a:bodyPr/>
          <a:lstStyle/>
          <a:p>
            <a:pPr>
              <a:defRPr/>
            </a:pPr>
            <a:fld id="{4056F584-AD79-403C-B1FF-4119673FF851}" type="datetime2">
              <a:rPr lang="en-US" smtClean="0"/>
              <a:t>Saturday, December 21, 2019</a:t>
            </a:fld>
            <a:endParaRPr lang="en-US"/>
          </a:p>
        </p:txBody>
      </p:sp>
      <p:sp>
        <p:nvSpPr>
          <p:cNvPr id="3" name="Footer Placeholder 2">
            <a:extLst>
              <a:ext uri="{FF2B5EF4-FFF2-40B4-BE49-F238E27FC236}">
                <a16:creationId xmlns:a16="http://schemas.microsoft.com/office/drawing/2014/main" id="{82655AA6-A99F-4568-A51D-C65455F91661}"/>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C45E6F6E-96D2-4586-A42D-027D39DBD65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FBD2C7-E92E-4934-AA27-C528BD775C26}" type="slidenum">
              <a:rPr lang="en-US" altLang="en-US" sz="1400"/>
              <a:pPr/>
              <a:t>28</a:t>
            </a:fld>
            <a:endParaRPr lang="en-US" altLang="en-US" sz="1400"/>
          </a:p>
        </p:txBody>
      </p:sp>
      <p:sp>
        <p:nvSpPr>
          <p:cNvPr id="43011" name="Rectangle 2">
            <a:extLst>
              <a:ext uri="{FF2B5EF4-FFF2-40B4-BE49-F238E27FC236}">
                <a16:creationId xmlns:a16="http://schemas.microsoft.com/office/drawing/2014/main" id="{31C16768-5DA7-4304-A99C-641E012D6562}"/>
              </a:ext>
            </a:extLst>
          </p:cNvPr>
          <p:cNvSpPr>
            <a:spLocks noGrp="1" noChangeArrowheads="1"/>
          </p:cNvSpPr>
          <p:nvPr>
            <p:ph type="title"/>
          </p:nvPr>
        </p:nvSpPr>
        <p:spPr>
          <a:xfrm>
            <a:off x="685800" y="228600"/>
            <a:ext cx="7924800" cy="850900"/>
          </a:xfrm>
        </p:spPr>
        <p:txBody>
          <a:bodyPr/>
          <a:lstStyle/>
          <a:p>
            <a:pPr algn="ctr"/>
            <a:r>
              <a:rPr lang="en-US" altLang="en-US" dirty="0">
                <a:solidFill>
                  <a:srgbClr val="7030A0"/>
                </a:solidFill>
              </a:rPr>
              <a:t>Characteristics of Java</a:t>
            </a:r>
          </a:p>
        </p:txBody>
      </p:sp>
      <p:sp>
        <p:nvSpPr>
          <p:cNvPr id="43012" name="Rectangle 3">
            <a:extLst>
              <a:ext uri="{FF2B5EF4-FFF2-40B4-BE49-F238E27FC236}">
                <a16:creationId xmlns:a16="http://schemas.microsoft.com/office/drawing/2014/main" id="{E150C632-F0B7-40ED-886C-1E3E885C2D6D}"/>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solidFill>
                  <a:srgbClr val="FF9900"/>
                </a:solidFill>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3013" name="Text Box 4">
            <a:extLst>
              <a:ext uri="{FF2B5EF4-FFF2-40B4-BE49-F238E27FC236}">
                <a16:creationId xmlns:a16="http://schemas.microsoft.com/office/drawing/2014/main" id="{D90D2DE8-6607-463F-9CD9-BEF1529DF4AA}"/>
              </a:ext>
            </a:extLst>
          </p:cNvPr>
          <p:cNvSpPr txBox="1">
            <a:spLocks noChangeArrowheads="1"/>
          </p:cNvSpPr>
          <p:nvPr/>
        </p:nvSpPr>
        <p:spPr bwMode="auto">
          <a:xfrm>
            <a:off x="4343400" y="990600"/>
            <a:ext cx="4572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a:solidFill>
                  <a:srgbClr val="FF9900"/>
                </a:solidFill>
                <a:latin typeface="Courier New" panose="02070309020205020404" pitchFamily="49" charset="0"/>
                <a:cs typeface="Courier New" panose="02070309020205020404" pitchFamily="49" charset="0"/>
              </a:rPr>
              <a:t> </a:t>
            </a:r>
          </a:p>
        </p:txBody>
      </p:sp>
      <p:sp>
        <p:nvSpPr>
          <p:cNvPr id="2" name="Date Placeholder 1">
            <a:extLst>
              <a:ext uri="{FF2B5EF4-FFF2-40B4-BE49-F238E27FC236}">
                <a16:creationId xmlns:a16="http://schemas.microsoft.com/office/drawing/2014/main" id="{7B47D731-E3BC-4034-89F4-E7EBF5657624}"/>
              </a:ext>
            </a:extLst>
          </p:cNvPr>
          <p:cNvSpPr>
            <a:spLocks noGrp="1"/>
          </p:cNvSpPr>
          <p:nvPr>
            <p:ph type="dt" sz="half" idx="12"/>
          </p:nvPr>
        </p:nvSpPr>
        <p:spPr/>
        <p:txBody>
          <a:bodyPr/>
          <a:lstStyle/>
          <a:p>
            <a:pPr>
              <a:defRPr/>
            </a:pPr>
            <a:fld id="{9476D92C-1CD7-48D6-AAEB-936E43E0286F}" type="datetime2">
              <a:rPr lang="en-US" smtClean="0"/>
              <a:t>Saturday, December 21, 2019</a:t>
            </a:fld>
            <a:endParaRPr lang="en-US"/>
          </a:p>
        </p:txBody>
      </p:sp>
      <p:sp>
        <p:nvSpPr>
          <p:cNvPr id="3" name="Footer Placeholder 2">
            <a:extLst>
              <a:ext uri="{FF2B5EF4-FFF2-40B4-BE49-F238E27FC236}">
                <a16:creationId xmlns:a16="http://schemas.microsoft.com/office/drawing/2014/main" id="{D0F82D5F-3413-4177-A997-3C0EDC82E49E}"/>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3723957A-A231-4473-8255-CCCF9B466D8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6EB452-07A2-45AF-9609-946947279AC5}" type="slidenum">
              <a:rPr lang="en-US" altLang="en-US" sz="1400"/>
              <a:pPr/>
              <a:t>29</a:t>
            </a:fld>
            <a:endParaRPr lang="en-US" altLang="en-US" sz="1400"/>
          </a:p>
        </p:txBody>
      </p:sp>
      <p:sp>
        <p:nvSpPr>
          <p:cNvPr id="44035" name="Rectangle 2">
            <a:extLst>
              <a:ext uri="{FF2B5EF4-FFF2-40B4-BE49-F238E27FC236}">
                <a16:creationId xmlns:a16="http://schemas.microsoft.com/office/drawing/2014/main" id="{BD0AE129-83F7-4C9E-AD0B-B1A835C77521}"/>
              </a:ext>
            </a:extLst>
          </p:cNvPr>
          <p:cNvSpPr>
            <a:spLocks noGrp="1" noChangeArrowheads="1"/>
          </p:cNvSpPr>
          <p:nvPr>
            <p:ph type="title"/>
          </p:nvPr>
        </p:nvSpPr>
        <p:spPr>
          <a:xfrm>
            <a:off x="685800" y="228600"/>
            <a:ext cx="7924800" cy="952500"/>
          </a:xfrm>
        </p:spPr>
        <p:txBody>
          <a:bodyPr/>
          <a:lstStyle/>
          <a:p>
            <a:pPr algn="ctr"/>
            <a:r>
              <a:rPr lang="en-US" altLang="en-US" dirty="0">
                <a:solidFill>
                  <a:srgbClr val="7030A0"/>
                </a:solidFill>
              </a:rPr>
              <a:t>Characteristics of Java</a:t>
            </a:r>
          </a:p>
        </p:txBody>
      </p:sp>
      <p:sp>
        <p:nvSpPr>
          <p:cNvPr id="44036" name="Rectangle 3">
            <a:extLst>
              <a:ext uri="{FF2B5EF4-FFF2-40B4-BE49-F238E27FC236}">
                <a16:creationId xmlns:a16="http://schemas.microsoft.com/office/drawing/2014/main" id="{8EDB0AB1-C96E-426F-91DC-CFDF817DCA5C}"/>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solidFill>
                  <a:srgbClr val="FF9900"/>
                </a:solidFill>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4037" name="Text Box 4">
            <a:extLst>
              <a:ext uri="{FF2B5EF4-FFF2-40B4-BE49-F238E27FC236}">
                <a16:creationId xmlns:a16="http://schemas.microsoft.com/office/drawing/2014/main" id="{B1D0CE5F-41A8-4D94-846D-BEE74FE097D3}"/>
              </a:ext>
            </a:extLst>
          </p:cNvPr>
          <p:cNvSpPr txBox="1">
            <a:spLocks noChangeArrowheads="1"/>
          </p:cNvSpPr>
          <p:nvPr/>
        </p:nvSpPr>
        <p:spPr bwMode="auto">
          <a:xfrm>
            <a:off x="4343400" y="990600"/>
            <a:ext cx="457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
        <p:nvSpPr>
          <p:cNvPr id="2" name="Date Placeholder 1">
            <a:extLst>
              <a:ext uri="{FF2B5EF4-FFF2-40B4-BE49-F238E27FC236}">
                <a16:creationId xmlns:a16="http://schemas.microsoft.com/office/drawing/2014/main" id="{5AA34E71-F202-4700-AE46-9005445AF5F4}"/>
              </a:ext>
            </a:extLst>
          </p:cNvPr>
          <p:cNvSpPr>
            <a:spLocks noGrp="1"/>
          </p:cNvSpPr>
          <p:nvPr>
            <p:ph type="dt" sz="half" idx="12"/>
          </p:nvPr>
        </p:nvSpPr>
        <p:spPr/>
        <p:txBody>
          <a:bodyPr/>
          <a:lstStyle/>
          <a:p>
            <a:pPr>
              <a:defRPr/>
            </a:pPr>
            <a:fld id="{298E06B5-028C-4B0B-91E7-3E0AA9B7FD7F}" type="datetime2">
              <a:rPr lang="en-US" smtClean="0"/>
              <a:t>Saturday, December 21, 2019</a:t>
            </a:fld>
            <a:endParaRPr lang="en-US"/>
          </a:p>
        </p:txBody>
      </p:sp>
      <p:sp>
        <p:nvSpPr>
          <p:cNvPr id="3" name="Footer Placeholder 2">
            <a:extLst>
              <a:ext uri="{FF2B5EF4-FFF2-40B4-BE49-F238E27FC236}">
                <a16:creationId xmlns:a16="http://schemas.microsoft.com/office/drawing/2014/main" id="{B06721BD-9144-449E-A8EC-397C39F04EAD}"/>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p:txBody>
          <a:bodyPr/>
          <a:lstStyle/>
          <a:p>
            <a:pPr algn="ctr"/>
            <a:r>
              <a:rPr lang="en-US" altLang="en-US" dirty="0">
                <a:solidFill>
                  <a:srgbClr val="7030A0"/>
                </a:solidFill>
              </a:rPr>
              <a:t>How Prepared Are You?</a:t>
            </a:r>
          </a:p>
        </p:txBody>
      </p:sp>
      <p:sp>
        <p:nvSpPr>
          <p:cNvPr id="25603" name="Rectangle 3">
            <a:extLst>
              <a:ext uri="{FF2B5EF4-FFF2-40B4-BE49-F238E27FC236}">
                <a16:creationId xmlns:a16="http://schemas.microsoft.com/office/drawing/2014/main" id="{9EC10F9F-2D43-4446-8C45-FA505AE6ED93}"/>
              </a:ext>
            </a:extLst>
          </p:cNvPr>
          <p:cNvSpPr>
            <a:spLocks noGrp="1" noChangeArrowheads="1"/>
          </p:cNvSpPr>
          <p:nvPr>
            <p:ph type="body" idx="1"/>
          </p:nvPr>
        </p:nvSpPr>
        <p:spPr>
          <a:xfrm>
            <a:off x="457200" y="1544971"/>
            <a:ext cx="8229600" cy="5149443"/>
          </a:xfrm>
        </p:spPr>
        <p:txBody>
          <a:bodyPr/>
          <a:lstStyle/>
          <a:p>
            <a:r>
              <a:rPr lang="en-US" altLang="en-US" sz="2800" dirty="0"/>
              <a:t>Created and compiled programs with C or C++</a:t>
            </a:r>
          </a:p>
          <a:p>
            <a:r>
              <a:rPr lang="en-US" altLang="en-US" sz="2800" dirty="0"/>
              <a:t>Created and edited text files using a text editor</a:t>
            </a:r>
          </a:p>
          <a:p>
            <a:pPr lvl="1"/>
            <a:r>
              <a:rPr lang="en-US" altLang="en-US" sz="2400" dirty="0"/>
              <a:t>Eclipse</a:t>
            </a:r>
          </a:p>
          <a:p>
            <a:pPr lvl="1"/>
            <a:r>
              <a:rPr lang="en-US" altLang="en-US" sz="2400" dirty="0" err="1"/>
              <a:t>Netbeans</a:t>
            </a:r>
            <a:endParaRPr lang="en-US" altLang="en-US" sz="2400" dirty="0"/>
          </a:p>
          <a:p>
            <a:r>
              <a:rPr lang="en-US" altLang="en-US" sz="2800" dirty="0"/>
              <a:t>Used a World Wide Web (WWW) browser </a:t>
            </a:r>
          </a:p>
          <a:p>
            <a:pPr lvl="1"/>
            <a:r>
              <a:rPr lang="en-US" altLang="en-US" sz="2400" dirty="0" err="1"/>
              <a:t>Javadocs</a:t>
            </a:r>
            <a:endParaRPr lang="en-US" altLang="en-US" sz="2400" dirty="0"/>
          </a:p>
          <a:p>
            <a:pPr lvl="1"/>
            <a:r>
              <a:rPr lang="en-US" altLang="en-US" sz="2400" dirty="0" err="1"/>
              <a:t>StackOverflow</a:t>
            </a:r>
            <a:r>
              <a:rPr lang="en-US" altLang="en-US" sz="2400" dirty="0"/>
              <a:t> </a:t>
            </a:r>
          </a:p>
          <a:p>
            <a:pPr lvl="1"/>
            <a:endParaRPr lang="en-US" altLang="en-US" sz="2400" dirty="0"/>
          </a:p>
          <a:p>
            <a:endParaRPr lang="en-US" altLang="en-US" sz="2800" dirty="0"/>
          </a:p>
          <a:p>
            <a:endParaRPr lang="en-US" altLang="en-US" sz="2800" dirty="0"/>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B73A6E5A-1FEE-4779-A014-13BEF628675F}"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E239013F-113F-4B4B-A23D-065B62FF21B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271665-AB7C-4D0D-931F-F1527FFBB87C}" type="slidenum">
              <a:rPr lang="en-US" altLang="en-US" sz="1400"/>
              <a:pPr/>
              <a:t>30</a:t>
            </a:fld>
            <a:endParaRPr lang="en-US" altLang="en-US" sz="1400"/>
          </a:p>
        </p:txBody>
      </p:sp>
      <p:sp>
        <p:nvSpPr>
          <p:cNvPr id="45059" name="Rectangle 2">
            <a:extLst>
              <a:ext uri="{FF2B5EF4-FFF2-40B4-BE49-F238E27FC236}">
                <a16:creationId xmlns:a16="http://schemas.microsoft.com/office/drawing/2014/main" id="{92F77F5D-2047-4B29-B739-FB56C2DB0F25}"/>
              </a:ext>
            </a:extLst>
          </p:cNvPr>
          <p:cNvSpPr>
            <a:spLocks noGrp="1" noChangeArrowheads="1"/>
          </p:cNvSpPr>
          <p:nvPr>
            <p:ph type="title"/>
          </p:nvPr>
        </p:nvSpPr>
        <p:spPr>
          <a:xfrm>
            <a:off x="685800" y="228600"/>
            <a:ext cx="7924800" cy="863600"/>
          </a:xfrm>
        </p:spPr>
        <p:txBody>
          <a:bodyPr/>
          <a:lstStyle/>
          <a:p>
            <a:pPr algn="ctr"/>
            <a:r>
              <a:rPr lang="en-US" altLang="en-US" dirty="0">
                <a:solidFill>
                  <a:srgbClr val="7030A0"/>
                </a:solidFill>
              </a:rPr>
              <a:t>Characteristics of Java</a:t>
            </a:r>
          </a:p>
        </p:txBody>
      </p:sp>
      <p:sp>
        <p:nvSpPr>
          <p:cNvPr id="45060" name="Rectangle 3">
            <a:extLst>
              <a:ext uri="{FF2B5EF4-FFF2-40B4-BE49-F238E27FC236}">
                <a16:creationId xmlns:a16="http://schemas.microsoft.com/office/drawing/2014/main" id="{9BE0749F-0A6C-4DCA-97E9-107A5628FCAD}"/>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solidFill>
                  <a:srgbClr val="FF9900"/>
                </a:solidFill>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5061" name="Text Box 4">
            <a:extLst>
              <a:ext uri="{FF2B5EF4-FFF2-40B4-BE49-F238E27FC236}">
                <a16:creationId xmlns:a16="http://schemas.microsoft.com/office/drawing/2014/main" id="{FF10626F-4B69-4F27-9AEF-4D75397AE98B}"/>
              </a:ext>
            </a:extLst>
          </p:cNvPr>
          <p:cNvSpPr txBox="1">
            <a:spLocks noChangeArrowheads="1"/>
          </p:cNvSpPr>
          <p:nvPr/>
        </p:nvSpPr>
        <p:spPr bwMode="auto">
          <a:xfrm>
            <a:off x="4343400" y="990600"/>
            <a:ext cx="4572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cs typeface="Times New Roman" panose="02020603050405020304" pitchFamily="18" charset="0"/>
              </a:rPr>
              <a:t>Java compilers can detect many problems that would first show up at execution time in other languages. </a:t>
            </a:r>
          </a:p>
          <a:p>
            <a:endParaRPr lang="en-US" altLang="en-US" sz="2000">
              <a:solidFill>
                <a:srgbClr val="FF9900"/>
              </a:solidFill>
              <a:cs typeface="Times New Roman" panose="02020603050405020304" pitchFamily="18" charset="0"/>
            </a:endParaRPr>
          </a:p>
          <a:p>
            <a:r>
              <a:rPr lang="en-US" altLang="en-US" sz="2000">
                <a:solidFill>
                  <a:srgbClr val="FF9900"/>
                </a:solidFill>
                <a:cs typeface="Times New Roman" panose="02020603050405020304" pitchFamily="18" charset="0"/>
              </a:rPr>
              <a:t>Java has eliminated certain types of error-prone programming constructs found in other languages. </a:t>
            </a:r>
          </a:p>
          <a:p>
            <a:endParaRPr lang="en-US" altLang="en-US" sz="2000">
              <a:solidFill>
                <a:srgbClr val="FF9900"/>
              </a:solidFill>
              <a:cs typeface="Times New Roman" panose="02020603050405020304" pitchFamily="18" charset="0"/>
            </a:endParaRPr>
          </a:p>
          <a:p>
            <a:r>
              <a:rPr lang="en-US" altLang="en-US" sz="2000">
                <a:solidFill>
                  <a:srgbClr val="FF9900"/>
                </a:solidFill>
                <a:cs typeface="Times New Roman" panose="02020603050405020304" pitchFamily="18" charset="0"/>
              </a:rPr>
              <a:t>Java has a runtime exception-handling feature to provide programming support for robustness. </a:t>
            </a:r>
          </a:p>
        </p:txBody>
      </p:sp>
      <p:sp>
        <p:nvSpPr>
          <p:cNvPr id="2" name="Date Placeholder 1">
            <a:extLst>
              <a:ext uri="{FF2B5EF4-FFF2-40B4-BE49-F238E27FC236}">
                <a16:creationId xmlns:a16="http://schemas.microsoft.com/office/drawing/2014/main" id="{64883F19-B482-46DD-B1C5-55FFFE062944}"/>
              </a:ext>
            </a:extLst>
          </p:cNvPr>
          <p:cNvSpPr>
            <a:spLocks noGrp="1"/>
          </p:cNvSpPr>
          <p:nvPr>
            <p:ph type="dt" sz="half" idx="12"/>
          </p:nvPr>
        </p:nvSpPr>
        <p:spPr/>
        <p:txBody>
          <a:bodyPr/>
          <a:lstStyle/>
          <a:p>
            <a:pPr>
              <a:defRPr/>
            </a:pPr>
            <a:fld id="{2A5E6A20-E96C-4C29-8A95-59165A380A97}" type="datetime2">
              <a:rPr lang="en-US" smtClean="0"/>
              <a:t>Saturday, December 21, 2019</a:t>
            </a:fld>
            <a:endParaRPr lang="en-US"/>
          </a:p>
        </p:txBody>
      </p:sp>
      <p:sp>
        <p:nvSpPr>
          <p:cNvPr id="3" name="Footer Placeholder 2">
            <a:extLst>
              <a:ext uri="{FF2B5EF4-FFF2-40B4-BE49-F238E27FC236}">
                <a16:creationId xmlns:a16="http://schemas.microsoft.com/office/drawing/2014/main" id="{34E8CB10-9FFE-493C-85A9-94BF8D6BC984}"/>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C5FA8AF1-6737-4C13-9905-DBD381BF503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B5C6E8-6FE2-44AB-8661-4EB5C11EE198}" type="slidenum">
              <a:rPr lang="en-US" altLang="en-US" sz="1400"/>
              <a:pPr/>
              <a:t>31</a:t>
            </a:fld>
            <a:endParaRPr lang="en-US" altLang="en-US" sz="1400"/>
          </a:p>
        </p:txBody>
      </p:sp>
      <p:sp>
        <p:nvSpPr>
          <p:cNvPr id="46083" name="Rectangle 2">
            <a:extLst>
              <a:ext uri="{FF2B5EF4-FFF2-40B4-BE49-F238E27FC236}">
                <a16:creationId xmlns:a16="http://schemas.microsoft.com/office/drawing/2014/main" id="{83FC8C87-6CCD-43A0-87C1-DDC7742F767C}"/>
              </a:ext>
            </a:extLst>
          </p:cNvPr>
          <p:cNvSpPr>
            <a:spLocks noGrp="1" noChangeArrowheads="1"/>
          </p:cNvSpPr>
          <p:nvPr>
            <p:ph type="title"/>
          </p:nvPr>
        </p:nvSpPr>
        <p:spPr>
          <a:xfrm>
            <a:off x="685800" y="228600"/>
            <a:ext cx="7924800" cy="863600"/>
          </a:xfrm>
        </p:spPr>
        <p:txBody>
          <a:bodyPr/>
          <a:lstStyle/>
          <a:p>
            <a:pPr algn="ctr"/>
            <a:r>
              <a:rPr lang="en-US" altLang="en-US" dirty="0">
                <a:solidFill>
                  <a:srgbClr val="7030A0"/>
                </a:solidFill>
              </a:rPr>
              <a:t>Characteristics of Java</a:t>
            </a:r>
          </a:p>
        </p:txBody>
      </p:sp>
      <p:sp>
        <p:nvSpPr>
          <p:cNvPr id="46084" name="Rectangle 3">
            <a:extLst>
              <a:ext uri="{FF2B5EF4-FFF2-40B4-BE49-F238E27FC236}">
                <a16:creationId xmlns:a16="http://schemas.microsoft.com/office/drawing/2014/main" id="{7C7B2876-C1D8-452C-A5DA-9DFD77378A82}"/>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solidFill>
                  <a:srgbClr val="FF9900"/>
                </a:solidFill>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6085" name="Text Box 4">
            <a:extLst>
              <a:ext uri="{FF2B5EF4-FFF2-40B4-BE49-F238E27FC236}">
                <a16:creationId xmlns:a16="http://schemas.microsoft.com/office/drawing/2014/main" id="{B73CD3CA-0F9E-43CA-9624-CDE10161439B}"/>
              </a:ext>
            </a:extLst>
          </p:cNvPr>
          <p:cNvSpPr txBox="1">
            <a:spLocks noChangeArrowheads="1"/>
          </p:cNvSpPr>
          <p:nvPr/>
        </p:nvSpPr>
        <p:spPr bwMode="auto">
          <a:xfrm>
            <a:off x="3505200" y="2590800"/>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cs typeface="Times New Roman" panose="02020603050405020304" pitchFamily="18" charset="0"/>
              </a:rPr>
              <a:t>Java implements several security mechanisms to protect your system against harm caused by stray programs. </a:t>
            </a:r>
          </a:p>
        </p:txBody>
      </p:sp>
      <p:sp>
        <p:nvSpPr>
          <p:cNvPr id="2" name="Date Placeholder 1">
            <a:extLst>
              <a:ext uri="{FF2B5EF4-FFF2-40B4-BE49-F238E27FC236}">
                <a16:creationId xmlns:a16="http://schemas.microsoft.com/office/drawing/2014/main" id="{A872451B-755F-4924-8846-C580CA27E7F6}"/>
              </a:ext>
            </a:extLst>
          </p:cNvPr>
          <p:cNvSpPr>
            <a:spLocks noGrp="1"/>
          </p:cNvSpPr>
          <p:nvPr>
            <p:ph type="dt" sz="half" idx="12"/>
          </p:nvPr>
        </p:nvSpPr>
        <p:spPr/>
        <p:txBody>
          <a:bodyPr/>
          <a:lstStyle/>
          <a:p>
            <a:pPr>
              <a:defRPr/>
            </a:pPr>
            <a:fld id="{6D5967FD-6BC2-4C9E-849D-0101A4E12B7E}" type="datetime2">
              <a:rPr lang="en-US" smtClean="0"/>
              <a:t>Saturday, December 21, 2019</a:t>
            </a:fld>
            <a:endParaRPr lang="en-US"/>
          </a:p>
        </p:txBody>
      </p:sp>
      <p:sp>
        <p:nvSpPr>
          <p:cNvPr id="3" name="Footer Placeholder 2">
            <a:extLst>
              <a:ext uri="{FF2B5EF4-FFF2-40B4-BE49-F238E27FC236}">
                <a16:creationId xmlns:a16="http://schemas.microsoft.com/office/drawing/2014/main" id="{52CBFF8C-12FE-4A7D-899B-8D80940E17DB}"/>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CD8C09F3-A468-4438-B07B-1EBA962647D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ACDFD5-DF19-4200-BC03-2F9FB3414960}" type="slidenum">
              <a:rPr lang="en-US" altLang="en-US" sz="1400"/>
              <a:pPr/>
              <a:t>32</a:t>
            </a:fld>
            <a:endParaRPr lang="en-US" altLang="en-US" sz="1400"/>
          </a:p>
        </p:txBody>
      </p:sp>
      <p:sp>
        <p:nvSpPr>
          <p:cNvPr id="47107" name="Rectangle 2">
            <a:extLst>
              <a:ext uri="{FF2B5EF4-FFF2-40B4-BE49-F238E27FC236}">
                <a16:creationId xmlns:a16="http://schemas.microsoft.com/office/drawing/2014/main" id="{B0BCCD33-FB63-4526-89A5-38D98F770CB9}"/>
              </a:ext>
            </a:extLst>
          </p:cNvPr>
          <p:cNvSpPr>
            <a:spLocks noGrp="1" noChangeArrowheads="1"/>
          </p:cNvSpPr>
          <p:nvPr>
            <p:ph type="title"/>
          </p:nvPr>
        </p:nvSpPr>
        <p:spPr>
          <a:xfrm>
            <a:off x="685800" y="228600"/>
            <a:ext cx="7924800" cy="863600"/>
          </a:xfrm>
        </p:spPr>
        <p:txBody>
          <a:bodyPr/>
          <a:lstStyle/>
          <a:p>
            <a:pPr algn="ctr"/>
            <a:r>
              <a:rPr lang="en-US" altLang="en-US" dirty="0">
                <a:solidFill>
                  <a:srgbClr val="7030A0"/>
                </a:solidFill>
              </a:rPr>
              <a:t>Characteristics of Java</a:t>
            </a:r>
          </a:p>
        </p:txBody>
      </p:sp>
      <p:sp>
        <p:nvSpPr>
          <p:cNvPr id="47108" name="Rectangle 3">
            <a:extLst>
              <a:ext uri="{FF2B5EF4-FFF2-40B4-BE49-F238E27FC236}">
                <a16:creationId xmlns:a16="http://schemas.microsoft.com/office/drawing/2014/main" id="{D2870EE6-6D41-4662-B61A-F4EDAB242EF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solidFill>
                  <a:srgbClr val="FF9900"/>
                </a:solidFill>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7109" name="Text Box 4">
            <a:extLst>
              <a:ext uri="{FF2B5EF4-FFF2-40B4-BE49-F238E27FC236}">
                <a16:creationId xmlns:a16="http://schemas.microsoft.com/office/drawing/2014/main" id="{ABA41426-6FF1-436B-95FD-8C6CC7CA1966}"/>
              </a:ext>
            </a:extLst>
          </p:cNvPr>
          <p:cNvSpPr txBox="1">
            <a:spLocks noChangeArrowheads="1"/>
          </p:cNvSpPr>
          <p:nvPr/>
        </p:nvSpPr>
        <p:spPr bwMode="auto">
          <a:xfrm>
            <a:off x="4419600" y="3657600"/>
            <a:ext cx="4572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latin typeface="Book Antiqua" panose="02040602050305030304" pitchFamily="18" charset="0"/>
                <a:cs typeface="Times New Roman" panose="02020603050405020304" pitchFamily="18" charset="0"/>
              </a:rPr>
              <a:t>Write once, run anywhere</a:t>
            </a:r>
          </a:p>
          <a:p>
            <a:endParaRPr lang="en-US" altLang="en-US" sz="2000">
              <a:solidFill>
                <a:srgbClr val="FF9900"/>
              </a:solidFill>
              <a:latin typeface="Book Antiqua" panose="02040602050305030304" pitchFamily="18" charset="0"/>
              <a:cs typeface="Times New Roman" panose="02020603050405020304" pitchFamily="18" charset="0"/>
            </a:endParaRPr>
          </a:p>
          <a:p>
            <a:r>
              <a:rPr lang="en-US" altLang="en-US" sz="200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
        <p:nvSpPr>
          <p:cNvPr id="2" name="Date Placeholder 1">
            <a:extLst>
              <a:ext uri="{FF2B5EF4-FFF2-40B4-BE49-F238E27FC236}">
                <a16:creationId xmlns:a16="http://schemas.microsoft.com/office/drawing/2014/main" id="{4B2D0AC9-61DC-46B5-953D-8489AE4CF1A2}"/>
              </a:ext>
            </a:extLst>
          </p:cNvPr>
          <p:cNvSpPr>
            <a:spLocks noGrp="1"/>
          </p:cNvSpPr>
          <p:nvPr>
            <p:ph type="dt" sz="half" idx="12"/>
          </p:nvPr>
        </p:nvSpPr>
        <p:spPr/>
        <p:txBody>
          <a:bodyPr/>
          <a:lstStyle/>
          <a:p>
            <a:pPr>
              <a:defRPr/>
            </a:pPr>
            <a:fld id="{AA470F63-47F9-4C44-87F5-469325417156}" type="datetime2">
              <a:rPr lang="en-US" smtClean="0"/>
              <a:t>Saturday, December 21, 2019</a:t>
            </a:fld>
            <a:endParaRPr lang="en-US"/>
          </a:p>
        </p:txBody>
      </p:sp>
      <p:sp>
        <p:nvSpPr>
          <p:cNvPr id="3" name="Footer Placeholder 2">
            <a:extLst>
              <a:ext uri="{FF2B5EF4-FFF2-40B4-BE49-F238E27FC236}">
                <a16:creationId xmlns:a16="http://schemas.microsoft.com/office/drawing/2014/main" id="{E01D4BB7-C34B-42F4-88DA-2625E1BAA963}"/>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BE2C20C2-239B-407C-9C56-11C2B19A54E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C2A96A-5AA1-4C4A-B31A-AC24790A5813}" type="slidenum">
              <a:rPr lang="en-US" altLang="en-US" sz="1400"/>
              <a:pPr/>
              <a:t>33</a:t>
            </a:fld>
            <a:endParaRPr lang="en-US" altLang="en-US" sz="1400"/>
          </a:p>
        </p:txBody>
      </p:sp>
      <p:sp>
        <p:nvSpPr>
          <p:cNvPr id="48131" name="Rectangle 2">
            <a:extLst>
              <a:ext uri="{FF2B5EF4-FFF2-40B4-BE49-F238E27FC236}">
                <a16:creationId xmlns:a16="http://schemas.microsoft.com/office/drawing/2014/main" id="{5793338D-521B-4CC4-AE5D-F83FC0E4FD1D}"/>
              </a:ext>
            </a:extLst>
          </p:cNvPr>
          <p:cNvSpPr>
            <a:spLocks noGrp="1" noChangeArrowheads="1"/>
          </p:cNvSpPr>
          <p:nvPr>
            <p:ph type="title"/>
          </p:nvPr>
        </p:nvSpPr>
        <p:spPr>
          <a:xfrm>
            <a:off x="685800" y="228600"/>
            <a:ext cx="7924800" cy="762000"/>
          </a:xfrm>
        </p:spPr>
        <p:txBody>
          <a:bodyPr/>
          <a:lstStyle/>
          <a:p>
            <a:pPr algn="ctr"/>
            <a:r>
              <a:rPr lang="en-US" altLang="en-US" dirty="0">
                <a:solidFill>
                  <a:srgbClr val="7030A0"/>
                </a:solidFill>
              </a:rPr>
              <a:t>Characteristics of Java</a:t>
            </a:r>
          </a:p>
        </p:txBody>
      </p:sp>
      <p:sp>
        <p:nvSpPr>
          <p:cNvPr id="48132" name="Rectangle 3">
            <a:extLst>
              <a:ext uri="{FF2B5EF4-FFF2-40B4-BE49-F238E27FC236}">
                <a16:creationId xmlns:a16="http://schemas.microsoft.com/office/drawing/2014/main" id="{1C318366-8FA9-4020-9DFC-997DA7675F85}"/>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solidFill>
                  <a:srgbClr val="FF9900"/>
                </a:solidFill>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8133" name="Text Box 4">
            <a:extLst>
              <a:ext uri="{FF2B5EF4-FFF2-40B4-BE49-F238E27FC236}">
                <a16:creationId xmlns:a16="http://schemas.microsoft.com/office/drawing/2014/main" id="{7E6F0888-E731-4410-964A-0960D5147134}"/>
              </a:ext>
            </a:extLst>
          </p:cNvPr>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p>
        </p:txBody>
      </p:sp>
      <p:sp>
        <p:nvSpPr>
          <p:cNvPr id="2" name="Date Placeholder 1">
            <a:extLst>
              <a:ext uri="{FF2B5EF4-FFF2-40B4-BE49-F238E27FC236}">
                <a16:creationId xmlns:a16="http://schemas.microsoft.com/office/drawing/2014/main" id="{70E325C6-37DB-4539-BD1D-FD18AE56F642}"/>
              </a:ext>
            </a:extLst>
          </p:cNvPr>
          <p:cNvSpPr>
            <a:spLocks noGrp="1"/>
          </p:cNvSpPr>
          <p:nvPr>
            <p:ph type="dt" sz="half" idx="12"/>
          </p:nvPr>
        </p:nvSpPr>
        <p:spPr/>
        <p:txBody>
          <a:bodyPr/>
          <a:lstStyle/>
          <a:p>
            <a:pPr>
              <a:defRPr/>
            </a:pPr>
            <a:fld id="{46B8549E-DE3F-4113-920C-4B77EED2350A}" type="datetime2">
              <a:rPr lang="en-US" smtClean="0"/>
              <a:t>Saturday, December 21, 2019</a:t>
            </a:fld>
            <a:endParaRPr lang="en-US"/>
          </a:p>
        </p:txBody>
      </p:sp>
      <p:sp>
        <p:nvSpPr>
          <p:cNvPr id="3" name="Footer Placeholder 2">
            <a:extLst>
              <a:ext uri="{FF2B5EF4-FFF2-40B4-BE49-F238E27FC236}">
                <a16:creationId xmlns:a16="http://schemas.microsoft.com/office/drawing/2014/main" id="{9ECA8CD7-7364-4A0B-B69A-B3FD9C6CD090}"/>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3FF745E8-62F7-4E4A-9F18-9EDCBA98B5C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0FC00E-77AA-4304-B3F0-A976C136FBC2}" type="slidenum">
              <a:rPr lang="en-US" altLang="en-US" sz="1400"/>
              <a:pPr/>
              <a:t>34</a:t>
            </a:fld>
            <a:endParaRPr lang="en-US" altLang="en-US" sz="1400"/>
          </a:p>
        </p:txBody>
      </p:sp>
      <p:sp>
        <p:nvSpPr>
          <p:cNvPr id="49155" name="Rectangle 2">
            <a:extLst>
              <a:ext uri="{FF2B5EF4-FFF2-40B4-BE49-F238E27FC236}">
                <a16:creationId xmlns:a16="http://schemas.microsoft.com/office/drawing/2014/main" id="{1FF6C127-1EC4-4945-AC24-776415E75FDC}"/>
              </a:ext>
            </a:extLst>
          </p:cNvPr>
          <p:cNvSpPr>
            <a:spLocks noGrp="1" noChangeArrowheads="1"/>
          </p:cNvSpPr>
          <p:nvPr>
            <p:ph type="title"/>
          </p:nvPr>
        </p:nvSpPr>
        <p:spPr>
          <a:xfrm>
            <a:off x="685800" y="228600"/>
            <a:ext cx="7924800" cy="762000"/>
          </a:xfrm>
        </p:spPr>
        <p:txBody>
          <a:bodyPr/>
          <a:lstStyle/>
          <a:p>
            <a:pPr algn="ctr"/>
            <a:r>
              <a:rPr lang="en-US" altLang="en-US" dirty="0">
                <a:solidFill>
                  <a:srgbClr val="7030A0"/>
                </a:solidFill>
              </a:rPr>
              <a:t>Characteristics of Java</a:t>
            </a:r>
          </a:p>
        </p:txBody>
      </p:sp>
      <p:sp>
        <p:nvSpPr>
          <p:cNvPr id="49156" name="Rectangle 3">
            <a:extLst>
              <a:ext uri="{FF2B5EF4-FFF2-40B4-BE49-F238E27FC236}">
                <a16:creationId xmlns:a16="http://schemas.microsoft.com/office/drawing/2014/main" id="{8CF3D672-65D4-4527-A79A-4EA10F1208FC}"/>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solidFill>
                  <a:srgbClr val="FF9900"/>
                </a:solidFill>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9157" name="Text Box 4">
            <a:extLst>
              <a:ext uri="{FF2B5EF4-FFF2-40B4-BE49-F238E27FC236}">
                <a16:creationId xmlns:a16="http://schemas.microsoft.com/office/drawing/2014/main" id="{5A1C94C9-B177-42B0-8B10-BD7014B9235C}"/>
              </a:ext>
            </a:extLst>
          </p:cNvPr>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latin typeface="Book Antiqua" panose="02040602050305030304" pitchFamily="18" charset="0"/>
                <a:cs typeface="Times New Roman" panose="02020603050405020304" pitchFamily="18" charset="0"/>
              </a:rPr>
              <a:t>Java</a:t>
            </a:r>
            <a:r>
              <a:rPr lang="en-US" altLang="en-US" sz="2000">
                <a:solidFill>
                  <a:srgbClr val="FF9900"/>
                </a:solidFill>
                <a:cs typeface="Times New Roman" panose="02020603050405020304" pitchFamily="18" charset="0"/>
              </a:rPr>
              <a:t>’</a:t>
            </a:r>
            <a:r>
              <a:rPr lang="en-US" altLang="en-US" sz="2000">
                <a:solidFill>
                  <a:srgbClr val="FF9900"/>
                </a:solidFill>
                <a:latin typeface="Book Antiqua" panose="02040602050305030304" pitchFamily="18" charset="0"/>
                <a:cs typeface="Times New Roman" panose="02020603050405020304" pitchFamily="18" charset="0"/>
              </a:rPr>
              <a:t>s performance Because Java is architecture neutral, Java programs are portable. They can be run on any platform without being recompiled. </a:t>
            </a:r>
          </a:p>
        </p:txBody>
      </p:sp>
      <p:sp>
        <p:nvSpPr>
          <p:cNvPr id="2" name="Date Placeholder 1">
            <a:extLst>
              <a:ext uri="{FF2B5EF4-FFF2-40B4-BE49-F238E27FC236}">
                <a16:creationId xmlns:a16="http://schemas.microsoft.com/office/drawing/2014/main" id="{7A789027-FAFE-4A7D-8C63-5E8A47273B66}"/>
              </a:ext>
            </a:extLst>
          </p:cNvPr>
          <p:cNvSpPr>
            <a:spLocks noGrp="1"/>
          </p:cNvSpPr>
          <p:nvPr>
            <p:ph type="dt" sz="half" idx="12"/>
          </p:nvPr>
        </p:nvSpPr>
        <p:spPr/>
        <p:txBody>
          <a:bodyPr/>
          <a:lstStyle/>
          <a:p>
            <a:pPr>
              <a:defRPr/>
            </a:pPr>
            <a:fld id="{632B751F-ACA6-413D-AA33-3012E5B2871F}" type="datetime2">
              <a:rPr lang="en-US" smtClean="0"/>
              <a:t>Saturday, December 21, 2019</a:t>
            </a:fld>
            <a:endParaRPr lang="en-US"/>
          </a:p>
        </p:txBody>
      </p:sp>
      <p:sp>
        <p:nvSpPr>
          <p:cNvPr id="3" name="Footer Placeholder 2">
            <a:extLst>
              <a:ext uri="{FF2B5EF4-FFF2-40B4-BE49-F238E27FC236}">
                <a16:creationId xmlns:a16="http://schemas.microsoft.com/office/drawing/2014/main" id="{B62F9E62-C265-4017-BD40-3A404EB6E657}"/>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9038DE72-FF7F-4D7E-859C-DC07FC8523E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45802A-B8ED-428B-B3ED-02125C5E3A83}" type="slidenum">
              <a:rPr lang="en-US" altLang="en-US" sz="1400"/>
              <a:pPr/>
              <a:t>35</a:t>
            </a:fld>
            <a:endParaRPr lang="en-US" altLang="en-US" sz="1400"/>
          </a:p>
        </p:txBody>
      </p:sp>
      <p:sp>
        <p:nvSpPr>
          <p:cNvPr id="50179" name="Rectangle 2">
            <a:extLst>
              <a:ext uri="{FF2B5EF4-FFF2-40B4-BE49-F238E27FC236}">
                <a16:creationId xmlns:a16="http://schemas.microsoft.com/office/drawing/2014/main" id="{C5179472-2023-429D-9D6D-39D2D8BBABED}"/>
              </a:ext>
            </a:extLst>
          </p:cNvPr>
          <p:cNvSpPr>
            <a:spLocks noGrp="1" noChangeArrowheads="1"/>
          </p:cNvSpPr>
          <p:nvPr>
            <p:ph type="title"/>
          </p:nvPr>
        </p:nvSpPr>
        <p:spPr>
          <a:xfrm>
            <a:off x="685800" y="228600"/>
            <a:ext cx="7924800" cy="939800"/>
          </a:xfrm>
        </p:spPr>
        <p:txBody>
          <a:bodyPr/>
          <a:lstStyle/>
          <a:p>
            <a:pPr algn="ctr"/>
            <a:r>
              <a:rPr lang="en-US" altLang="en-US" dirty="0">
                <a:solidFill>
                  <a:srgbClr val="7030A0"/>
                </a:solidFill>
              </a:rPr>
              <a:t>Characteristics of Java</a:t>
            </a:r>
          </a:p>
        </p:txBody>
      </p:sp>
      <p:sp>
        <p:nvSpPr>
          <p:cNvPr id="50180" name="Rectangle 3">
            <a:extLst>
              <a:ext uri="{FF2B5EF4-FFF2-40B4-BE49-F238E27FC236}">
                <a16:creationId xmlns:a16="http://schemas.microsoft.com/office/drawing/2014/main" id="{109CB61F-7888-4020-8FE4-A0564E75F2BE}"/>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solidFill>
                  <a:srgbClr val="FF9900"/>
                </a:solidFill>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50181" name="Text Box 4">
            <a:extLst>
              <a:ext uri="{FF2B5EF4-FFF2-40B4-BE49-F238E27FC236}">
                <a16:creationId xmlns:a16="http://schemas.microsoft.com/office/drawing/2014/main" id="{7CC6FA06-8D26-4E36-9B84-1EEC315C4C8D}"/>
              </a:ext>
            </a:extLst>
          </p:cNvPr>
          <p:cNvSpPr txBox="1">
            <a:spLocks noChangeArrowheads="1"/>
          </p:cNvSpPr>
          <p:nvPr/>
        </p:nvSpPr>
        <p:spPr bwMode="auto">
          <a:xfrm>
            <a:off x="3733800" y="4724400"/>
            <a:ext cx="5029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99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p>
        </p:txBody>
      </p:sp>
      <p:sp>
        <p:nvSpPr>
          <p:cNvPr id="2" name="Date Placeholder 1">
            <a:extLst>
              <a:ext uri="{FF2B5EF4-FFF2-40B4-BE49-F238E27FC236}">
                <a16:creationId xmlns:a16="http://schemas.microsoft.com/office/drawing/2014/main" id="{4621F83A-0D01-4277-BC39-0794FEA70D57}"/>
              </a:ext>
            </a:extLst>
          </p:cNvPr>
          <p:cNvSpPr>
            <a:spLocks noGrp="1"/>
          </p:cNvSpPr>
          <p:nvPr>
            <p:ph type="dt" sz="half" idx="12"/>
          </p:nvPr>
        </p:nvSpPr>
        <p:spPr/>
        <p:txBody>
          <a:bodyPr/>
          <a:lstStyle/>
          <a:p>
            <a:pPr>
              <a:defRPr/>
            </a:pPr>
            <a:fld id="{DB16D19C-0A3E-4EEF-819E-69984F537FB0}" type="datetime2">
              <a:rPr lang="en-US" smtClean="0"/>
              <a:t>Saturday, December 21, 2019</a:t>
            </a:fld>
            <a:endParaRPr lang="en-US"/>
          </a:p>
        </p:txBody>
      </p:sp>
      <p:sp>
        <p:nvSpPr>
          <p:cNvPr id="3" name="Footer Placeholder 2">
            <a:extLst>
              <a:ext uri="{FF2B5EF4-FFF2-40B4-BE49-F238E27FC236}">
                <a16:creationId xmlns:a16="http://schemas.microsoft.com/office/drawing/2014/main" id="{F6E84820-2938-4C43-9B35-A3406ED76D62}"/>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F30CD28D-FBF9-4736-9AAA-E4EFBAD9C9C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07EFBA-1159-4B09-ADE0-C9149345B4C4}" type="slidenum">
              <a:rPr lang="en-US" altLang="en-US" sz="1400"/>
              <a:pPr/>
              <a:t>36</a:t>
            </a:fld>
            <a:endParaRPr lang="en-US" altLang="en-US" sz="1400"/>
          </a:p>
        </p:txBody>
      </p:sp>
      <p:sp>
        <p:nvSpPr>
          <p:cNvPr id="51203" name="Rectangle 2">
            <a:extLst>
              <a:ext uri="{FF2B5EF4-FFF2-40B4-BE49-F238E27FC236}">
                <a16:creationId xmlns:a16="http://schemas.microsoft.com/office/drawing/2014/main" id="{FB14B296-77AC-4B38-9719-A8953B1CD3D9}"/>
              </a:ext>
            </a:extLst>
          </p:cNvPr>
          <p:cNvSpPr>
            <a:spLocks noGrp="1" noChangeArrowheads="1"/>
          </p:cNvSpPr>
          <p:nvPr>
            <p:ph type="title"/>
          </p:nvPr>
        </p:nvSpPr>
        <p:spPr>
          <a:xfrm>
            <a:off x="685800" y="228600"/>
            <a:ext cx="7924800" cy="889000"/>
          </a:xfrm>
        </p:spPr>
        <p:txBody>
          <a:bodyPr/>
          <a:lstStyle/>
          <a:p>
            <a:pPr algn="ctr"/>
            <a:r>
              <a:rPr lang="en-US" altLang="en-US" dirty="0">
                <a:solidFill>
                  <a:srgbClr val="7030A0"/>
                </a:solidFill>
              </a:rPr>
              <a:t>Characteristics of Java</a:t>
            </a:r>
          </a:p>
        </p:txBody>
      </p:sp>
      <p:sp>
        <p:nvSpPr>
          <p:cNvPr id="51204" name="Rectangle 3">
            <a:extLst>
              <a:ext uri="{FF2B5EF4-FFF2-40B4-BE49-F238E27FC236}">
                <a16:creationId xmlns:a16="http://schemas.microsoft.com/office/drawing/2014/main" id="{A3FF6383-313C-4AFC-B714-1975C39E9E29}"/>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solidFill>
                  <a:srgbClr val="FF9900"/>
                </a:solidFill>
                <a:cs typeface="Times New Roman" panose="02020603050405020304" pitchFamily="18" charset="0"/>
              </a:rPr>
              <a:t>Java Is Dynamic</a:t>
            </a:r>
            <a:r>
              <a:rPr lang="en-US" altLang="en-US" sz="2400"/>
              <a:t> </a:t>
            </a:r>
          </a:p>
        </p:txBody>
      </p:sp>
      <p:sp>
        <p:nvSpPr>
          <p:cNvPr id="51205" name="Text Box 4">
            <a:extLst>
              <a:ext uri="{FF2B5EF4-FFF2-40B4-BE49-F238E27FC236}">
                <a16:creationId xmlns:a16="http://schemas.microsoft.com/office/drawing/2014/main" id="{BEBAEABA-D2EA-43DA-8678-6E5AD1346AE7}"/>
              </a:ext>
            </a:extLst>
          </p:cNvPr>
          <p:cNvSpPr txBox="1">
            <a:spLocks noChangeArrowheads="1"/>
          </p:cNvSpPr>
          <p:nvPr/>
        </p:nvSpPr>
        <p:spPr bwMode="auto">
          <a:xfrm>
            <a:off x="3810000" y="4495800"/>
            <a:ext cx="50292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99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a:solidFill>
                  <a:srgbClr val="FF9900"/>
                </a:solidFill>
                <a:latin typeface="Book Antiqua" panose="02040602050305030304" pitchFamily="18" charset="0"/>
                <a:cs typeface="Times New Roman" panose="02020603050405020304" pitchFamily="18" charset="0"/>
              </a:rPr>
              <a:t> </a:t>
            </a:r>
          </a:p>
        </p:txBody>
      </p:sp>
      <p:sp>
        <p:nvSpPr>
          <p:cNvPr id="2" name="Date Placeholder 1">
            <a:extLst>
              <a:ext uri="{FF2B5EF4-FFF2-40B4-BE49-F238E27FC236}">
                <a16:creationId xmlns:a16="http://schemas.microsoft.com/office/drawing/2014/main" id="{139D645F-DA2C-4FF3-B08D-413239ACB2B5}"/>
              </a:ext>
            </a:extLst>
          </p:cNvPr>
          <p:cNvSpPr>
            <a:spLocks noGrp="1"/>
          </p:cNvSpPr>
          <p:nvPr>
            <p:ph type="dt" sz="half" idx="12"/>
          </p:nvPr>
        </p:nvSpPr>
        <p:spPr/>
        <p:txBody>
          <a:bodyPr/>
          <a:lstStyle/>
          <a:p>
            <a:pPr>
              <a:defRPr/>
            </a:pPr>
            <a:fld id="{9364E8F2-BD00-447F-B018-FF0E3DF1086D}" type="datetime2">
              <a:rPr lang="en-US" smtClean="0"/>
              <a:t>Saturday, December 21, 2019</a:t>
            </a:fld>
            <a:endParaRPr lang="en-US"/>
          </a:p>
        </p:txBody>
      </p:sp>
      <p:sp>
        <p:nvSpPr>
          <p:cNvPr id="3" name="Footer Placeholder 2">
            <a:extLst>
              <a:ext uri="{FF2B5EF4-FFF2-40B4-BE49-F238E27FC236}">
                <a16:creationId xmlns:a16="http://schemas.microsoft.com/office/drawing/2014/main" id="{23474057-9F2E-45F1-BE8A-897C55BEC93B}"/>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0E900E82-972E-470B-9630-619DB08F7DF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81C00A-BD44-46E4-A8D6-7C28A8263136}" type="slidenum">
              <a:rPr lang="en-US" altLang="en-US" sz="1400"/>
              <a:pPr/>
              <a:t>37</a:t>
            </a:fld>
            <a:endParaRPr lang="en-US" altLang="en-US" sz="1400"/>
          </a:p>
        </p:txBody>
      </p:sp>
      <p:sp>
        <p:nvSpPr>
          <p:cNvPr id="52227" name="Rectangle 2">
            <a:extLst>
              <a:ext uri="{FF2B5EF4-FFF2-40B4-BE49-F238E27FC236}">
                <a16:creationId xmlns:a16="http://schemas.microsoft.com/office/drawing/2014/main" id="{F4DC7AC0-52D3-4C27-92FB-17AD26E79709}"/>
              </a:ext>
            </a:extLst>
          </p:cNvPr>
          <p:cNvSpPr>
            <a:spLocks noGrp="1" noChangeArrowheads="1"/>
          </p:cNvSpPr>
          <p:nvPr>
            <p:ph type="title"/>
          </p:nvPr>
        </p:nvSpPr>
        <p:spPr>
          <a:xfrm>
            <a:off x="685800" y="228600"/>
            <a:ext cx="7772400" cy="914400"/>
          </a:xfrm>
        </p:spPr>
        <p:txBody>
          <a:bodyPr/>
          <a:lstStyle/>
          <a:p>
            <a:pPr algn="ctr"/>
            <a:r>
              <a:rPr lang="en-US" altLang="en-US" dirty="0">
                <a:solidFill>
                  <a:srgbClr val="7030A0"/>
                </a:solidFill>
              </a:rPr>
              <a:t>JDK Versions</a:t>
            </a:r>
          </a:p>
        </p:txBody>
      </p:sp>
      <p:sp>
        <p:nvSpPr>
          <p:cNvPr id="52228" name="Rectangle 3">
            <a:extLst>
              <a:ext uri="{FF2B5EF4-FFF2-40B4-BE49-F238E27FC236}">
                <a16:creationId xmlns:a16="http://schemas.microsoft.com/office/drawing/2014/main" id="{6AAE4464-C04F-409C-8473-91ADE30B8979}"/>
              </a:ext>
            </a:extLst>
          </p:cNvPr>
          <p:cNvSpPr>
            <a:spLocks noGrp="1" noChangeArrowheads="1"/>
          </p:cNvSpPr>
          <p:nvPr>
            <p:ph type="body" idx="1"/>
          </p:nvPr>
        </p:nvSpPr>
        <p:spPr>
          <a:xfrm>
            <a:off x="381000" y="1143000"/>
            <a:ext cx="8305800" cy="5105400"/>
          </a:xfrm>
        </p:spPr>
        <p:txBody>
          <a:bodyPr/>
          <a:lstStyle/>
          <a:p>
            <a:pPr>
              <a:lnSpc>
                <a:spcPct val="90000"/>
              </a:lnSpc>
            </a:pPr>
            <a:r>
              <a:rPr lang="en-US" altLang="en-US" sz="3000" dirty="0"/>
              <a:t>JDK 1.02 (1995)</a:t>
            </a:r>
          </a:p>
          <a:p>
            <a:pPr>
              <a:lnSpc>
                <a:spcPct val="90000"/>
              </a:lnSpc>
            </a:pPr>
            <a:r>
              <a:rPr lang="en-US" altLang="en-US" sz="3000" dirty="0"/>
              <a:t>JDK 1.1 (1996)</a:t>
            </a:r>
          </a:p>
          <a:p>
            <a:pPr>
              <a:lnSpc>
                <a:spcPct val="90000"/>
              </a:lnSpc>
            </a:pPr>
            <a:r>
              <a:rPr lang="en-US" altLang="en-US" sz="3000" dirty="0"/>
              <a:t>JDK 1.2 (1998)</a:t>
            </a:r>
          </a:p>
          <a:p>
            <a:pPr>
              <a:lnSpc>
                <a:spcPct val="90000"/>
              </a:lnSpc>
            </a:pPr>
            <a:r>
              <a:rPr lang="en-US" altLang="en-US" sz="3000" dirty="0"/>
              <a:t>JDK 1.3 (2000)</a:t>
            </a:r>
          </a:p>
          <a:p>
            <a:pPr>
              <a:lnSpc>
                <a:spcPct val="90000"/>
              </a:lnSpc>
            </a:pPr>
            <a:r>
              <a:rPr lang="en-US" altLang="en-US" sz="3000" dirty="0"/>
              <a:t>JDK 1.4 (2002)</a:t>
            </a:r>
          </a:p>
          <a:p>
            <a:pPr>
              <a:lnSpc>
                <a:spcPct val="90000"/>
              </a:lnSpc>
            </a:pPr>
            <a:r>
              <a:rPr lang="en-US" altLang="en-US" sz="3000" dirty="0"/>
              <a:t>JDK 1.5 (2004) a. k. a. JDK 5 or Java 5</a:t>
            </a:r>
          </a:p>
          <a:p>
            <a:pPr>
              <a:lnSpc>
                <a:spcPct val="90000"/>
              </a:lnSpc>
            </a:pPr>
            <a:r>
              <a:rPr lang="en-US" altLang="en-US" sz="3000" dirty="0"/>
              <a:t>JDK 1.6 (2006) a. k. a. JDK 6 or Java 6</a:t>
            </a:r>
          </a:p>
          <a:p>
            <a:pPr>
              <a:lnSpc>
                <a:spcPct val="90000"/>
              </a:lnSpc>
            </a:pPr>
            <a:r>
              <a:rPr lang="en-US" altLang="en-US" sz="3000" dirty="0"/>
              <a:t>JDK 1.7 (2011) a. k. a. JDK 7 or Java 7</a:t>
            </a:r>
          </a:p>
          <a:p>
            <a:pPr>
              <a:lnSpc>
                <a:spcPct val="90000"/>
              </a:lnSpc>
            </a:pPr>
            <a:r>
              <a:rPr lang="en-US" altLang="en-US" sz="3000" dirty="0">
                <a:solidFill>
                  <a:srgbClr val="7030A0"/>
                </a:solidFill>
              </a:rPr>
              <a:t>JDK 1.8 (2014) a. k. a. JDK 8 or Java 8</a:t>
            </a:r>
          </a:p>
          <a:p>
            <a:pPr>
              <a:lnSpc>
                <a:spcPct val="90000"/>
              </a:lnSpc>
            </a:pPr>
            <a:r>
              <a:rPr lang="en-US" altLang="en-US" sz="3000" dirty="0"/>
              <a:t>JDK 1.9 (2017) a. k. a. JDK 9 or Java 9</a:t>
            </a:r>
          </a:p>
          <a:p>
            <a:pPr>
              <a:lnSpc>
                <a:spcPct val="90000"/>
              </a:lnSpc>
            </a:pPr>
            <a:endParaRPr lang="en-US" altLang="en-US" sz="3000" dirty="0"/>
          </a:p>
          <a:p>
            <a:pPr>
              <a:lnSpc>
                <a:spcPct val="90000"/>
              </a:lnSpc>
            </a:pPr>
            <a:endParaRPr lang="en-US" altLang="en-US" sz="3000" dirty="0"/>
          </a:p>
          <a:p>
            <a:pPr>
              <a:lnSpc>
                <a:spcPct val="90000"/>
              </a:lnSpc>
            </a:pPr>
            <a:endParaRPr lang="en-US" altLang="en-US" sz="3000" dirty="0"/>
          </a:p>
        </p:txBody>
      </p:sp>
      <p:sp>
        <p:nvSpPr>
          <p:cNvPr id="2" name="Date Placeholder 1">
            <a:extLst>
              <a:ext uri="{FF2B5EF4-FFF2-40B4-BE49-F238E27FC236}">
                <a16:creationId xmlns:a16="http://schemas.microsoft.com/office/drawing/2014/main" id="{588DC195-67E8-42D9-9A2B-D44FAB40BFBB}"/>
              </a:ext>
            </a:extLst>
          </p:cNvPr>
          <p:cNvSpPr>
            <a:spLocks noGrp="1"/>
          </p:cNvSpPr>
          <p:nvPr>
            <p:ph type="dt" sz="half" idx="12"/>
          </p:nvPr>
        </p:nvSpPr>
        <p:spPr/>
        <p:txBody>
          <a:bodyPr/>
          <a:lstStyle/>
          <a:p>
            <a:pPr>
              <a:defRPr/>
            </a:pPr>
            <a:fld id="{8798C200-1B3D-4702-BFA1-3CBE192965DF}" type="datetime2">
              <a:rPr lang="en-US" smtClean="0"/>
              <a:t>Saturday, December 21, 2019</a:t>
            </a:fld>
            <a:endParaRPr lang="en-US"/>
          </a:p>
        </p:txBody>
      </p:sp>
      <p:sp>
        <p:nvSpPr>
          <p:cNvPr id="3" name="Footer Placeholder 2">
            <a:extLst>
              <a:ext uri="{FF2B5EF4-FFF2-40B4-BE49-F238E27FC236}">
                <a16:creationId xmlns:a16="http://schemas.microsoft.com/office/drawing/2014/main" id="{B29FAF9B-DBF4-478F-AEFF-923870BAC667}"/>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B7F97E94-B6FD-4C65-B1B8-C58E10F803D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5FD583-75AB-4C66-A32C-0FAE17735725}" type="slidenum">
              <a:rPr lang="en-US" altLang="en-US" sz="1400"/>
              <a:pPr/>
              <a:t>38</a:t>
            </a:fld>
            <a:endParaRPr lang="en-US" altLang="en-US" sz="1400"/>
          </a:p>
        </p:txBody>
      </p:sp>
      <p:sp>
        <p:nvSpPr>
          <p:cNvPr id="53251" name="Rectangle 2">
            <a:extLst>
              <a:ext uri="{FF2B5EF4-FFF2-40B4-BE49-F238E27FC236}">
                <a16:creationId xmlns:a16="http://schemas.microsoft.com/office/drawing/2014/main" id="{131FF0E1-FAE6-4DD1-8A4E-D7E94A65F222}"/>
              </a:ext>
            </a:extLst>
          </p:cNvPr>
          <p:cNvSpPr>
            <a:spLocks noGrp="1" noChangeArrowheads="1"/>
          </p:cNvSpPr>
          <p:nvPr>
            <p:ph type="title"/>
          </p:nvPr>
        </p:nvSpPr>
        <p:spPr>
          <a:xfrm>
            <a:off x="685800" y="228600"/>
            <a:ext cx="7772400" cy="889000"/>
          </a:xfrm>
        </p:spPr>
        <p:txBody>
          <a:bodyPr/>
          <a:lstStyle/>
          <a:p>
            <a:pPr algn="ctr"/>
            <a:r>
              <a:rPr lang="en-US" altLang="en-US" dirty="0">
                <a:solidFill>
                  <a:srgbClr val="7030A0"/>
                </a:solidFill>
              </a:rPr>
              <a:t>JDK Editions</a:t>
            </a:r>
          </a:p>
        </p:txBody>
      </p:sp>
      <p:sp>
        <p:nvSpPr>
          <p:cNvPr id="53252" name="Rectangle 3">
            <a:extLst>
              <a:ext uri="{FF2B5EF4-FFF2-40B4-BE49-F238E27FC236}">
                <a16:creationId xmlns:a16="http://schemas.microsoft.com/office/drawing/2014/main" id="{DC9D3356-8BB8-4873-81D4-36F2D16D4EFC}"/>
              </a:ext>
            </a:extLst>
          </p:cNvPr>
          <p:cNvSpPr>
            <a:spLocks noGrp="1" noChangeArrowheads="1"/>
          </p:cNvSpPr>
          <p:nvPr>
            <p:ph type="body" idx="1"/>
          </p:nvPr>
        </p:nvSpPr>
        <p:spPr>
          <a:xfrm>
            <a:off x="228600" y="1066800"/>
            <a:ext cx="8763000" cy="5562600"/>
          </a:xfrm>
        </p:spPr>
        <p:txBody>
          <a:bodyPr/>
          <a:lstStyle/>
          <a:p>
            <a:r>
              <a:rPr lang="en-US" altLang="en-US" sz="3000" dirty="0">
                <a:solidFill>
                  <a:srgbClr val="7030A0"/>
                </a:solidFill>
                <a:latin typeface="Palatino" pitchFamily="18" charset="0"/>
                <a:cs typeface="Times New Roman" panose="02020603050405020304" pitchFamily="18" charset="0"/>
              </a:rPr>
              <a:t>Java Standard Edition (J2SE)</a:t>
            </a:r>
          </a:p>
          <a:p>
            <a:pPr lvl="1"/>
            <a:r>
              <a:rPr lang="en-US" altLang="en-US" sz="2500" dirty="0">
                <a:latin typeface="Palatino" pitchFamily="18" charset="0"/>
                <a:cs typeface="Times New Roman" panose="02020603050405020304" pitchFamily="18" charset="0"/>
              </a:rPr>
              <a:t>J2SE can be used to develop client-side standalone applications or applets.</a:t>
            </a:r>
          </a:p>
          <a:p>
            <a:r>
              <a:rPr lang="en-US" altLang="en-US" sz="3000" dirty="0">
                <a:latin typeface="Palatino" pitchFamily="18" charset="0"/>
                <a:cs typeface="Times New Roman" panose="02020603050405020304" pitchFamily="18" charset="0"/>
              </a:rPr>
              <a:t>Java Enterprise Edition (J2EE)</a:t>
            </a:r>
          </a:p>
          <a:p>
            <a:pPr lvl="1"/>
            <a:r>
              <a:rPr lang="en-US" altLang="en-US" sz="2500" dirty="0">
                <a:latin typeface="Palatino" pitchFamily="18" charset="0"/>
                <a:cs typeface="Times New Roman" panose="02020603050405020304" pitchFamily="18" charset="0"/>
              </a:rPr>
              <a:t>J2EE can be used to develop server-side applications such as Java servlets, Java </a:t>
            </a:r>
            <a:r>
              <a:rPr lang="en-US" altLang="en-US" sz="2500" dirty="0" err="1">
                <a:latin typeface="Palatino" pitchFamily="18" charset="0"/>
                <a:cs typeface="Times New Roman" panose="02020603050405020304" pitchFamily="18" charset="0"/>
              </a:rPr>
              <a:t>ServerPages</a:t>
            </a:r>
            <a:r>
              <a:rPr lang="en-US" altLang="en-US" sz="2500" dirty="0">
                <a:latin typeface="Palatino" pitchFamily="18" charset="0"/>
                <a:cs typeface="Times New Roman" panose="02020603050405020304" pitchFamily="18" charset="0"/>
              </a:rPr>
              <a:t>, and Java </a:t>
            </a:r>
            <a:r>
              <a:rPr lang="en-US" altLang="en-US" sz="2500" dirty="0" err="1">
                <a:latin typeface="Palatino" pitchFamily="18" charset="0"/>
                <a:cs typeface="Times New Roman" panose="02020603050405020304" pitchFamily="18" charset="0"/>
              </a:rPr>
              <a:t>ServerFaces</a:t>
            </a:r>
            <a:r>
              <a:rPr lang="en-US" altLang="en-US" sz="2500" dirty="0">
                <a:latin typeface="Palatino" pitchFamily="18" charset="0"/>
                <a:cs typeface="Times New Roman" panose="02020603050405020304" pitchFamily="18" charset="0"/>
              </a:rPr>
              <a:t>. </a:t>
            </a:r>
          </a:p>
          <a:p>
            <a:r>
              <a:rPr lang="en-US" altLang="en-US" sz="3000" dirty="0">
                <a:latin typeface="Palatino" pitchFamily="18" charset="0"/>
                <a:cs typeface="Times New Roman" panose="02020603050405020304" pitchFamily="18" charset="0"/>
              </a:rPr>
              <a:t>Java Micro Edition (J2ME). </a:t>
            </a:r>
          </a:p>
          <a:p>
            <a:pPr lvl="1"/>
            <a:r>
              <a:rPr lang="en-US" altLang="en-US" sz="2500" dirty="0">
                <a:latin typeface="Palatino" pitchFamily="18" charset="0"/>
                <a:cs typeface="Times New Roman" panose="02020603050405020304" pitchFamily="18" charset="0"/>
              </a:rPr>
              <a:t>J2ME can be used to develop applications for mobile devices such as cell phones. </a:t>
            </a:r>
          </a:p>
        </p:txBody>
      </p:sp>
      <p:sp>
        <p:nvSpPr>
          <p:cNvPr id="2" name="Date Placeholder 1">
            <a:extLst>
              <a:ext uri="{FF2B5EF4-FFF2-40B4-BE49-F238E27FC236}">
                <a16:creationId xmlns:a16="http://schemas.microsoft.com/office/drawing/2014/main" id="{74FFAFA1-5342-4365-ABF1-620D8DC14113}"/>
              </a:ext>
            </a:extLst>
          </p:cNvPr>
          <p:cNvSpPr>
            <a:spLocks noGrp="1"/>
          </p:cNvSpPr>
          <p:nvPr>
            <p:ph type="dt" sz="half" idx="12"/>
          </p:nvPr>
        </p:nvSpPr>
        <p:spPr/>
        <p:txBody>
          <a:bodyPr/>
          <a:lstStyle/>
          <a:p>
            <a:pPr>
              <a:defRPr/>
            </a:pPr>
            <a:fld id="{1BA427CF-4E80-4101-8E5A-4FAF85FABE86}" type="datetime2">
              <a:rPr lang="en-US" smtClean="0"/>
              <a:t>Saturday, December 21, 2019</a:t>
            </a:fld>
            <a:endParaRPr lang="en-US"/>
          </a:p>
        </p:txBody>
      </p:sp>
      <p:sp>
        <p:nvSpPr>
          <p:cNvPr id="3" name="Footer Placeholder 2">
            <a:extLst>
              <a:ext uri="{FF2B5EF4-FFF2-40B4-BE49-F238E27FC236}">
                <a16:creationId xmlns:a16="http://schemas.microsoft.com/office/drawing/2014/main" id="{D9D55C87-918F-439B-AEEF-23DA937CE7F6}"/>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6858F62F-DA6E-47F6-89D7-66FD743E29E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A5EA8A2-3E9C-47EB-88EA-95B03A178D52}" type="slidenum">
              <a:rPr lang="en-US" altLang="en-US" sz="1400"/>
              <a:pPr/>
              <a:t>39</a:t>
            </a:fld>
            <a:endParaRPr lang="en-US" altLang="en-US" sz="1400"/>
          </a:p>
        </p:txBody>
      </p:sp>
      <p:sp>
        <p:nvSpPr>
          <p:cNvPr id="54275" name="Rectangle 2">
            <a:extLst>
              <a:ext uri="{FF2B5EF4-FFF2-40B4-BE49-F238E27FC236}">
                <a16:creationId xmlns:a16="http://schemas.microsoft.com/office/drawing/2014/main" id="{01853682-E4A3-4698-B54B-3DF5DD0B575C}"/>
              </a:ext>
            </a:extLst>
          </p:cNvPr>
          <p:cNvSpPr>
            <a:spLocks noGrp="1" noChangeArrowheads="1"/>
          </p:cNvSpPr>
          <p:nvPr>
            <p:ph type="title"/>
          </p:nvPr>
        </p:nvSpPr>
        <p:spPr>
          <a:xfrm>
            <a:off x="685800" y="304800"/>
            <a:ext cx="7772400" cy="762000"/>
          </a:xfrm>
        </p:spPr>
        <p:txBody>
          <a:bodyPr/>
          <a:lstStyle/>
          <a:p>
            <a:r>
              <a:rPr lang="en-US" altLang="en-US"/>
              <a:t>Popular Java IDEs</a:t>
            </a:r>
          </a:p>
        </p:txBody>
      </p:sp>
      <p:sp>
        <p:nvSpPr>
          <p:cNvPr id="54276" name="Rectangle 3">
            <a:extLst>
              <a:ext uri="{FF2B5EF4-FFF2-40B4-BE49-F238E27FC236}">
                <a16:creationId xmlns:a16="http://schemas.microsoft.com/office/drawing/2014/main" id="{FD71B2D5-9469-4263-8A3D-E7A542E57886}"/>
              </a:ext>
            </a:extLst>
          </p:cNvPr>
          <p:cNvSpPr>
            <a:spLocks noGrp="1" noChangeArrowheads="1"/>
          </p:cNvSpPr>
          <p:nvPr>
            <p:ph type="body" idx="1"/>
          </p:nvPr>
        </p:nvSpPr>
        <p:spPr>
          <a:xfrm>
            <a:off x="457200" y="1371600"/>
            <a:ext cx="8229600" cy="4419600"/>
          </a:xfrm>
        </p:spPr>
        <p:txBody>
          <a:bodyPr/>
          <a:lstStyle/>
          <a:p>
            <a:pPr>
              <a:lnSpc>
                <a:spcPct val="90000"/>
              </a:lnSpc>
            </a:pPr>
            <a:r>
              <a:rPr lang="en-US" altLang="en-US" sz="3000"/>
              <a:t>NetBeans</a:t>
            </a:r>
          </a:p>
          <a:p>
            <a:pPr>
              <a:lnSpc>
                <a:spcPct val="90000"/>
              </a:lnSpc>
              <a:spcBef>
                <a:spcPct val="50000"/>
              </a:spcBef>
            </a:pPr>
            <a:r>
              <a:rPr lang="en-US" altLang="en-US" sz="3000"/>
              <a:t>Eclipse</a:t>
            </a:r>
          </a:p>
        </p:txBody>
      </p:sp>
      <p:sp>
        <p:nvSpPr>
          <p:cNvPr id="2" name="Date Placeholder 1">
            <a:extLst>
              <a:ext uri="{FF2B5EF4-FFF2-40B4-BE49-F238E27FC236}">
                <a16:creationId xmlns:a16="http://schemas.microsoft.com/office/drawing/2014/main" id="{1FEB03BF-9F6D-4D91-8CCF-715E467003B6}"/>
              </a:ext>
            </a:extLst>
          </p:cNvPr>
          <p:cNvSpPr>
            <a:spLocks noGrp="1"/>
          </p:cNvSpPr>
          <p:nvPr>
            <p:ph type="dt" sz="half" idx="12"/>
          </p:nvPr>
        </p:nvSpPr>
        <p:spPr/>
        <p:txBody>
          <a:bodyPr/>
          <a:lstStyle/>
          <a:p>
            <a:pPr>
              <a:defRPr/>
            </a:pPr>
            <a:fld id="{564DB9AC-4016-4E7C-AB49-F12A29583E0A}" type="datetime2">
              <a:rPr lang="en-US" smtClean="0"/>
              <a:t>Saturday, December 21, 2019</a:t>
            </a:fld>
            <a:endParaRPr lang="en-US"/>
          </a:p>
        </p:txBody>
      </p:sp>
      <p:sp>
        <p:nvSpPr>
          <p:cNvPr id="3" name="Footer Placeholder 2">
            <a:extLst>
              <a:ext uri="{FF2B5EF4-FFF2-40B4-BE49-F238E27FC236}">
                <a16:creationId xmlns:a16="http://schemas.microsoft.com/office/drawing/2014/main" id="{43FE7457-0744-4338-A160-0EB33B64C8F7}"/>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162838" y="457200"/>
            <a:ext cx="8523962" cy="1371600"/>
          </a:xfrm>
        </p:spPr>
        <p:txBody>
          <a:bodyPr/>
          <a:lstStyle/>
          <a:p>
            <a:pPr algn="ctr"/>
            <a:r>
              <a:rPr lang="en-US" altLang="en-US" dirty="0">
                <a:solidFill>
                  <a:srgbClr val="7030A0"/>
                </a:solidFill>
              </a:rPr>
              <a:t>What Is the Java™ Technology?</a:t>
            </a:r>
          </a:p>
        </p:txBody>
      </p:sp>
      <p:sp>
        <p:nvSpPr>
          <p:cNvPr id="25603" name="Rectangle 3">
            <a:extLst>
              <a:ext uri="{FF2B5EF4-FFF2-40B4-BE49-F238E27FC236}">
                <a16:creationId xmlns:a16="http://schemas.microsoft.com/office/drawing/2014/main" id="{9EC10F9F-2D43-4446-8C45-FA505AE6ED93}"/>
              </a:ext>
            </a:extLst>
          </p:cNvPr>
          <p:cNvSpPr>
            <a:spLocks noGrp="1" noChangeArrowheads="1"/>
          </p:cNvSpPr>
          <p:nvPr>
            <p:ph type="body" idx="1"/>
          </p:nvPr>
        </p:nvSpPr>
        <p:spPr>
          <a:xfrm>
            <a:off x="457200" y="1544971"/>
            <a:ext cx="8229600" cy="5149443"/>
          </a:xfrm>
        </p:spPr>
        <p:txBody>
          <a:bodyPr/>
          <a:lstStyle/>
          <a:p>
            <a:r>
              <a:rPr lang="en-US" dirty="0"/>
              <a:t>Java technology is:</a:t>
            </a:r>
          </a:p>
          <a:p>
            <a:pPr lvl="1"/>
            <a:r>
              <a:rPr lang="en-US" dirty="0"/>
              <a:t>A programming language</a:t>
            </a:r>
          </a:p>
          <a:p>
            <a:pPr lvl="1"/>
            <a:r>
              <a:rPr lang="en-US" dirty="0"/>
              <a:t>A development environment</a:t>
            </a:r>
          </a:p>
          <a:p>
            <a:pPr lvl="1"/>
            <a:r>
              <a:rPr lang="en-US" dirty="0"/>
              <a:t>An application environment</a:t>
            </a:r>
          </a:p>
          <a:p>
            <a:pPr lvl="1"/>
            <a:r>
              <a:rPr lang="en-US" dirty="0"/>
              <a:t>A deployment environment</a:t>
            </a:r>
          </a:p>
          <a:p>
            <a:r>
              <a:rPr lang="en-US" dirty="0"/>
              <a:t>It is similar in syntax to C++.</a:t>
            </a:r>
          </a:p>
          <a:p>
            <a:r>
              <a:rPr lang="en-US" dirty="0"/>
              <a:t>It is used for developing both </a:t>
            </a:r>
            <a:r>
              <a:rPr lang="en-US" i="1" dirty="0"/>
              <a:t>applets </a:t>
            </a:r>
            <a:r>
              <a:rPr lang="en-US" dirty="0"/>
              <a:t>and </a:t>
            </a:r>
            <a:r>
              <a:rPr lang="en-US" i="1" dirty="0"/>
              <a:t>applications</a:t>
            </a:r>
            <a:r>
              <a:rPr lang="en-US" dirty="0"/>
              <a:t>.</a:t>
            </a:r>
            <a:endParaRPr lang="en-US" altLang="en-US" sz="2800" dirty="0"/>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2398A8B5-4AB6-4C13-A504-65737317F102}"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4</a:t>
            </a:fld>
            <a:endParaRPr lang="en-US" altLang="en-US"/>
          </a:p>
        </p:txBody>
      </p:sp>
    </p:spTree>
    <p:extLst>
      <p:ext uri="{BB962C8B-B14F-4D97-AF65-F5344CB8AC3E}">
        <p14:creationId xmlns:p14="http://schemas.microsoft.com/office/powerpoint/2010/main" val="4241879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EC842D4D-221C-4530-A2CA-B6C062805BA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0972B1-D268-4BB2-8A7D-887A22C62C8F}" type="slidenum">
              <a:rPr lang="en-US" altLang="en-US" sz="1400"/>
              <a:pPr/>
              <a:t>40</a:t>
            </a:fld>
            <a:endParaRPr lang="en-US" altLang="en-US" sz="1400"/>
          </a:p>
        </p:txBody>
      </p:sp>
      <p:sp>
        <p:nvSpPr>
          <p:cNvPr id="55299" name="Rectangle 2">
            <a:extLst>
              <a:ext uri="{FF2B5EF4-FFF2-40B4-BE49-F238E27FC236}">
                <a16:creationId xmlns:a16="http://schemas.microsoft.com/office/drawing/2014/main" id="{D464A614-51AE-4A61-ACC1-2E3D481591FB}"/>
              </a:ext>
            </a:extLst>
          </p:cNvPr>
          <p:cNvSpPr>
            <a:spLocks noGrp="1" noChangeArrowheads="1"/>
          </p:cNvSpPr>
          <p:nvPr>
            <p:ph type="title"/>
          </p:nvPr>
        </p:nvSpPr>
        <p:spPr>
          <a:xfrm>
            <a:off x="685800" y="152400"/>
            <a:ext cx="7772400" cy="965200"/>
          </a:xfrm>
          <a:noFill/>
        </p:spPr>
        <p:txBody>
          <a:bodyPr/>
          <a:lstStyle/>
          <a:p>
            <a:pPr algn="ctr"/>
            <a:r>
              <a:rPr lang="en-US" altLang="en-US">
                <a:solidFill>
                  <a:srgbClr val="7030A0"/>
                </a:solidFill>
              </a:rPr>
              <a:t>A Simple Java Program</a:t>
            </a:r>
          </a:p>
        </p:txBody>
      </p:sp>
      <p:sp>
        <p:nvSpPr>
          <p:cNvPr id="55303" name="Text Box 10">
            <a:extLst>
              <a:ext uri="{FF2B5EF4-FFF2-40B4-BE49-F238E27FC236}">
                <a16:creationId xmlns:a16="http://schemas.microsoft.com/office/drawing/2014/main" id="{26D50D0A-4A6B-418C-8F08-B2EA0CCA3412}"/>
              </a:ext>
            </a:extLst>
          </p:cNvPr>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600">
                <a:solidFill>
                  <a:schemeClr val="tx2"/>
                </a:solidFill>
              </a:rPr>
              <a:t>Listing 1.1</a:t>
            </a:r>
            <a:endParaRPr lang="en-US" altLang="en-US"/>
          </a:p>
        </p:txBody>
      </p:sp>
      <p:sp>
        <p:nvSpPr>
          <p:cNvPr id="13" name="Rectangle 3">
            <a:extLst>
              <a:ext uri="{FF2B5EF4-FFF2-40B4-BE49-F238E27FC236}">
                <a16:creationId xmlns:a16="http://schemas.microsoft.com/office/drawing/2014/main" id="{607B789B-73A8-4B36-B1A5-536500A10246}"/>
              </a:ext>
            </a:extLst>
          </p:cNvPr>
          <p:cNvSpPr txBox="1">
            <a:spLocks noChangeArrowheads="1"/>
          </p:cNvSpPr>
          <p:nvPr/>
        </p:nvSpPr>
        <p:spPr bwMode="auto">
          <a:xfrm>
            <a:off x="457200" y="1676400"/>
            <a:ext cx="8305800" cy="2286000"/>
          </a:xfrm>
          <a:prstGeom prst="rect">
            <a:avLst/>
          </a:prstGeom>
          <a:solidFill>
            <a:srgbClr val="FFFFFF"/>
          </a:solidFill>
          <a:ln>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9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//This program prints Welcome to Java! </a:t>
            </a:r>
          </a:p>
          <a:p>
            <a:pPr marL="342900" marR="0" lvl="0" indent="-342900" algn="l" defTabSz="914400" rtl="0" eaLnBrk="0" fontAlgn="base" latinLnBrk="0" hangingPunct="0">
              <a:lnSpc>
                <a:spcPct val="9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public class Welcome {	</a:t>
            </a:r>
          </a:p>
          <a:p>
            <a:pPr marL="342900" marR="0" lvl="0" indent="-342900" algn="l" defTabSz="914400" rtl="0" eaLnBrk="0" fontAlgn="base" latinLnBrk="0" hangingPunct="0">
              <a:lnSpc>
                <a:spcPct val="9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public static void main(String[] args) { </a:t>
            </a:r>
          </a:p>
          <a:p>
            <a:pPr marL="342900" marR="0" lvl="0" indent="-342900" algn="l" defTabSz="914400" rtl="0" eaLnBrk="0" fontAlgn="base" latinLnBrk="0" hangingPunct="0">
              <a:lnSpc>
                <a:spcPct val="9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System.out.println("Welcome to Java!");</a:t>
            </a:r>
          </a:p>
          <a:p>
            <a:pPr marL="342900" marR="0" lvl="0" indent="-342900" algn="l" defTabSz="914400" rtl="0" eaLnBrk="0" fontAlgn="base" latinLnBrk="0" hangingPunct="0">
              <a:lnSpc>
                <a:spcPct val="9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a:p>
            <a:pPr marL="342900" marR="0" lvl="0" indent="-342900" algn="l" defTabSz="914400" rtl="0" eaLnBrk="0" fontAlgn="base" latinLnBrk="0" hangingPunct="0">
              <a:lnSpc>
                <a:spcPct val="9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a:t>
            </a:r>
            <a:endParaRPr kumimoji="0" lang="en-US" altLang="en-US" sz="28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4" name="Date Placeholder 3">
            <a:extLst>
              <a:ext uri="{FF2B5EF4-FFF2-40B4-BE49-F238E27FC236}">
                <a16:creationId xmlns:a16="http://schemas.microsoft.com/office/drawing/2014/main" id="{BA5D2A3A-B8B3-4CE7-9825-CC2FA573499B}"/>
              </a:ext>
            </a:extLst>
          </p:cNvPr>
          <p:cNvSpPr>
            <a:spLocks noGrp="1"/>
          </p:cNvSpPr>
          <p:nvPr>
            <p:ph type="dt" sz="half" idx="12"/>
          </p:nvPr>
        </p:nvSpPr>
        <p:spPr/>
        <p:txBody>
          <a:bodyPr/>
          <a:lstStyle/>
          <a:p>
            <a:pPr>
              <a:defRPr/>
            </a:pPr>
            <a:fld id="{94967195-C7DC-41EE-BDC5-FAE6D43C5302}" type="datetime2">
              <a:rPr lang="en-US" smtClean="0"/>
              <a:t>Saturday, December 21, 2019</a:t>
            </a:fld>
            <a:endParaRPr lang="en-US"/>
          </a:p>
        </p:txBody>
      </p:sp>
      <p:sp>
        <p:nvSpPr>
          <p:cNvPr id="5" name="Footer Placeholder 4">
            <a:extLst>
              <a:ext uri="{FF2B5EF4-FFF2-40B4-BE49-F238E27FC236}">
                <a16:creationId xmlns:a16="http://schemas.microsoft.com/office/drawing/2014/main" id="{B2C06678-1D7C-414E-9F1C-34C82A9925C3}"/>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D5814B9A-C96D-461F-A607-DB832D656CB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092985-7151-4A81-960B-43343953E39C}" type="slidenum">
              <a:rPr lang="en-US" altLang="en-US" sz="1400"/>
              <a:pPr/>
              <a:t>41</a:t>
            </a:fld>
            <a:endParaRPr lang="en-US" altLang="en-US" sz="1400"/>
          </a:p>
        </p:txBody>
      </p:sp>
      <p:sp>
        <p:nvSpPr>
          <p:cNvPr id="57347" name="Rectangle 2">
            <a:extLst>
              <a:ext uri="{FF2B5EF4-FFF2-40B4-BE49-F238E27FC236}">
                <a16:creationId xmlns:a16="http://schemas.microsoft.com/office/drawing/2014/main" id="{10DC65F0-9E40-44EB-9866-3C548AEAD246}"/>
              </a:ext>
            </a:extLst>
          </p:cNvPr>
          <p:cNvSpPr>
            <a:spLocks noGrp="1" noChangeArrowheads="1"/>
          </p:cNvSpPr>
          <p:nvPr>
            <p:ph type="title"/>
          </p:nvPr>
        </p:nvSpPr>
        <p:spPr>
          <a:xfrm>
            <a:off x="228600" y="228599"/>
            <a:ext cx="8534400" cy="1765291"/>
          </a:xfrm>
        </p:spPr>
        <p:txBody>
          <a:bodyPr/>
          <a:lstStyle/>
          <a:p>
            <a:pPr algn="ctr"/>
            <a:r>
              <a:rPr lang="en-US" altLang="en-US" dirty="0">
                <a:solidFill>
                  <a:srgbClr val="7030A0"/>
                </a:solidFill>
              </a:rPr>
              <a:t>Creating and Editing Using </a:t>
            </a:r>
            <a:r>
              <a:rPr lang="en-US" altLang="en-US" dirty="0" err="1">
                <a:solidFill>
                  <a:srgbClr val="7030A0"/>
                </a:solidFill>
              </a:rPr>
              <a:t>NotePad</a:t>
            </a:r>
            <a:endParaRPr lang="en-US" altLang="en-US" dirty="0">
              <a:solidFill>
                <a:srgbClr val="7030A0"/>
              </a:solidFill>
            </a:endParaRPr>
          </a:p>
        </p:txBody>
      </p:sp>
      <p:sp>
        <p:nvSpPr>
          <p:cNvPr id="57348" name="Rectangle 3">
            <a:extLst>
              <a:ext uri="{FF2B5EF4-FFF2-40B4-BE49-F238E27FC236}">
                <a16:creationId xmlns:a16="http://schemas.microsoft.com/office/drawing/2014/main" id="{FD967E16-DF1D-4EEA-8E8B-10CE4263DD8C}"/>
              </a:ext>
            </a:extLst>
          </p:cNvPr>
          <p:cNvSpPr>
            <a:spLocks noGrp="1" noChangeArrowheads="1"/>
          </p:cNvSpPr>
          <p:nvPr>
            <p:ph type="body" idx="1"/>
          </p:nvPr>
        </p:nvSpPr>
        <p:spPr>
          <a:xfrm>
            <a:off x="228600" y="20701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NotePad, type </a:t>
            </a:r>
          </a:p>
          <a:p>
            <a:pPr lvl="1">
              <a:lnSpc>
                <a:spcPct val="90000"/>
              </a:lnSpc>
              <a:buFontTx/>
              <a:buNone/>
            </a:pPr>
            <a:r>
              <a:rPr lang="en-US" altLang="en-US" sz="3000">
                <a:latin typeface="Palatino" pitchFamily="18" charset="0"/>
                <a:cs typeface="Times New Roman" panose="02020603050405020304" pitchFamily="18" charset="0"/>
              </a:rPr>
              <a:t>notepad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7349" name="Picture 4">
            <a:extLst>
              <a:ext uri="{FF2B5EF4-FFF2-40B4-BE49-F238E27FC236}">
                <a16:creationId xmlns:a16="http://schemas.microsoft.com/office/drawing/2014/main" id="{B3759189-F8A4-405F-BE61-AF2DBD9FD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222500"/>
            <a:ext cx="39624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0" name="Picture 5">
            <a:extLst>
              <a:ext uri="{FF2B5EF4-FFF2-40B4-BE49-F238E27FC236}">
                <a16:creationId xmlns:a16="http://schemas.microsoft.com/office/drawing/2014/main" id="{53C97263-2F28-4573-A865-E6B125AF8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356100"/>
            <a:ext cx="5867400"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1" name="Line 7">
            <a:extLst>
              <a:ext uri="{FF2B5EF4-FFF2-40B4-BE49-F238E27FC236}">
                <a16:creationId xmlns:a16="http://schemas.microsoft.com/office/drawing/2014/main" id="{2C1FEEDE-AA07-4054-901E-CFCFDE93333A}"/>
              </a:ext>
            </a:extLst>
          </p:cNvPr>
          <p:cNvSpPr>
            <a:spLocks noChangeShapeType="1"/>
          </p:cNvSpPr>
          <p:nvPr/>
        </p:nvSpPr>
        <p:spPr bwMode="auto">
          <a:xfrm>
            <a:off x="2514600" y="24511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2" name="Line 8">
            <a:extLst>
              <a:ext uri="{FF2B5EF4-FFF2-40B4-BE49-F238E27FC236}">
                <a16:creationId xmlns:a16="http://schemas.microsoft.com/office/drawing/2014/main" id="{D0ADFFAB-4558-402C-907B-4C5DC80C49A2}"/>
              </a:ext>
            </a:extLst>
          </p:cNvPr>
          <p:cNvSpPr>
            <a:spLocks noChangeShapeType="1"/>
          </p:cNvSpPr>
          <p:nvPr/>
        </p:nvSpPr>
        <p:spPr bwMode="auto">
          <a:xfrm>
            <a:off x="4648200" y="28321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Date Placeholder 1">
            <a:extLst>
              <a:ext uri="{FF2B5EF4-FFF2-40B4-BE49-F238E27FC236}">
                <a16:creationId xmlns:a16="http://schemas.microsoft.com/office/drawing/2014/main" id="{00492A2A-72B8-4A31-8A31-3DD02D5F2638}"/>
              </a:ext>
            </a:extLst>
          </p:cNvPr>
          <p:cNvSpPr>
            <a:spLocks noGrp="1"/>
          </p:cNvSpPr>
          <p:nvPr>
            <p:ph type="dt" sz="half" idx="12"/>
          </p:nvPr>
        </p:nvSpPr>
        <p:spPr/>
        <p:txBody>
          <a:bodyPr/>
          <a:lstStyle/>
          <a:p>
            <a:pPr>
              <a:defRPr/>
            </a:pPr>
            <a:fld id="{109E5AD1-34B7-404E-9669-54E294190D74}" type="datetime2">
              <a:rPr lang="en-US" smtClean="0"/>
              <a:t>Saturday, December 21, 2019</a:t>
            </a:fld>
            <a:endParaRPr lang="en-US"/>
          </a:p>
        </p:txBody>
      </p:sp>
      <p:sp>
        <p:nvSpPr>
          <p:cNvPr id="3" name="Footer Placeholder 2">
            <a:extLst>
              <a:ext uri="{FF2B5EF4-FFF2-40B4-BE49-F238E27FC236}">
                <a16:creationId xmlns:a16="http://schemas.microsoft.com/office/drawing/2014/main" id="{FE84BDF7-0839-42BF-BA4F-5D1924C4119F}"/>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33A77207-B77F-4D83-8695-29215DCD233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B37140-44AF-45CA-A94A-44C091D8B6FB}" type="slidenum">
              <a:rPr lang="en-US" altLang="en-US" sz="1400"/>
              <a:pPr/>
              <a:t>42</a:t>
            </a:fld>
            <a:endParaRPr lang="en-US" altLang="en-US" sz="1400"/>
          </a:p>
        </p:txBody>
      </p:sp>
      <p:sp>
        <p:nvSpPr>
          <p:cNvPr id="58371" name="Rectangle 2">
            <a:extLst>
              <a:ext uri="{FF2B5EF4-FFF2-40B4-BE49-F238E27FC236}">
                <a16:creationId xmlns:a16="http://schemas.microsoft.com/office/drawing/2014/main" id="{72840CB3-BFEE-4619-A0AC-075132FAA03B}"/>
              </a:ext>
            </a:extLst>
          </p:cNvPr>
          <p:cNvSpPr>
            <a:spLocks noGrp="1" noChangeArrowheads="1"/>
          </p:cNvSpPr>
          <p:nvPr>
            <p:ph type="title"/>
          </p:nvPr>
        </p:nvSpPr>
        <p:spPr>
          <a:xfrm>
            <a:off x="228600" y="228599"/>
            <a:ext cx="8763000" cy="1561319"/>
          </a:xfrm>
        </p:spPr>
        <p:txBody>
          <a:bodyPr/>
          <a:lstStyle/>
          <a:p>
            <a:pPr algn="ctr"/>
            <a:r>
              <a:rPr lang="en-US" altLang="en-US" dirty="0">
                <a:solidFill>
                  <a:srgbClr val="7030A0"/>
                </a:solidFill>
              </a:rPr>
              <a:t>Creating and Editing Using WordPad</a:t>
            </a:r>
          </a:p>
        </p:txBody>
      </p:sp>
      <p:sp>
        <p:nvSpPr>
          <p:cNvPr id="58372" name="Rectangle 3">
            <a:extLst>
              <a:ext uri="{FF2B5EF4-FFF2-40B4-BE49-F238E27FC236}">
                <a16:creationId xmlns:a16="http://schemas.microsoft.com/office/drawing/2014/main" id="{88D927BF-BB5E-4CC6-8C7C-533AD0E7ACC6}"/>
              </a:ext>
            </a:extLst>
          </p:cNvPr>
          <p:cNvSpPr>
            <a:spLocks noGrp="1" noChangeArrowheads="1"/>
          </p:cNvSpPr>
          <p:nvPr>
            <p:ph type="body" idx="1"/>
          </p:nvPr>
        </p:nvSpPr>
        <p:spPr>
          <a:xfrm>
            <a:off x="228600" y="1580369"/>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WordPad, type </a:t>
            </a:r>
          </a:p>
          <a:p>
            <a:pPr lvl="1">
              <a:lnSpc>
                <a:spcPct val="90000"/>
              </a:lnSpc>
              <a:buFontTx/>
              <a:buNone/>
            </a:pPr>
            <a:r>
              <a:rPr lang="en-US" altLang="en-US" sz="3000">
                <a:latin typeface="Palatino" pitchFamily="18" charset="0"/>
                <a:cs typeface="Times New Roman" panose="02020603050405020304" pitchFamily="18" charset="0"/>
              </a:rPr>
              <a:t>write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8373" name="Picture 6">
            <a:extLst>
              <a:ext uri="{FF2B5EF4-FFF2-40B4-BE49-F238E27FC236}">
                <a16:creationId xmlns:a16="http://schemas.microsoft.com/office/drawing/2014/main" id="{8C96DC1E-26FF-4E07-81AD-090265700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808969"/>
            <a:ext cx="3505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4" name="Picture 7">
            <a:extLst>
              <a:ext uri="{FF2B5EF4-FFF2-40B4-BE49-F238E27FC236}">
                <a16:creationId xmlns:a16="http://schemas.microsoft.com/office/drawing/2014/main" id="{9DC91B81-9584-471F-B768-58806A441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637769"/>
            <a:ext cx="6096000" cy="275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5" name="Line 8">
            <a:extLst>
              <a:ext uri="{FF2B5EF4-FFF2-40B4-BE49-F238E27FC236}">
                <a16:creationId xmlns:a16="http://schemas.microsoft.com/office/drawing/2014/main" id="{C23E1116-5223-4E8F-82AD-AA0591FC8230}"/>
              </a:ext>
            </a:extLst>
          </p:cNvPr>
          <p:cNvSpPr>
            <a:spLocks noChangeShapeType="1"/>
          </p:cNvSpPr>
          <p:nvPr/>
        </p:nvSpPr>
        <p:spPr bwMode="auto">
          <a:xfrm>
            <a:off x="4114800" y="2342369"/>
            <a:ext cx="990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6" name="Line 9">
            <a:extLst>
              <a:ext uri="{FF2B5EF4-FFF2-40B4-BE49-F238E27FC236}">
                <a16:creationId xmlns:a16="http://schemas.microsoft.com/office/drawing/2014/main" id="{1917EB25-E808-4F10-B208-72C369DA9FB1}"/>
              </a:ext>
            </a:extLst>
          </p:cNvPr>
          <p:cNvSpPr>
            <a:spLocks noChangeShapeType="1"/>
          </p:cNvSpPr>
          <p:nvPr/>
        </p:nvSpPr>
        <p:spPr bwMode="auto">
          <a:xfrm>
            <a:off x="2514600" y="1961369"/>
            <a:ext cx="1066800" cy="1752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Date Placeholder 1">
            <a:extLst>
              <a:ext uri="{FF2B5EF4-FFF2-40B4-BE49-F238E27FC236}">
                <a16:creationId xmlns:a16="http://schemas.microsoft.com/office/drawing/2014/main" id="{2BF4F020-FC1F-455A-AEF5-7EF76BDBC609}"/>
              </a:ext>
            </a:extLst>
          </p:cNvPr>
          <p:cNvSpPr>
            <a:spLocks noGrp="1"/>
          </p:cNvSpPr>
          <p:nvPr>
            <p:ph type="dt" sz="half" idx="12"/>
          </p:nvPr>
        </p:nvSpPr>
        <p:spPr/>
        <p:txBody>
          <a:bodyPr/>
          <a:lstStyle/>
          <a:p>
            <a:pPr>
              <a:defRPr/>
            </a:pPr>
            <a:fld id="{D27F669D-BF0D-4960-A707-71797149A991}" type="datetime2">
              <a:rPr lang="en-US" smtClean="0"/>
              <a:t>Saturday, December 21, 2019</a:t>
            </a:fld>
            <a:endParaRPr lang="en-US"/>
          </a:p>
        </p:txBody>
      </p:sp>
      <p:sp>
        <p:nvSpPr>
          <p:cNvPr id="3" name="Footer Placeholder 2">
            <a:extLst>
              <a:ext uri="{FF2B5EF4-FFF2-40B4-BE49-F238E27FC236}">
                <a16:creationId xmlns:a16="http://schemas.microsoft.com/office/drawing/2014/main" id="{9D557AD4-0C48-480C-BDD9-9C08EB2CAA8C}"/>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039AFD62-921D-48C1-8010-4AD16E1E962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1BFA01-0952-4EA0-8888-4851123B13E1}" type="slidenum">
              <a:rPr lang="en-US" altLang="en-US" sz="1400"/>
              <a:pPr/>
              <a:t>43</a:t>
            </a:fld>
            <a:endParaRPr lang="en-US" altLang="en-US" sz="1400"/>
          </a:p>
        </p:txBody>
      </p:sp>
      <p:sp>
        <p:nvSpPr>
          <p:cNvPr id="59395" name="Rectangle 2">
            <a:extLst>
              <a:ext uri="{FF2B5EF4-FFF2-40B4-BE49-F238E27FC236}">
                <a16:creationId xmlns:a16="http://schemas.microsoft.com/office/drawing/2014/main" id="{EE39B7A4-A21A-4500-823F-5A3B71C48AD1}"/>
              </a:ext>
            </a:extLst>
          </p:cNvPr>
          <p:cNvSpPr>
            <a:spLocks noGrp="1" noChangeArrowheads="1"/>
          </p:cNvSpPr>
          <p:nvPr>
            <p:ph type="title"/>
          </p:nvPr>
        </p:nvSpPr>
        <p:spPr>
          <a:xfrm>
            <a:off x="342900" y="153986"/>
            <a:ext cx="8661400" cy="839775"/>
          </a:xfrm>
          <a:noFill/>
        </p:spPr>
        <p:txBody>
          <a:bodyPr/>
          <a:lstStyle/>
          <a:p>
            <a:r>
              <a:rPr lang="en-US" altLang="en-US" sz="3000" dirty="0">
                <a:solidFill>
                  <a:srgbClr val="7030A0"/>
                </a:solidFill>
              </a:rPr>
              <a:t>Creating, Compiling, and Running Programs</a:t>
            </a:r>
            <a:endParaRPr lang="en-US" altLang="en-US" sz="3000" dirty="0">
              <a:solidFill>
                <a:srgbClr val="7030A0"/>
              </a:solidFill>
              <a:latin typeface="Book Antiqua" panose="02040602050305030304" pitchFamily="18" charset="0"/>
            </a:endParaRPr>
          </a:p>
        </p:txBody>
      </p:sp>
      <p:sp>
        <p:nvSpPr>
          <p:cNvPr id="59396" name="Rectangle 9">
            <a:extLst>
              <a:ext uri="{FF2B5EF4-FFF2-40B4-BE49-F238E27FC236}">
                <a16:creationId xmlns:a16="http://schemas.microsoft.com/office/drawing/2014/main" id="{F44A82D4-1CCE-4C46-9F8C-DF602B7F8839}"/>
              </a:ext>
            </a:extLst>
          </p:cNvPr>
          <p:cNvSpPr>
            <a:spLocks noChangeArrowheads="1"/>
          </p:cNvSpPr>
          <p:nvPr/>
        </p:nvSpPr>
        <p:spPr bwMode="auto">
          <a:xfrm>
            <a:off x="3200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9397" name="Rectangle 11">
            <a:extLst>
              <a:ext uri="{FF2B5EF4-FFF2-40B4-BE49-F238E27FC236}">
                <a16:creationId xmlns:a16="http://schemas.microsoft.com/office/drawing/2014/main" id="{A9B7C32E-CA25-4A3E-B943-F939235D67F9}"/>
              </a:ext>
            </a:extLst>
          </p:cNvPr>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9398" name="Rectangle 13">
            <a:extLst>
              <a:ext uri="{FF2B5EF4-FFF2-40B4-BE49-F238E27FC236}">
                <a16:creationId xmlns:a16="http://schemas.microsoft.com/office/drawing/2014/main" id="{940B03B6-8CEC-40EF-9F67-58F6B4D83E93}"/>
              </a:ext>
            </a:extLst>
          </p:cNvPr>
          <p:cNvSpPr>
            <a:spLocks noChangeArrowheads="1"/>
          </p:cNvSpPr>
          <p:nvPr/>
        </p:nvSpPr>
        <p:spPr bwMode="auto">
          <a:xfrm>
            <a:off x="2571750"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59399" name="Object 12">
            <a:extLst>
              <a:ext uri="{FF2B5EF4-FFF2-40B4-BE49-F238E27FC236}">
                <a16:creationId xmlns:a16="http://schemas.microsoft.com/office/drawing/2014/main" id="{C5772633-0B1B-48AC-BB77-6559EA47444D}"/>
              </a:ext>
            </a:extLst>
          </p:cNvPr>
          <p:cNvGraphicFramePr>
            <a:graphicFrameLocks noChangeAspect="1"/>
          </p:cNvGraphicFramePr>
          <p:nvPr>
            <p:extLst>
              <p:ext uri="{D42A27DB-BD31-4B8C-83A1-F6EECF244321}">
                <p14:modId xmlns:p14="http://schemas.microsoft.com/office/powerpoint/2010/main" val="233301926"/>
              </p:ext>
            </p:extLst>
          </p:nvPr>
        </p:nvGraphicFramePr>
        <p:xfrm>
          <a:off x="2476500" y="558800"/>
          <a:ext cx="6324600" cy="6324600"/>
        </p:xfrm>
        <a:graphic>
          <a:graphicData uri="http://schemas.openxmlformats.org/presentationml/2006/ole">
            <mc:AlternateContent xmlns:mc="http://schemas.openxmlformats.org/markup-compatibility/2006">
              <mc:Choice xmlns:v="urn:schemas-microsoft-com:vml" Requires="v">
                <p:oleObj spid="_x0000_s6171" name="Picture" r:id="rId3" imgW="4003548" imgH="3995928" progId="Word.Picture.8">
                  <p:embed/>
                </p:oleObj>
              </mc:Choice>
              <mc:Fallback>
                <p:oleObj name="Picture" r:id="rId3" imgW="4003548" imgH="3995928" progId="Word.Picture.8">
                  <p:embed/>
                  <p:pic>
                    <p:nvPicPr>
                      <p:cNvPr id="59399" name="Object 12">
                        <a:extLst>
                          <a:ext uri="{FF2B5EF4-FFF2-40B4-BE49-F238E27FC236}">
                            <a16:creationId xmlns:a16="http://schemas.microsoft.com/office/drawing/2014/main" id="{C5772633-0B1B-48AC-BB77-6559EA4744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0" y="558800"/>
                        <a:ext cx="6324600" cy="6324600"/>
                      </a:xfrm>
                      <a:prstGeom prst="rect">
                        <a:avLst/>
                      </a:prstGeom>
                      <a:noFill/>
                      <a:ln>
                        <a:noFill/>
                      </a:ln>
                    </p:spPr>
                  </p:pic>
                </p:oleObj>
              </mc:Fallback>
            </mc:AlternateContent>
          </a:graphicData>
        </a:graphic>
      </p:graphicFrame>
      <p:sp>
        <p:nvSpPr>
          <p:cNvPr id="59400" name="Rectangle 15">
            <a:extLst>
              <a:ext uri="{FF2B5EF4-FFF2-40B4-BE49-F238E27FC236}">
                <a16:creationId xmlns:a16="http://schemas.microsoft.com/office/drawing/2014/main" id="{F8A79C30-E779-4A45-B6FC-B43D496AF236}"/>
              </a:ext>
            </a:extLst>
          </p:cNvPr>
          <p:cNvSpPr>
            <a:spLocks noChangeArrowheads="1"/>
          </p:cNvSpPr>
          <p:nvPr/>
        </p:nvSpPr>
        <p:spPr bwMode="auto">
          <a:xfrm>
            <a:off x="26574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59401" name="Picture 14">
            <a:extLst>
              <a:ext uri="{FF2B5EF4-FFF2-40B4-BE49-F238E27FC236}">
                <a16:creationId xmlns:a16="http://schemas.microsoft.com/office/drawing/2014/main" id="{621B8530-CE26-43F0-AB36-FACFF12125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773" y="814387"/>
            <a:ext cx="2595555" cy="865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870B644C-3A52-4439-81AF-15C41BC85B9E}"/>
              </a:ext>
            </a:extLst>
          </p:cNvPr>
          <p:cNvSpPr>
            <a:spLocks noGrp="1"/>
          </p:cNvSpPr>
          <p:nvPr>
            <p:ph type="dt" sz="half" idx="12"/>
          </p:nvPr>
        </p:nvSpPr>
        <p:spPr/>
        <p:txBody>
          <a:bodyPr/>
          <a:lstStyle/>
          <a:p>
            <a:pPr>
              <a:defRPr/>
            </a:pPr>
            <a:fld id="{22918B38-FA80-478C-BDDE-5ABEE7EA5442}" type="datetime2">
              <a:rPr lang="en-US" smtClean="0"/>
              <a:t>Saturday, December 21, 2019</a:t>
            </a:fld>
            <a:endParaRPr lang="en-US"/>
          </a:p>
        </p:txBody>
      </p:sp>
      <p:sp>
        <p:nvSpPr>
          <p:cNvPr id="3" name="Footer Placeholder 2">
            <a:extLst>
              <a:ext uri="{FF2B5EF4-FFF2-40B4-BE49-F238E27FC236}">
                <a16:creationId xmlns:a16="http://schemas.microsoft.com/office/drawing/2014/main" id="{E6674688-27FD-46C4-B3C5-0ECA63DC2BD7}"/>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9DA76A5A-0D07-4A7B-ABF8-5B79C9B1394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48320F-0603-4AB4-8AA6-D165E39B957D}" type="slidenum">
              <a:rPr lang="en-US" altLang="en-US" sz="1400"/>
              <a:pPr/>
              <a:t>44</a:t>
            </a:fld>
            <a:endParaRPr lang="en-US" altLang="en-US" sz="1400"/>
          </a:p>
        </p:txBody>
      </p:sp>
      <p:sp>
        <p:nvSpPr>
          <p:cNvPr id="60419" name="Rectangle 1026">
            <a:extLst>
              <a:ext uri="{FF2B5EF4-FFF2-40B4-BE49-F238E27FC236}">
                <a16:creationId xmlns:a16="http://schemas.microsoft.com/office/drawing/2014/main" id="{46744AED-FC52-47CC-9C0B-D9C3434BAB22}"/>
              </a:ext>
            </a:extLst>
          </p:cNvPr>
          <p:cNvSpPr>
            <a:spLocks noGrp="1" noChangeArrowheads="1"/>
          </p:cNvSpPr>
          <p:nvPr>
            <p:ph type="title"/>
          </p:nvPr>
        </p:nvSpPr>
        <p:spPr>
          <a:xfrm>
            <a:off x="685800" y="228600"/>
            <a:ext cx="7772400" cy="1130300"/>
          </a:xfrm>
        </p:spPr>
        <p:txBody>
          <a:bodyPr/>
          <a:lstStyle/>
          <a:p>
            <a:pPr algn="ctr"/>
            <a:r>
              <a:rPr lang="en-US" altLang="en-US">
                <a:solidFill>
                  <a:srgbClr val="7030A0"/>
                </a:solidFill>
              </a:rPr>
              <a:t>Compiling Java Source Code</a:t>
            </a:r>
          </a:p>
        </p:txBody>
      </p:sp>
      <p:sp>
        <p:nvSpPr>
          <p:cNvPr id="60420" name="Rectangle 1027">
            <a:extLst>
              <a:ext uri="{FF2B5EF4-FFF2-40B4-BE49-F238E27FC236}">
                <a16:creationId xmlns:a16="http://schemas.microsoft.com/office/drawing/2014/main" id="{118F65F5-939E-4228-AB79-FA5B46CCA1CC}"/>
              </a:ext>
            </a:extLst>
          </p:cNvPr>
          <p:cNvSpPr>
            <a:spLocks noGrp="1" noChangeArrowheads="1"/>
          </p:cNvSpPr>
          <p:nvPr>
            <p:ph type="body" idx="1"/>
          </p:nvPr>
        </p:nvSpPr>
        <p:spPr>
          <a:xfrm>
            <a:off x="228600" y="1538288"/>
            <a:ext cx="8915400" cy="3200400"/>
          </a:xfrm>
        </p:spPr>
        <p:txBody>
          <a:bodyPr/>
          <a:lstStyle/>
          <a:p>
            <a:pPr marL="0" indent="0">
              <a:lnSpc>
                <a:spcPct val="90000"/>
              </a:lnSpc>
              <a:buFont typeface="Monotype Sorts" pitchFamily="2" charset="2"/>
              <a:buNone/>
            </a:pPr>
            <a:r>
              <a:rPr lang="en-US" altLang="en-US" sz="2000" dirty="0">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2000" i="1" dirty="0">
                <a:cs typeface="Times New Roman" panose="02020603050405020304" pitchFamily="18" charset="0"/>
              </a:rPr>
              <a:t>bytecode</a:t>
            </a:r>
            <a:r>
              <a:rPr lang="en-US" altLang="en-US" sz="2000" dirty="0">
                <a:cs typeface="Times New Roman" panose="02020603050405020304" pitchFamily="18" charset="0"/>
              </a:rPr>
              <a:t>. The bytecode can then run on any computer with a Java Virtual Machine, as shown below. Java Virtual Machine is a software that interprets Java bytecode. </a:t>
            </a:r>
          </a:p>
        </p:txBody>
      </p:sp>
      <p:sp>
        <p:nvSpPr>
          <p:cNvPr id="60421" name="Rectangle 1028">
            <a:extLst>
              <a:ext uri="{FF2B5EF4-FFF2-40B4-BE49-F238E27FC236}">
                <a16:creationId xmlns:a16="http://schemas.microsoft.com/office/drawing/2014/main" id="{27ED7E88-61F7-4CFA-A3A6-68D0DCC86622}"/>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0422" name="Rectangle 1031">
            <a:extLst>
              <a:ext uri="{FF2B5EF4-FFF2-40B4-BE49-F238E27FC236}">
                <a16:creationId xmlns:a16="http://schemas.microsoft.com/office/drawing/2014/main" id="{919AE395-660D-4672-ADBF-4B0345842985}"/>
              </a:ext>
            </a:extLst>
          </p:cNvPr>
          <p:cNvSpPr>
            <a:spLocks noChangeArrowheads="1"/>
          </p:cNvSpPr>
          <p:nvPr/>
        </p:nvSpPr>
        <p:spPr bwMode="auto">
          <a:xfrm>
            <a:off x="3657600" y="258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60423" name="Object 1030">
            <a:extLst>
              <a:ext uri="{FF2B5EF4-FFF2-40B4-BE49-F238E27FC236}">
                <a16:creationId xmlns:a16="http://schemas.microsoft.com/office/drawing/2014/main" id="{70B843A3-5FA2-4D8E-AE88-D1D077BCC1F7}"/>
              </a:ext>
            </a:extLst>
          </p:cNvPr>
          <p:cNvGraphicFramePr>
            <a:graphicFrameLocks noChangeAspect="1"/>
          </p:cNvGraphicFramePr>
          <p:nvPr/>
        </p:nvGraphicFramePr>
        <p:xfrm>
          <a:off x="3276600" y="3810000"/>
          <a:ext cx="2971800" cy="2740025"/>
        </p:xfrm>
        <a:graphic>
          <a:graphicData uri="http://schemas.openxmlformats.org/presentationml/2006/ole">
            <mc:AlternateContent xmlns:mc="http://schemas.openxmlformats.org/markup-compatibility/2006">
              <mc:Choice xmlns:v="urn:schemas-microsoft-com:vml" Requires="v">
                <p:oleObj spid="_x0000_s7195" r:id="rId3" imgW="1824228" imgH="1687068" progId="Word.Picture.8">
                  <p:embed/>
                </p:oleObj>
              </mc:Choice>
              <mc:Fallback>
                <p:oleObj r:id="rId3" imgW="1824228" imgH="1687068" progId="Word.Picture.8">
                  <p:embed/>
                  <p:pic>
                    <p:nvPicPr>
                      <p:cNvPr id="60423" name="Object 1030">
                        <a:extLst>
                          <a:ext uri="{FF2B5EF4-FFF2-40B4-BE49-F238E27FC236}">
                            <a16:creationId xmlns:a16="http://schemas.microsoft.com/office/drawing/2014/main" id="{70B843A3-5FA2-4D8E-AE88-D1D077BCC1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810000"/>
                        <a:ext cx="29718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ate Placeholder 1">
            <a:extLst>
              <a:ext uri="{FF2B5EF4-FFF2-40B4-BE49-F238E27FC236}">
                <a16:creationId xmlns:a16="http://schemas.microsoft.com/office/drawing/2014/main" id="{4A2ABB56-46DA-4B96-93EB-169F99DA9614}"/>
              </a:ext>
            </a:extLst>
          </p:cNvPr>
          <p:cNvSpPr>
            <a:spLocks noGrp="1"/>
          </p:cNvSpPr>
          <p:nvPr>
            <p:ph type="dt" sz="half" idx="12"/>
          </p:nvPr>
        </p:nvSpPr>
        <p:spPr/>
        <p:txBody>
          <a:bodyPr/>
          <a:lstStyle/>
          <a:p>
            <a:pPr>
              <a:defRPr/>
            </a:pPr>
            <a:fld id="{DD5C7659-79E0-4BAA-98A0-1A0A7B6C2953}" type="datetime2">
              <a:rPr lang="en-US" smtClean="0"/>
              <a:t>Saturday, December 21, 2019</a:t>
            </a:fld>
            <a:endParaRPr lang="en-US"/>
          </a:p>
        </p:txBody>
      </p:sp>
      <p:sp>
        <p:nvSpPr>
          <p:cNvPr id="3" name="Footer Placeholder 2">
            <a:extLst>
              <a:ext uri="{FF2B5EF4-FFF2-40B4-BE49-F238E27FC236}">
                <a16:creationId xmlns:a16="http://schemas.microsoft.com/office/drawing/2014/main" id="{7165114E-C6D7-421E-A746-25EDE628849F}"/>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21EFF3CA-B08A-4397-9E30-6972B98C268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BF7A0C-8FE9-40E1-AAAE-93A2A6C29B6B}" type="slidenum">
              <a:rPr lang="en-US" altLang="en-US" sz="1400"/>
              <a:pPr/>
              <a:t>45</a:t>
            </a:fld>
            <a:endParaRPr lang="en-US" altLang="en-US" sz="1400"/>
          </a:p>
        </p:txBody>
      </p:sp>
      <p:sp>
        <p:nvSpPr>
          <p:cNvPr id="61444" name="Rectangle 2">
            <a:extLst>
              <a:ext uri="{FF2B5EF4-FFF2-40B4-BE49-F238E27FC236}">
                <a16:creationId xmlns:a16="http://schemas.microsoft.com/office/drawing/2014/main" id="{9E141ED3-4E37-460E-811A-5B8369CD539E}"/>
              </a:ext>
            </a:extLst>
          </p:cNvPr>
          <p:cNvSpPr>
            <a:spLocks noGrp="1" noChangeArrowheads="1"/>
          </p:cNvSpPr>
          <p:nvPr>
            <p:ph type="title"/>
          </p:nvPr>
        </p:nvSpPr>
        <p:spPr>
          <a:xfrm>
            <a:off x="685800" y="457200"/>
            <a:ext cx="7772400" cy="533400"/>
          </a:xfrm>
          <a:noFill/>
        </p:spPr>
        <p:txBody>
          <a:bodyPr/>
          <a:lstStyle/>
          <a:p>
            <a:r>
              <a:rPr lang="en-US" altLang="en-US" sz="4300" dirty="0">
                <a:solidFill>
                  <a:srgbClr val="7030A0"/>
                </a:solidFill>
              </a:rPr>
              <a:t>Trace a Program Execution</a:t>
            </a:r>
          </a:p>
        </p:txBody>
      </p:sp>
      <p:sp>
        <p:nvSpPr>
          <p:cNvPr id="14" name="Rectangle 9">
            <a:extLst>
              <a:ext uri="{FF2B5EF4-FFF2-40B4-BE49-F238E27FC236}">
                <a16:creationId xmlns:a16="http://schemas.microsoft.com/office/drawing/2014/main" id="{8BC6FB12-4844-4A71-AE2E-4427C8C063C6}"/>
              </a:ext>
            </a:extLst>
          </p:cNvPr>
          <p:cNvSpPr>
            <a:spLocks noChangeArrowheads="1"/>
          </p:cNvSpPr>
          <p:nvPr/>
        </p:nvSpPr>
        <p:spPr bwMode="auto">
          <a:xfrm>
            <a:off x="457200" y="2362200"/>
            <a:ext cx="8305800" cy="25908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marR="0" lvl="0" indent="-34290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//This program prints Welcome to Java!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public class Welcome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public static void main(String[] args)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System.out.println("Welcome to Java!");</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a:t>
            </a:r>
            <a:endPar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5" name="Rectangle 6">
            <a:extLst>
              <a:ext uri="{FF2B5EF4-FFF2-40B4-BE49-F238E27FC236}">
                <a16:creationId xmlns:a16="http://schemas.microsoft.com/office/drawing/2014/main" id="{349768C1-B731-42FD-8618-0416D38D33C3}"/>
              </a:ext>
            </a:extLst>
          </p:cNvPr>
          <p:cNvSpPr>
            <a:spLocks noChangeArrowheads="1"/>
          </p:cNvSpPr>
          <p:nvPr/>
        </p:nvSpPr>
        <p:spPr bwMode="auto">
          <a:xfrm>
            <a:off x="838200" y="3124200"/>
            <a:ext cx="70866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6" name="AutoShape 7">
            <a:extLst>
              <a:ext uri="{FF2B5EF4-FFF2-40B4-BE49-F238E27FC236}">
                <a16:creationId xmlns:a16="http://schemas.microsoft.com/office/drawing/2014/main" id="{04E65F3B-F548-4A66-8703-420262B03B5D}"/>
              </a:ext>
            </a:extLst>
          </p:cNvPr>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Enter main method</a:t>
            </a:r>
          </a:p>
        </p:txBody>
      </p:sp>
      <p:sp>
        <p:nvSpPr>
          <p:cNvPr id="2" name="Date Placeholder 1">
            <a:extLst>
              <a:ext uri="{FF2B5EF4-FFF2-40B4-BE49-F238E27FC236}">
                <a16:creationId xmlns:a16="http://schemas.microsoft.com/office/drawing/2014/main" id="{DEAAB326-6E46-46D0-822E-D5E39016199F}"/>
              </a:ext>
            </a:extLst>
          </p:cNvPr>
          <p:cNvSpPr>
            <a:spLocks noGrp="1"/>
          </p:cNvSpPr>
          <p:nvPr>
            <p:ph type="dt" sz="half" idx="12"/>
          </p:nvPr>
        </p:nvSpPr>
        <p:spPr/>
        <p:txBody>
          <a:bodyPr/>
          <a:lstStyle/>
          <a:p>
            <a:pPr>
              <a:defRPr/>
            </a:pPr>
            <a:fld id="{26AADA14-EC96-4D43-8312-60B2C655884A}" type="datetime2">
              <a:rPr lang="en-US" smtClean="0"/>
              <a:t>Saturday, December 21, 2019</a:t>
            </a:fld>
            <a:endParaRPr lang="en-US"/>
          </a:p>
        </p:txBody>
      </p:sp>
      <p:sp>
        <p:nvSpPr>
          <p:cNvPr id="3" name="Footer Placeholder 2">
            <a:extLst>
              <a:ext uri="{FF2B5EF4-FFF2-40B4-BE49-F238E27FC236}">
                <a16:creationId xmlns:a16="http://schemas.microsoft.com/office/drawing/2014/main" id="{302D9CF8-AA74-47D7-A544-E7EB675E4539}"/>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21EFF3CA-B08A-4397-9E30-6972B98C268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BF7A0C-8FE9-40E1-AAAE-93A2A6C29B6B}" type="slidenum">
              <a:rPr lang="en-US" altLang="en-US" sz="1400"/>
              <a:pPr/>
              <a:t>46</a:t>
            </a:fld>
            <a:endParaRPr lang="en-US" altLang="en-US" sz="1400"/>
          </a:p>
        </p:txBody>
      </p:sp>
      <p:sp>
        <p:nvSpPr>
          <p:cNvPr id="61444" name="Rectangle 2">
            <a:extLst>
              <a:ext uri="{FF2B5EF4-FFF2-40B4-BE49-F238E27FC236}">
                <a16:creationId xmlns:a16="http://schemas.microsoft.com/office/drawing/2014/main" id="{9E141ED3-4E37-460E-811A-5B8369CD539E}"/>
              </a:ext>
            </a:extLst>
          </p:cNvPr>
          <p:cNvSpPr>
            <a:spLocks noGrp="1" noChangeArrowheads="1"/>
          </p:cNvSpPr>
          <p:nvPr>
            <p:ph type="title"/>
          </p:nvPr>
        </p:nvSpPr>
        <p:spPr>
          <a:xfrm>
            <a:off x="685800" y="457200"/>
            <a:ext cx="7772400" cy="533400"/>
          </a:xfrm>
          <a:noFill/>
        </p:spPr>
        <p:txBody>
          <a:bodyPr/>
          <a:lstStyle/>
          <a:p>
            <a:r>
              <a:rPr lang="en-US" altLang="en-US" sz="4300" dirty="0">
                <a:solidFill>
                  <a:srgbClr val="7030A0"/>
                </a:solidFill>
              </a:rPr>
              <a:t>Trace a Program Execution</a:t>
            </a:r>
          </a:p>
        </p:txBody>
      </p:sp>
      <p:sp>
        <p:nvSpPr>
          <p:cNvPr id="7" name="Rectangle 2">
            <a:extLst>
              <a:ext uri="{FF2B5EF4-FFF2-40B4-BE49-F238E27FC236}">
                <a16:creationId xmlns:a16="http://schemas.microsoft.com/office/drawing/2014/main" id="{A9154920-5FB8-4F4A-9B72-3C9D6069A614}"/>
              </a:ext>
            </a:extLst>
          </p:cNvPr>
          <p:cNvSpPr>
            <a:spLocks noChangeArrowheads="1"/>
          </p:cNvSpPr>
          <p:nvPr/>
        </p:nvSpPr>
        <p:spPr bwMode="auto">
          <a:xfrm>
            <a:off x="457200" y="2362200"/>
            <a:ext cx="8305800" cy="25908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marR="0" lvl="0" indent="-34290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//This program prints Welcome to Java!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public class Welcome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public static void main(String[] args)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System.out.println("Welcome to Java!");</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a:t>
            </a:r>
            <a:endPar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 name="Rectangle 4">
            <a:extLst>
              <a:ext uri="{FF2B5EF4-FFF2-40B4-BE49-F238E27FC236}">
                <a16:creationId xmlns:a16="http://schemas.microsoft.com/office/drawing/2014/main" id="{76B549E8-F210-46EE-BF6A-3DBB109195CB}"/>
              </a:ext>
            </a:extLst>
          </p:cNvPr>
          <p:cNvSpPr>
            <a:spLocks noChangeArrowheads="1"/>
          </p:cNvSpPr>
          <p:nvPr/>
        </p:nvSpPr>
        <p:spPr bwMode="auto">
          <a:xfrm>
            <a:off x="1219200" y="3505200"/>
            <a:ext cx="71628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9" name="AutoShape 5">
            <a:extLst>
              <a:ext uri="{FF2B5EF4-FFF2-40B4-BE49-F238E27FC236}">
                <a16:creationId xmlns:a16="http://schemas.microsoft.com/office/drawing/2014/main" id="{7F11812D-55D6-4563-AC36-580682D400E5}"/>
              </a:ext>
            </a:extLst>
          </p:cNvPr>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Execute statement</a:t>
            </a:r>
          </a:p>
        </p:txBody>
      </p:sp>
      <p:sp>
        <p:nvSpPr>
          <p:cNvPr id="2" name="Date Placeholder 1">
            <a:extLst>
              <a:ext uri="{FF2B5EF4-FFF2-40B4-BE49-F238E27FC236}">
                <a16:creationId xmlns:a16="http://schemas.microsoft.com/office/drawing/2014/main" id="{B387E957-70E2-4C9D-ACFD-EFC4DA312446}"/>
              </a:ext>
            </a:extLst>
          </p:cNvPr>
          <p:cNvSpPr>
            <a:spLocks noGrp="1"/>
          </p:cNvSpPr>
          <p:nvPr>
            <p:ph type="dt" sz="half" idx="12"/>
          </p:nvPr>
        </p:nvSpPr>
        <p:spPr/>
        <p:txBody>
          <a:bodyPr/>
          <a:lstStyle/>
          <a:p>
            <a:pPr>
              <a:defRPr/>
            </a:pPr>
            <a:fld id="{0F25773E-D1CD-4487-B14D-EF5330BC8F66}" type="datetime2">
              <a:rPr lang="en-US" smtClean="0"/>
              <a:t>Saturday, December 21, 2019</a:t>
            </a:fld>
            <a:endParaRPr lang="en-US"/>
          </a:p>
        </p:txBody>
      </p:sp>
      <p:sp>
        <p:nvSpPr>
          <p:cNvPr id="3" name="Footer Placeholder 2">
            <a:extLst>
              <a:ext uri="{FF2B5EF4-FFF2-40B4-BE49-F238E27FC236}">
                <a16:creationId xmlns:a16="http://schemas.microsoft.com/office/drawing/2014/main" id="{1CE94FF3-5149-4F55-A444-16F8496B4E02}"/>
              </a:ext>
            </a:extLst>
          </p:cNvPr>
          <p:cNvSpPr>
            <a:spLocks noGrp="1"/>
          </p:cNvSpPr>
          <p:nvPr>
            <p:ph type="ftr" sz="quarter" idx="10"/>
          </p:nvPr>
        </p:nvSpPr>
        <p:spPr/>
        <p:txBody>
          <a:bodyPr/>
          <a:lstStyle/>
          <a:p>
            <a:pPr algn="r">
              <a:defRPr/>
            </a:pPr>
            <a:r>
              <a:rPr lang="da-DK"/>
              <a:t>CSE, SRM-AP</a:t>
            </a:r>
            <a:endParaRPr lang="en-US" sz="800" b="1" dirty="0"/>
          </a:p>
        </p:txBody>
      </p:sp>
    </p:spTree>
    <p:extLst>
      <p:ext uri="{BB962C8B-B14F-4D97-AF65-F5344CB8AC3E}">
        <p14:creationId xmlns:p14="http://schemas.microsoft.com/office/powerpoint/2010/main" val="185607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21EFF3CA-B08A-4397-9E30-6972B98C268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BF7A0C-8FE9-40E1-AAAE-93A2A6C29B6B}" type="slidenum">
              <a:rPr lang="en-US" altLang="en-US" sz="1400"/>
              <a:pPr/>
              <a:t>47</a:t>
            </a:fld>
            <a:endParaRPr lang="en-US" altLang="en-US" sz="1400"/>
          </a:p>
        </p:txBody>
      </p:sp>
      <p:sp>
        <p:nvSpPr>
          <p:cNvPr id="61444" name="Rectangle 2">
            <a:extLst>
              <a:ext uri="{FF2B5EF4-FFF2-40B4-BE49-F238E27FC236}">
                <a16:creationId xmlns:a16="http://schemas.microsoft.com/office/drawing/2014/main" id="{9E141ED3-4E37-460E-811A-5B8369CD539E}"/>
              </a:ext>
            </a:extLst>
          </p:cNvPr>
          <p:cNvSpPr>
            <a:spLocks noGrp="1" noChangeArrowheads="1"/>
          </p:cNvSpPr>
          <p:nvPr>
            <p:ph type="title"/>
          </p:nvPr>
        </p:nvSpPr>
        <p:spPr>
          <a:xfrm>
            <a:off x="685800" y="457200"/>
            <a:ext cx="7772400" cy="533400"/>
          </a:xfrm>
          <a:noFill/>
        </p:spPr>
        <p:txBody>
          <a:bodyPr/>
          <a:lstStyle/>
          <a:p>
            <a:r>
              <a:rPr lang="en-US" altLang="en-US" sz="4300" dirty="0">
                <a:solidFill>
                  <a:srgbClr val="7030A0"/>
                </a:solidFill>
              </a:rPr>
              <a:t>Trace a Program Execution</a:t>
            </a:r>
          </a:p>
        </p:txBody>
      </p:sp>
      <p:sp>
        <p:nvSpPr>
          <p:cNvPr id="9" name="Rectangle 2">
            <a:extLst>
              <a:ext uri="{FF2B5EF4-FFF2-40B4-BE49-F238E27FC236}">
                <a16:creationId xmlns:a16="http://schemas.microsoft.com/office/drawing/2014/main" id="{4BBDCB3B-04AC-4778-881D-40575BF74BD7}"/>
              </a:ext>
            </a:extLst>
          </p:cNvPr>
          <p:cNvSpPr>
            <a:spLocks noChangeArrowheads="1"/>
          </p:cNvSpPr>
          <p:nvPr/>
        </p:nvSpPr>
        <p:spPr bwMode="auto">
          <a:xfrm>
            <a:off x="457200" y="2362200"/>
            <a:ext cx="8305800" cy="25908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marR="0" lvl="0" indent="-34290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//This program prints Welcome to Java!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public class Welcome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public static void main(String[] args)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System.out.println("Welcome to Java!");</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a:t>
            </a:r>
            <a:endPar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0" name="Rectangle 4">
            <a:extLst>
              <a:ext uri="{FF2B5EF4-FFF2-40B4-BE49-F238E27FC236}">
                <a16:creationId xmlns:a16="http://schemas.microsoft.com/office/drawing/2014/main" id="{C57F7115-773C-4A6A-AE84-AFC14605D738}"/>
              </a:ext>
            </a:extLst>
          </p:cNvPr>
          <p:cNvSpPr>
            <a:spLocks noChangeArrowheads="1"/>
          </p:cNvSpPr>
          <p:nvPr/>
        </p:nvSpPr>
        <p:spPr bwMode="auto">
          <a:xfrm>
            <a:off x="1219200" y="3505200"/>
            <a:ext cx="71628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1" name="Line 8">
            <a:extLst>
              <a:ext uri="{FF2B5EF4-FFF2-40B4-BE49-F238E27FC236}">
                <a16:creationId xmlns:a16="http://schemas.microsoft.com/office/drawing/2014/main" id="{2AC73EA8-11BD-4935-B53A-01B80154E60D}"/>
              </a:ext>
            </a:extLst>
          </p:cNvPr>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latin typeface="Times New Roman" panose="02020603050405020304" pitchFamily="18" charset="0"/>
            </a:endParaRPr>
          </a:p>
        </p:txBody>
      </p:sp>
      <p:sp>
        <p:nvSpPr>
          <p:cNvPr id="12" name="AutoShape 9">
            <a:extLst>
              <a:ext uri="{FF2B5EF4-FFF2-40B4-BE49-F238E27FC236}">
                <a16:creationId xmlns:a16="http://schemas.microsoft.com/office/drawing/2014/main" id="{FA0AFEDD-903E-4AAC-9592-9C944B422781}"/>
              </a:ext>
            </a:extLst>
          </p:cNvPr>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print a message to the console</a:t>
            </a:r>
          </a:p>
        </p:txBody>
      </p:sp>
      <p:pic>
        <p:nvPicPr>
          <p:cNvPr id="13" name="Picture 10">
            <a:extLst>
              <a:ext uri="{FF2B5EF4-FFF2-40B4-BE49-F238E27FC236}">
                <a16:creationId xmlns:a16="http://schemas.microsoft.com/office/drawing/2014/main" id="{DFD820FA-34EE-4CC8-BEB0-77355DF07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a:extLst>
              <a:ext uri="{FF2B5EF4-FFF2-40B4-BE49-F238E27FC236}">
                <a16:creationId xmlns:a16="http://schemas.microsoft.com/office/drawing/2014/main" id="{74072EE3-ECED-4EE4-A30D-98F7908C8644}"/>
              </a:ext>
            </a:extLst>
          </p:cNvPr>
          <p:cNvSpPr>
            <a:spLocks noGrp="1"/>
          </p:cNvSpPr>
          <p:nvPr>
            <p:ph type="dt" sz="half" idx="12"/>
          </p:nvPr>
        </p:nvSpPr>
        <p:spPr/>
        <p:txBody>
          <a:bodyPr/>
          <a:lstStyle/>
          <a:p>
            <a:pPr>
              <a:defRPr/>
            </a:pPr>
            <a:fld id="{E068FA43-CF53-4201-B03D-0BF26485EDE4}" type="datetime2">
              <a:rPr lang="en-US" smtClean="0"/>
              <a:t>Saturday, December 21, 2019</a:t>
            </a:fld>
            <a:endParaRPr lang="en-US"/>
          </a:p>
        </p:txBody>
      </p:sp>
      <p:sp>
        <p:nvSpPr>
          <p:cNvPr id="3" name="Footer Placeholder 2">
            <a:extLst>
              <a:ext uri="{FF2B5EF4-FFF2-40B4-BE49-F238E27FC236}">
                <a16:creationId xmlns:a16="http://schemas.microsoft.com/office/drawing/2014/main" id="{908D5061-085D-450F-9934-C1221E02D623}"/>
              </a:ext>
            </a:extLst>
          </p:cNvPr>
          <p:cNvSpPr>
            <a:spLocks noGrp="1"/>
          </p:cNvSpPr>
          <p:nvPr>
            <p:ph type="ftr" sz="quarter" idx="10"/>
          </p:nvPr>
        </p:nvSpPr>
        <p:spPr/>
        <p:txBody>
          <a:bodyPr/>
          <a:lstStyle/>
          <a:p>
            <a:pPr algn="r">
              <a:defRPr/>
            </a:pPr>
            <a:r>
              <a:rPr lang="da-DK"/>
              <a:t>CSE, SRM-AP</a:t>
            </a:r>
            <a:endParaRPr lang="en-US" sz="800" b="1" dirty="0"/>
          </a:p>
        </p:txBody>
      </p:sp>
    </p:spTree>
    <p:extLst>
      <p:ext uri="{BB962C8B-B14F-4D97-AF65-F5344CB8AC3E}">
        <p14:creationId xmlns:p14="http://schemas.microsoft.com/office/powerpoint/2010/main" val="296669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to="" calcmode="lin" valueType="num">
                                      <p:cBhvr>
                                        <p:cTn id="7" dur="1" fill="hold"/>
                                        <p:tgtEl>
                                          <p:spTgt spid="1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FA47CAA0-87E1-4647-97E5-78DD2018467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9D9507-C531-4798-A124-78EEBD71EF66}" type="slidenum">
              <a:rPr lang="en-US" altLang="en-US" sz="1400"/>
              <a:pPr/>
              <a:t>48</a:t>
            </a:fld>
            <a:endParaRPr lang="en-US" altLang="en-US" sz="1400"/>
          </a:p>
        </p:txBody>
      </p:sp>
      <p:sp>
        <p:nvSpPr>
          <p:cNvPr id="68611" name="Rectangle 2">
            <a:extLst>
              <a:ext uri="{FF2B5EF4-FFF2-40B4-BE49-F238E27FC236}">
                <a16:creationId xmlns:a16="http://schemas.microsoft.com/office/drawing/2014/main" id="{8311F5A2-AFBB-4EA1-A8D8-BDBA32015A5F}"/>
              </a:ext>
            </a:extLst>
          </p:cNvPr>
          <p:cNvSpPr>
            <a:spLocks noGrp="1" noChangeArrowheads="1"/>
          </p:cNvSpPr>
          <p:nvPr>
            <p:ph type="title"/>
          </p:nvPr>
        </p:nvSpPr>
        <p:spPr>
          <a:xfrm>
            <a:off x="330200" y="152399"/>
            <a:ext cx="8051800" cy="1804989"/>
          </a:xfrm>
          <a:noFill/>
        </p:spPr>
        <p:txBody>
          <a:bodyPr/>
          <a:lstStyle/>
          <a:p>
            <a:pPr algn="ctr"/>
            <a:r>
              <a:rPr lang="en-US" altLang="en-US" dirty="0">
                <a:solidFill>
                  <a:srgbClr val="7030A0"/>
                </a:solidFill>
              </a:rPr>
              <a:t>Compiling and Running Java from the Command Window</a:t>
            </a:r>
          </a:p>
        </p:txBody>
      </p:sp>
      <p:sp>
        <p:nvSpPr>
          <p:cNvPr id="68612" name="Rectangle 3">
            <a:extLst>
              <a:ext uri="{FF2B5EF4-FFF2-40B4-BE49-F238E27FC236}">
                <a16:creationId xmlns:a16="http://schemas.microsoft.com/office/drawing/2014/main" id="{CE33B6D7-832A-43A8-840D-F8FE17802A23}"/>
              </a:ext>
            </a:extLst>
          </p:cNvPr>
          <p:cNvSpPr>
            <a:spLocks noGrp="1" noChangeArrowheads="1"/>
          </p:cNvSpPr>
          <p:nvPr>
            <p:ph type="body" idx="1"/>
          </p:nvPr>
        </p:nvSpPr>
        <p:spPr>
          <a:xfrm>
            <a:off x="457200" y="2057400"/>
            <a:ext cx="8382000" cy="4267199"/>
          </a:xfrm>
          <a:noFill/>
        </p:spPr>
        <p:txBody>
          <a:bodyPr/>
          <a:lstStyle/>
          <a:p>
            <a:r>
              <a:rPr lang="en-US" altLang="en-US" sz="2800" dirty="0"/>
              <a:t>Set path to JDK bin directory</a:t>
            </a:r>
          </a:p>
          <a:p>
            <a:pPr lvl="1"/>
            <a:r>
              <a:rPr lang="en-US" altLang="en-US" sz="2400" dirty="0"/>
              <a:t>set path=c:\Program Files\java\jdk1.6.0\bin</a:t>
            </a:r>
          </a:p>
          <a:p>
            <a:r>
              <a:rPr lang="en-US" altLang="en-US" sz="2800" dirty="0"/>
              <a:t>Set </a:t>
            </a:r>
            <a:r>
              <a:rPr lang="en-US" altLang="en-US" sz="2800" dirty="0" err="1"/>
              <a:t>classpath</a:t>
            </a:r>
            <a:r>
              <a:rPr lang="en-US" altLang="en-US" sz="2800" dirty="0"/>
              <a:t> to include the current directory</a:t>
            </a:r>
          </a:p>
          <a:p>
            <a:pPr lvl="1"/>
            <a:r>
              <a:rPr lang="en-US" altLang="en-US" sz="2400" dirty="0"/>
              <a:t>set </a:t>
            </a:r>
            <a:r>
              <a:rPr lang="en-US" altLang="en-US" sz="2400" dirty="0" err="1"/>
              <a:t>classpath</a:t>
            </a:r>
            <a:r>
              <a:rPr lang="en-US" altLang="en-US" sz="2400" dirty="0"/>
              <a:t>=.</a:t>
            </a:r>
          </a:p>
          <a:p>
            <a:r>
              <a:rPr lang="en-US" altLang="en-US" sz="2800" dirty="0"/>
              <a:t>Compile</a:t>
            </a:r>
          </a:p>
          <a:p>
            <a:pPr lvl="1"/>
            <a:r>
              <a:rPr lang="en-US" altLang="en-US" sz="2400" dirty="0" err="1"/>
              <a:t>javac</a:t>
            </a:r>
            <a:r>
              <a:rPr lang="en-US" altLang="en-US" sz="2400" dirty="0"/>
              <a:t> Welcome.java</a:t>
            </a:r>
          </a:p>
          <a:p>
            <a:r>
              <a:rPr lang="en-US" altLang="en-US" sz="2800" dirty="0"/>
              <a:t>Run</a:t>
            </a:r>
          </a:p>
          <a:p>
            <a:pPr lvl="1"/>
            <a:r>
              <a:rPr lang="en-US" altLang="en-US" sz="2400" dirty="0"/>
              <a:t>java Welcome</a:t>
            </a:r>
          </a:p>
        </p:txBody>
      </p:sp>
      <p:sp>
        <p:nvSpPr>
          <p:cNvPr id="68613" name="Rectangle 4">
            <a:extLst>
              <a:ext uri="{FF2B5EF4-FFF2-40B4-BE49-F238E27FC236}">
                <a16:creationId xmlns:a16="http://schemas.microsoft.com/office/drawing/2014/main" id="{28FA15EE-58B1-47AD-B2D4-3DD1AF57A1AC}"/>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68614" name="Picture 5">
            <a:extLst>
              <a:ext uri="{FF2B5EF4-FFF2-40B4-BE49-F238E27FC236}">
                <a16:creationId xmlns:a16="http://schemas.microsoft.com/office/drawing/2014/main" id="{620DA42E-4EFE-447A-8431-996355B7E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4AF2FF2D-29FE-439F-AC36-334E42C406E1}"/>
              </a:ext>
            </a:extLst>
          </p:cNvPr>
          <p:cNvSpPr>
            <a:spLocks noGrp="1"/>
          </p:cNvSpPr>
          <p:nvPr>
            <p:ph type="dt" sz="half" idx="12"/>
          </p:nvPr>
        </p:nvSpPr>
        <p:spPr/>
        <p:txBody>
          <a:bodyPr/>
          <a:lstStyle/>
          <a:p>
            <a:pPr>
              <a:defRPr/>
            </a:pPr>
            <a:fld id="{D3DDF28A-7DEB-4286-B5FA-E2742C8C76DA}" type="datetime2">
              <a:rPr lang="en-US" smtClean="0"/>
              <a:t>Saturday, December 21, 2019</a:t>
            </a:fld>
            <a:endParaRPr lang="en-US"/>
          </a:p>
        </p:txBody>
      </p:sp>
      <p:sp>
        <p:nvSpPr>
          <p:cNvPr id="3" name="Footer Placeholder 2">
            <a:extLst>
              <a:ext uri="{FF2B5EF4-FFF2-40B4-BE49-F238E27FC236}">
                <a16:creationId xmlns:a16="http://schemas.microsoft.com/office/drawing/2014/main" id="{D3217178-8BBD-4CB9-9FCA-97809977C8D0}"/>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27C4640B-B31D-44ED-BFB0-EE60397D1D0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93A529-56B1-484A-9481-0838C7541C94}" type="slidenum">
              <a:rPr lang="en-US" altLang="en-US" sz="1400"/>
              <a:pPr/>
              <a:t>49</a:t>
            </a:fld>
            <a:endParaRPr lang="en-US" altLang="en-US" sz="1400"/>
          </a:p>
        </p:txBody>
      </p:sp>
      <p:sp>
        <p:nvSpPr>
          <p:cNvPr id="70659" name="Rectangle 2">
            <a:extLst>
              <a:ext uri="{FF2B5EF4-FFF2-40B4-BE49-F238E27FC236}">
                <a16:creationId xmlns:a16="http://schemas.microsoft.com/office/drawing/2014/main" id="{D59B2E59-AAD4-4C05-8D8A-E580CF98C2E6}"/>
              </a:ext>
            </a:extLst>
          </p:cNvPr>
          <p:cNvSpPr>
            <a:spLocks noGrp="1" noChangeArrowheads="1"/>
          </p:cNvSpPr>
          <p:nvPr>
            <p:ph type="title"/>
          </p:nvPr>
        </p:nvSpPr>
        <p:spPr>
          <a:xfrm>
            <a:off x="685800" y="152399"/>
            <a:ext cx="7848600" cy="1853389"/>
          </a:xfrm>
          <a:noFill/>
        </p:spPr>
        <p:txBody>
          <a:bodyPr/>
          <a:lstStyle/>
          <a:p>
            <a:r>
              <a:rPr lang="en-US" altLang="en-US" dirty="0">
                <a:solidFill>
                  <a:srgbClr val="7030A0"/>
                </a:solidFill>
              </a:rPr>
              <a:t>Compiling and Running Java from </a:t>
            </a:r>
            <a:r>
              <a:rPr lang="en-US" altLang="en-US" dirty="0" err="1">
                <a:solidFill>
                  <a:srgbClr val="7030A0"/>
                </a:solidFill>
              </a:rPr>
              <a:t>TextPad</a:t>
            </a:r>
            <a:endParaRPr lang="en-US" altLang="en-US" dirty="0">
              <a:solidFill>
                <a:srgbClr val="7030A0"/>
              </a:solidFill>
            </a:endParaRPr>
          </a:p>
        </p:txBody>
      </p:sp>
      <p:sp>
        <p:nvSpPr>
          <p:cNvPr id="70660" name="Rectangle 3">
            <a:extLst>
              <a:ext uri="{FF2B5EF4-FFF2-40B4-BE49-F238E27FC236}">
                <a16:creationId xmlns:a16="http://schemas.microsoft.com/office/drawing/2014/main" id="{1478B9E9-2EB4-4AE1-8B7F-428AA2C091CD}"/>
              </a:ext>
            </a:extLst>
          </p:cNvPr>
          <p:cNvSpPr>
            <a:spLocks noGrp="1" noChangeArrowheads="1"/>
          </p:cNvSpPr>
          <p:nvPr>
            <p:ph type="body" idx="1"/>
          </p:nvPr>
        </p:nvSpPr>
        <p:spPr>
          <a:xfrm>
            <a:off x="457200" y="1845859"/>
            <a:ext cx="8547100" cy="609600"/>
          </a:xfrm>
          <a:noFill/>
        </p:spPr>
        <p:txBody>
          <a:bodyPr/>
          <a:lstStyle/>
          <a:p>
            <a:r>
              <a:rPr lang="en-US" altLang="en-US" sz="3000" dirty="0"/>
              <a:t>See Supplement II.A on the Website for details</a:t>
            </a:r>
          </a:p>
        </p:txBody>
      </p:sp>
      <p:sp>
        <p:nvSpPr>
          <p:cNvPr id="70661" name="Rectangle 5">
            <a:extLst>
              <a:ext uri="{FF2B5EF4-FFF2-40B4-BE49-F238E27FC236}">
                <a16:creationId xmlns:a16="http://schemas.microsoft.com/office/drawing/2014/main" id="{D95E55B5-D5B0-40BA-AF80-81BCBB756D3F}"/>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70662" name="Object 4">
            <a:extLst>
              <a:ext uri="{FF2B5EF4-FFF2-40B4-BE49-F238E27FC236}">
                <a16:creationId xmlns:a16="http://schemas.microsoft.com/office/drawing/2014/main" id="{CBA77FF3-0A34-4FAE-894D-3B3B3E5CA91C}"/>
              </a:ext>
            </a:extLst>
          </p:cNvPr>
          <p:cNvGraphicFramePr>
            <a:graphicFrameLocks noChangeAspect="1"/>
          </p:cNvGraphicFramePr>
          <p:nvPr/>
        </p:nvGraphicFramePr>
        <p:xfrm>
          <a:off x="457200" y="2514600"/>
          <a:ext cx="8229600" cy="3365500"/>
        </p:xfrm>
        <a:graphic>
          <a:graphicData uri="http://schemas.openxmlformats.org/presentationml/2006/ole">
            <mc:AlternateContent xmlns:mc="http://schemas.openxmlformats.org/markup-compatibility/2006">
              <mc:Choice xmlns:v="urn:schemas-microsoft-com:vml" Requires="v">
                <p:oleObj spid="_x0000_s8219" r:id="rId4" imgW="5546667" imgH="2263336" progId="Paint.Picture">
                  <p:embed/>
                </p:oleObj>
              </mc:Choice>
              <mc:Fallback>
                <p:oleObj r:id="rId4" imgW="5546667" imgH="2263336" progId="Paint.Picture">
                  <p:embed/>
                  <p:pic>
                    <p:nvPicPr>
                      <p:cNvPr id="70662" name="Object 4">
                        <a:extLst>
                          <a:ext uri="{FF2B5EF4-FFF2-40B4-BE49-F238E27FC236}">
                            <a16:creationId xmlns:a16="http://schemas.microsoft.com/office/drawing/2014/main" id="{CBA77FF3-0A34-4FAE-894D-3B3B3E5CA9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514600"/>
                        <a:ext cx="82296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ate Placeholder 1">
            <a:extLst>
              <a:ext uri="{FF2B5EF4-FFF2-40B4-BE49-F238E27FC236}">
                <a16:creationId xmlns:a16="http://schemas.microsoft.com/office/drawing/2014/main" id="{56D4F3B5-32B5-4A28-B095-B7C636E028F7}"/>
              </a:ext>
            </a:extLst>
          </p:cNvPr>
          <p:cNvSpPr>
            <a:spLocks noGrp="1"/>
          </p:cNvSpPr>
          <p:nvPr>
            <p:ph type="dt" sz="half" idx="12"/>
          </p:nvPr>
        </p:nvSpPr>
        <p:spPr/>
        <p:txBody>
          <a:bodyPr/>
          <a:lstStyle/>
          <a:p>
            <a:pPr>
              <a:defRPr/>
            </a:pPr>
            <a:fld id="{FE91B578-5E54-4D3D-AEA5-238F0FA77C58}" type="datetime2">
              <a:rPr lang="en-US" smtClean="0"/>
              <a:t>Saturday, December 21, 2019</a:t>
            </a:fld>
            <a:endParaRPr lang="en-US"/>
          </a:p>
        </p:txBody>
      </p:sp>
      <p:sp>
        <p:nvSpPr>
          <p:cNvPr id="3" name="Footer Placeholder 2">
            <a:extLst>
              <a:ext uri="{FF2B5EF4-FFF2-40B4-BE49-F238E27FC236}">
                <a16:creationId xmlns:a16="http://schemas.microsoft.com/office/drawing/2014/main" id="{3DCD5888-429C-4586-BE7D-5D2D03BD54F8}"/>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457200"/>
            <a:ext cx="9144000" cy="1371600"/>
          </a:xfrm>
        </p:spPr>
        <p:txBody>
          <a:bodyPr/>
          <a:lstStyle/>
          <a:p>
            <a:pPr algn="ctr"/>
            <a:r>
              <a:rPr lang="en-US" altLang="en-US" dirty="0">
                <a:solidFill>
                  <a:srgbClr val="7030A0"/>
                </a:solidFill>
              </a:rPr>
              <a:t>Primary Goals of the Java Technology</a:t>
            </a:r>
          </a:p>
        </p:txBody>
      </p:sp>
      <p:sp>
        <p:nvSpPr>
          <p:cNvPr id="25603" name="Rectangle 3">
            <a:extLst>
              <a:ext uri="{FF2B5EF4-FFF2-40B4-BE49-F238E27FC236}">
                <a16:creationId xmlns:a16="http://schemas.microsoft.com/office/drawing/2014/main" id="{9EC10F9F-2D43-4446-8C45-FA505AE6ED93}"/>
              </a:ext>
            </a:extLst>
          </p:cNvPr>
          <p:cNvSpPr>
            <a:spLocks noGrp="1" noChangeArrowheads="1"/>
          </p:cNvSpPr>
          <p:nvPr>
            <p:ph type="body" idx="1"/>
          </p:nvPr>
        </p:nvSpPr>
        <p:spPr>
          <a:xfrm>
            <a:off x="457200" y="1703540"/>
            <a:ext cx="8229600" cy="4990874"/>
          </a:xfrm>
        </p:spPr>
        <p:txBody>
          <a:bodyPr/>
          <a:lstStyle/>
          <a:p>
            <a:r>
              <a:rPr lang="en-US" dirty="0"/>
              <a:t>Provides an easy-to-use language by:</a:t>
            </a:r>
          </a:p>
          <a:p>
            <a:pPr lvl="1"/>
            <a:r>
              <a:rPr lang="en-US" dirty="0"/>
              <a:t>Avoiding many pitfalls of other languages</a:t>
            </a:r>
          </a:p>
          <a:p>
            <a:pPr lvl="1"/>
            <a:r>
              <a:rPr lang="en-US" dirty="0"/>
              <a:t>Being object-oriented</a:t>
            </a:r>
          </a:p>
          <a:p>
            <a:pPr lvl="1"/>
            <a:r>
              <a:rPr lang="en-US" dirty="0"/>
              <a:t>Enabling users to create streamlined and clear code</a:t>
            </a:r>
          </a:p>
          <a:p>
            <a:r>
              <a:rPr lang="en-US" dirty="0"/>
              <a:t>Provides an interpreted environment for:</a:t>
            </a:r>
          </a:p>
          <a:p>
            <a:pPr lvl="1"/>
            <a:r>
              <a:rPr lang="en-US" dirty="0"/>
              <a:t>Improved speed of development</a:t>
            </a:r>
          </a:p>
          <a:p>
            <a:pPr lvl="1"/>
            <a:r>
              <a:rPr lang="en-US" dirty="0"/>
              <a:t>Code portability</a:t>
            </a:r>
            <a:endParaRPr lang="en-US" altLang="en-US" sz="2400" dirty="0"/>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AA838B6B-47DA-4918-BCC0-50FFB7A30EE3}"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5</a:t>
            </a:fld>
            <a:endParaRPr lang="en-US" altLang="en-US"/>
          </a:p>
        </p:txBody>
      </p:sp>
    </p:spTree>
    <p:extLst>
      <p:ext uri="{BB962C8B-B14F-4D97-AF65-F5344CB8AC3E}">
        <p14:creationId xmlns:p14="http://schemas.microsoft.com/office/powerpoint/2010/main" val="3330313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F6D2E46C-A803-478A-B13F-71F753A580B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F2B7E3-82A0-4E0A-828D-0CC728501CB1}" type="slidenum">
              <a:rPr lang="en-US" altLang="en-US" sz="1400"/>
              <a:pPr/>
              <a:t>50</a:t>
            </a:fld>
            <a:endParaRPr lang="en-US" altLang="en-US" sz="1400"/>
          </a:p>
        </p:txBody>
      </p:sp>
      <p:sp>
        <p:nvSpPr>
          <p:cNvPr id="76803" name="Rectangle 2">
            <a:extLst>
              <a:ext uri="{FF2B5EF4-FFF2-40B4-BE49-F238E27FC236}">
                <a16:creationId xmlns:a16="http://schemas.microsoft.com/office/drawing/2014/main" id="{72A352F2-7F06-47BE-9F3A-3E70BF52CCEA}"/>
              </a:ext>
            </a:extLst>
          </p:cNvPr>
          <p:cNvSpPr>
            <a:spLocks noGrp="1" noChangeArrowheads="1"/>
          </p:cNvSpPr>
          <p:nvPr>
            <p:ph type="title"/>
          </p:nvPr>
        </p:nvSpPr>
        <p:spPr>
          <a:xfrm>
            <a:off x="685800" y="0"/>
            <a:ext cx="7772400" cy="1428750"/>
          </a:xfrm>
          <a:noFill/>
        </p:spPr>
        <p:txBody>
          <a:bodyPr/>
          <a:lstStyle/>
          <a:p>
            <a:r>
              <a:rPr lang="en-US" altLang="en-US"/>
              <a:t>Anatomy of a Java Program</a:t>
            </a:r>
            <a:endParaRPr lang="en-US" altLang="en-US">
              <a:solidFill>
                <a:schemeClr val="tx1"/>
              </a:solidFill>
            </a:endParaRPr>
          </a:p>
        </p:txBody>
      </p:sp>
      <p:sp>
        <p:nvSpPr>
          <p:cNvPr id="76804" name="Rectangle 3">
            <a:extLst>
              <a:ext uri="{FF2B5EF4-FFF2-40B4-BE49-F238E27FC236}">
                <a16:creationId xmlns:a16="http://schemas.microsoft.com/office/drawing/2014/main" id="{AA38AF52-B596-4205-B79A-DBC476725E3F}"/>
              </a:ext>
            </a:extLst>
          </p:cNvPr>
          <p:cNvSpPr>
            <a:spLocks noGrp="1" noChangeArrowheads="1"/>
          </p:cNvSpPr>
          <p:nvPr>
            <p:ph type="body" idx="1"/>
          </p:nvPr>
        </p:nvSpPr>
        <p:spPr>
          <a:xfrm>
            <a:off x="457200" y="1295400"/>
            <a:ext cx="8382000" cy="5029200"/>
          </a:xfrm>
          <a:noFill/>
        </p:spPr>
        <p:txBody>
          <a:bodyPr/>
          <a:lstStyle/>
          <a:p>
            <a:r>
              <a:rPr lang="en-US" altLang="en-US" sz="3400"/>
              <a:t>Class name</a:t>
            </a:r>
          </a:p>
          <a:p>
            <a:r>
              <a:rPr lang="en-US" altLang="en-US" sz="3400"/>
              <a:t>Main method</a:t>
            </a:r>
          </a:p>
          <a:p>
            <a:r>
              <a:rPr lang="en-US" altLang="en-US" sz="3400"/>
              <a:t>Statements</a:t>
            </a:r>
          </a:p>
          <a:p>
            <a:r>
              <a:rPr lang="en-US" altLang="en-US" sz="3400"/>
              <a:t>Statement terminator</a:t>
            </a:r>
          </a:p>
          <a:p>
            <a:r>
              <a:rPr lang="en-US" altLang="en-US" sz="3400"/>
              <a:t>Reserved words</a:t>
            </a:r>
          </a:p>
          <a:p>
            <a:r>
              <a:rPr lang="en-US" altLang="en-US" sz="3400"/>
              <a:t>Comments</a:t>
            </a:r>
          </a:p>
          <a:p>
            <a:r>
              <a:rPr lang="en-US" altLang="en-US" sz="3400"/>
              <a:t>Blocks</a:t>
            </a:r>
          </a:p>
        </p:txBody>
      </p:sp>
      <p:sp>
        <p:nvSpPr>
          <p:cNvPr id="2" name="Date Placeholder 1">
            <a:extLst>
              <a:ext uri="{FF2B5EF4-FFF2-40B4-BE49-F238E27FC236}">
                <a16:creationId xmlns:a16="http://schemas.microsoft.com/office/drawing/2014/main" id="{D88DE853-BEE8-4DFB-9A7C-584C1BC86369}"/>
              </a:ext>
            </a:extLst>
          </p:cNvPr>
          <p:cNvSpPr>
            <a:spLocks noGrp="1"/>
          </p:cNvSpPr>
          <p:nvPr>
            <p:ph type="dt" sz="half" idx="12"/>
          </p:nvPr>
        </p:nvSpPr>
        <p:spPr/>
        <p:txBody>
          <a:bodyPr/>
          <a:lstStyle/>
          <a:p>
            <a:pPr>
              <a:defRPr/>
            </a:pPr>
            <a:fld id="{B473C61F-5468-4D3E-9ACD-0D83D8E7D583}" type="datetime2">
              <a:rPr lang="en-US" smtClean="0"/>
              <a:t>Saturday, December 21, 2019</a:t>
            </a:fld>
            <a:endParaRPr lang="en-US"/>
          </a:p>
        </p:txBody>
      </p:sp>
      <p:sp>
        <p:nvSpPr>
          <p:cNvPr id="3" name="Footer Placeholder 2">
            <a:extLst>
              <a:ext uri="{FF2B5EF4-FFF2-40B4-BE49-F238E27FC236}">
                <a16:creationId xmlns:a16="http://schemas.microsoft.com/office/drawing/2014/main" id="{3C793A7C-C21D-42E6-A794-CE3C0543951C}"/>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a:extLst>
              <a:ext uri="{FF2B5EF4-FFF2-40B4-BE49-F238E27FC236}">
                <a16:creationId xmlns:a16="http://schemas.microsoft.com/office/drawing/2014/main" id="{D5B6D194-4AF0-4609-8D59-382F8E16B69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4FD7E4-95D0-40A2-8FCA-790AD3344AC7}" type="slidenum">
              <a:rPr lang="en-US" altLang="en-US" sz="1400"/>
              <a:pPr/>
              <a:t>51</a:t>
            </a:fld>
            <a:endParaRPr lang="en-US" altLang="en-US" sz="1400"/>
          </a:p>
        </p:txBody>
      </p:sp>
      <p:sp>
        <p:nvSpPr>
          <p:cNvPr id="78852" name="Rectangle 3">
            <a:extLst>
              <a:ext uri="{FF2B5EF4-FFF2-40B4-BE49-F238E27FC236}">
                <a16:creationId xmlns:a16="http://schemas.microsoft.com/office/drawing/2014/main" id="{59F14DB7-5F40-46A3-835A-27EFFD7205BA}"/>
              </a:ext>
            </a:extLst>
          </p:cNvPr>
          <p:cNvSpPr>
            <a:spLocks noGrp="1" noChangeArrowheads="1"/>
          </p:cNvSpPr>
          <p:nvPr>
            <p:ph type="title"/>
          </p:nvPr>
        </p:nvSpPr>
        <p:spPr>
          <a:xfrm>
            <a:off x="685800" y="381000"/>
            <a:ext cx="7772400" cy="838200"/>
          </a:xfrm>
          <a:noFill/>
        </p:spPr>
        <p:txBody>
          <a:bodyPr/>
          <a:lstStyle/>
          <a:p>
            <a:pPr algn="ctr"/>
            <a:r>
              <a:rPr lang="en-US" altLang="en-US" dirty="0">
                <a:solidFill>
                  <a:srgbClr val="7030A0"/>
                </a:solidFill>
              </a:rPr>
              <a:t>Class Name</a:t>
            </a:r>
          </a:p>
        </p:txBody>
      </p:sp>
      <p:sp>
        <p:nvSpPr>
          <p:cNvPr id="78854" name="Rectangle 5">
            <a:extLst>
              <a:ext uri="{FF2B5EF4-FFF2-40B4-BE49-F238E27FC236}">
                <a16:creationId xmlns:a16="http://schemas.microsoft.com/office/drawing/2014/main" id="{3D441980-DD92-43C7-8DFB-9180CDCC385F}"/>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Every Java program must have at least one class. Each class has a name. By convention, class names start with an uppercase letter. In this example, the class name is Welcome. </a:t>
            </a:r>
          </a:p>
        </p:txBody>
      </p:sp>
      <p:sp>
        <p:nvSpPr>
          <p:cNvPr id="11" name="Rectangle 2">
            <a:extLst>
              <a:ext uri="{FF2B5EF4-FFF2-40B4-BE49-F238E27FC236}">
                <a16:creationId xmlns:a16="http://schemas.microsoft.com/office/drawing/2014/main" id="{C9C2B912-2CA9-4490-B6C3-604123645E85}"/>
              </a:ext>
            </a:extLst>
          </p:cNvPr>
          <p:cNvSpPr>
            <a:spLocks noChangeArrowheads="1"/>
          </p:cNvSpPr>
          <p:nvPr/>
        </p:nvSpPr>
        <p:spPr bwMode="auto">
          <a:xfrm>
            <a:off x="381000" y="3733800"/>
            <a:ext cx="8305800" cy="25908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marR="0" lvl="0" indent="-34290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dirty="0">
                <a:ln>
                  <a:noFill/>
                </a:ln>
                <a:solidFill>
                  <a:srgbClr val="000000"/>
                </a:solidFill>
                <a:effectLst/>
                <a:uLnTx/>
                <a:uFillTx/>
                <a:latin typeface="Courier New" panose="02070309020205020404" pitchFamily="49" charset="0"/>
              </a:rPr>
              <a:t>//This program prints Welcome to Java!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dirty="0">
                <a:ln>
                  <a:noFill/>
                </a:ln>
                <a:solidFill>
                  <a:srgbClr val="000000"/>
                </a:solidFill>
                <a:effectLst/>
                <a:uLnTx/>
                <a:uFillTx/>
                <a:latin typeface="Courier New" panose="02070309020205020404" pitchFamily="49" charset="0"/>
              </a:rPr>
              <a:t>public class Welcome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dirty="0">
                <a:ln>
                  <a:noFill/>
                </a:ln>
                <a:solidFill>
                  <a:srgbClr val="000000"/>
                </a:solidFill>
                <a:effectLst/>
                <a:uLnTx/>
                <a:uFillTx/>
                <a:latin typeface="Courier New" panose="02070309020205020404" pitchFamily="49" charset="0"/>
              </a:rPr>
              <a:t>  public static void main(String[] </a:t>
            </a:r>
            <a:r>
              <a:rPr kumimoji="0" lang="en-US" altLang="en-US" sz="2400" b="0" i="0" u="none" strike="noStrike" kern="0" cap="none" spc="0" normalizeH="0" baseline="0" noProof="0" dirty="0" err="1">
                <a:ln>
                  <a:noFill/>
                </a:ln>
                <a:solidFill>
                  <a:srgbClr val="000000"/>
                </a:solidFill>
                <a:effectLst/>
                <a:uLnTx/>
                <a:uFillTx/>
                <a:latin typeface="Courier New" panose="02070309020205020404" pitchFamily="49" charset="0"/>
              </a:rPr>
              <a:t>args</a:t>
            </a:r>
            <a:r>
              <a:rPr kumimoji="0" lang="en-US" altLang="en-US" sz="2400" b="0" i="0" u="none" strike="noStrike" kern="0" cap="none" spc="0" normalizeH="0" baseline="0" noProof="0" dirty="0">
                <a:ln>
                  <a:noFill/>
                </a:ln>
                <a:solidFill>
                  <a:srgbClr val="000000"/>
                </a:solidFill>
                <a:effectLst/>
                <a:uLnTx/>
                <a:uFillTx/>
                <a:latin typeface="Courier New" panose="02070309020205020404" pitchFamily="49" charset="0"/>
              </a:rPr>
              <a:t>)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dirty="0">
                <a:ln>
                  <a:noFill/>
                </a:ln>
                <a:solidFill>
                  <a:srgbClr val="000000"/>
                </a:solidFill>
                <a:effectLst/>
                <a:uLnTx/>
                <a:uFillTx/>
                <a:latin typeface="Courier New" panose="02070309020205020404" pitchFamily="49" charset="0"/>
              </a:rPr>
              <a:t>    </a:t>
            </a:r>
            <a:r>
              <a:rPr kumimoji="0" lang="en-US" altLang="en-US" sz="2400" b="0" i="0" u="none" strike="noStrike" kern="0" cap="none" spc="0" normalizeH="0" baseline="0" noProof="0" dirty="0" err="1">
                <a:ln>
                  <a:noFill/>
                </a:ln>
                <a:solidFill>
                  <a:srgbClr val="000000"/>
                </a:solidFill>
                <a:effectLst/>
                <a:uLnTx/>
                <a:uFillTx/>
                <a:latin typeface="Courier New" panose="02070309020205020404" pitchFamily="49" charset="0"/>
              </a:rPr>
              <a:t>System.out.println</a:t>
            </a:r>
            <a:r>
              <a:rPr kumimoji="0" lang="en-US" altLang="en-US" sz="2400" b="0" i="0" u="none" strike="noStrike" kern="0" cap="none" spc="0" normalizeH="0" baseline="0" noProof="0" dirty="0">
                <a:ln>
                  <a:noFill/>
                </a:ln>
                <a:solidFill>
                  <a:srgbClr val="000000"/>
                </a:solidFill>
                <a:effectLst/>
                <a:uLnTx/>
                <a:uFillTx/>
                <a:latin typeface="Courier New" panose="02070309020205020404" pitchFamily="49" charset="0"/>
              </a:rPr>
              <a:t>("Welcome to Java!");</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dirty="0">
                <a:ln>
                  <a:noFill/>
                </a:ln>
                <a:solidFill>
                  <a:srgbClr val="000000"/>
                </a:solidFill>
                <a:effectLst/>
                <a:uLnTx/>
                <a:uFillTx/>
                <a:latin typeface="Courier New" panose="02070309020205020404" pitchFamily="49" charset="0"/>
              </a:rPr>
              <a:t>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dirty="0">
                <a:ln>
                  <a:noFill/>
                </a:ln>
                <a:solidFill>
                  <a:srgbClr val="000000"/>
                </a:solidFill>
                <a:effectLst/>
                <a:uLnTx/>
                <a:uFillTx/>
                <a:latin typeface="Courier New" panose="02070309020205020404" pitchFamily="49" charset="0"/>
              </a:rPr>
              <a:t>}</a:t>
            </a:r>
            <a:endParaRPr kumimoji="0" lang="en-US" altLang="en-US" sz="2800" b="0" i="0" u="none"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12" name="Rectangle 4">
            <a:extLst>
              <a:ext uri="{FF2B5EF4-FFF2-40B4-BE49-F238E27FC236}">
                <a16:creationId xmlns:a16="http://schemas.microsoft.com/office/drawing/2014/main" id="{ABBEF801-DA10-44BE-866C-A4E7B2438ED7}"/>
              </a:ext>
            </a:extLst>
          </p:cNvPr>
          <p:cNvSpPr>
            <a:spLocks noChangeArrowheads="1"/>
          </p:cNvSpPr>
          <p:nvPr/>
        </p:nvSpPr>
        <p:spPr bwMode="auto">
          <a:xfrm>
            <a:off x="2819400" y="4114800"/>
            <a:ext cx="13716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2" name="Date Placeholder 1">
            <a:extLst>
              <a:ext uri="{FF2B5EF4-FFF2-40B4-BE49-F238E27FC236}">
                <a16:creationId xmlns:a16="http://schemas.microsoft.com/office/drawing/2014/main" id="{72E2A1B0-927D-480A-8824-1D884BF88DE2}"/>
              </a:ext>
            </a:extLst>
          </p:cNvPr>
          <p:cNvSpPr>
            <a:spLocks noGrp="1"/>
          </p:cNvSpPr>
          <p:nvPr>
            <p:ph type="dt" sz="half" idx="12"/>
          </p:nvPr>
        </p:nvSpPr>
        <p:spPr/>
        <p:txBody>
          <a:bodyPr/>
          <a:lstStyle/>
          <a:p>
            <a:pPr>
              <a:defRPr/>
            </a:pPr>
            <a:fld id="{355F6970-6C58-4CBE-AE5D-AF21178B742E}" type="datetime2">
              <a:rPr lang="en-US" smtClean="0"/>
              <a:t>Saturday, December 21, 2019</a:t>
            </a:fld>
            <a:endParaRPr lang="en-US"/>
          </a:p>
        </p:txBody>
      </p:sp>
      <p:sp>
        <p:nvSpPr>
          <p:cNvPr id="3" name="Footer Placeholder 2">
            <a:extLst>
              <a:ext uri="{FF2B5EF4-FFF2-40B4-BE49-F238E27FC236}">
                <a16:creationId xmlns:a16="http://schemas.microsoft.com/office/drawing/2014/main" id="{84EEC866-B889-4041-B8EC-CF3A9D4C7AFC}"/>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18283397-0F0F-41D0-9C56-B521B97CCA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6F48DC-7F91-428B-A008-B6F587E60E94}" type="slidenum">
              <a:rPr lang="en-US" altLang="en-US" sz="1400"/>
              <a:pPr/>
              <a:t>52</a:t>
            </a:fld>
            <a:endParaRPr lang="en-US" altLang="en-US" sz="1400"/>
          </a:p>
        </p:txBody>
      </p:sp>
      <p:sp>
        <p:nvSpPr>
          <p:cNvPr id="79876" name="Rectangle 3">
            <a:extLst>
              <a:ext uri="{FF2B5EF4-FFF2-40B4-BE49-F238E27FC236}">
                <a16:creationId xmlns:a16="http://schemas.microsoft.com/office/drawing/2014/main" id="{8A671875-1E3D-42B4-BF04-B3505AF12911}"/>
              </a:ext>
            </a:extLst>
          </p:cNvPr>
          <p:cNvSpPr>
            <a:spLocks noGrp="1" noChangeArrowheads="1"/>
          </p:cNvSpPr>
          <p:nvPr>
            <p:ph type="title"/>
          </p:nvPr>
        </p:nvSpPr>
        <p:spPr>
          <a:xfrm>
            <a:off x="685800" y="380999"/>
            <a:ext cx="7772400" cy="773893"/>
          </a:xfrm>
          <a:noFill/>
        </p:spPr>
        <p:txBody>
          <a:bodyPr/>
          <a:lstStyle/>
          <a:p>
            <a:pPr algn="ctr"/>
            <a:r>
              <a:rPr lang="en-US" altLang="en-US" dirty="0">
                <a:solidFill>
                  <a:srgbClr val="7030A0"/>
                </a:solidFill>
              </a:rPr>
              <a:t>Main Method</a:t>
            </a:r>
          </a:p>
        </p:txBody>
      </p:sp>
      <p:sp>
        <p:nvSpPr>
          <p:cNvPr id="79878" name="Rectangle 5">
            <a:extLst>
              <a:ext uri="{FF2B5EF4-FFF2-40B4-BE49-F238E27FC236}">
                <a16:creationId xmlns:a16="http://schemas.microsoft.com/office/drawing/2014/main" id="{CDC3C36A-B69D-49C8-8421-1510820457DB}"/>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dirty="0"/>
              <a:t>Line 2 defines the main method. In order to run a class, the class must contain a method named </a:t>
            </a:r>
            <a:r>
              <a:rPr lang="en-US" altLang="en-US" u="sng" dirty="0"/>
              <a:t>main</a:t>
            </a:r>
            <a:r>
              <a:rPr lang="en-US" altLang="en-US" dirty="0"/>
              <a:t>. The program is executed from the </a:t>
            </a:r>
            <a:r>
              <a:rPr lang="en-US" altLang="en-US" u="sng" dirty="0"/>
              <a:t>main</a:t>
            </a:r>
            <a:r>
              <a:rPr lang="en-US" altLang="en-US" dirty="0"/>
              <a:t> method. </a:t>
            </a:r>
          </a:p>
        </p:txBody>
      </p:sp>
      <p:sp>
        <p:nvSpPr>
          <p:cNvPr id="9" name="Rectangle 2">
            <a:extLst>
              <a:ext uri="{FF2B5EF4-FFF2-40B4-BE49-F238E27FC236}">
                <a16:creationId xmlns:a16="http://schemas.microsoft.com/office/drawing/2014/main" id="{9EC239A4-AAD4-49CD-BD44-257C197B2FA0}"/>
              </a:ext>
            </a:extLst>
          </p:cNvPr>
          <p:cNvSpPr>
            <a:spLocks noChangeArrowheads="1"/>
          </p:cNvSpPr>
          <p:nvPr/>
        </p:nvSpPr>
        <p:spPr bwMode="auto">
          <a:xfrm>
            <a:off x="381000" y="3733800"/>
            <a:ext cx="8305800" cy="25908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marR="0" lvl="0" indent="-34290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//This program prints Welcome to Java!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public class Welcome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public static void main(String[] args)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System.out.println("Welcome to Java!");</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a:t>
            </a:r>
            <a:endPar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0" name="Rectangle 4">
            <a:extLst>
              <a:ext uri="{FF2B5EF4-FFF2-40B4-BE49-F238E27FC236}">
                <a16:creationId xmlns:a16="http://schemas.microsoft.com/office/drawing/2014/main" id="{CB445910-A823-4864-AE03-ADFAC0684AAE}"/>
              </a:ext>
            </a:extLst>
          </p:cNvPr>
          <p:cNvSpPr>
            <a:spLocks noChangeArrowheads="1"/>
          </p:cNvSpPr>
          <p:nvPr/>
        </p:nvSpPr>
        <p:spPr bwMode="auto">
          <a:xfrm>
            <a:off x="762000" y="4495800"/>
            <a:ext cx="70866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2" name="Date Placeholder 1">
            <a:extLst>
              <a:ext uri="{FF2B5EF4-FFF2-40B4-BE49-F238E27FC236}">
                <a16:creationId xmlns:a16="http://schemas.microsoft.com/office/drawing/2014/main" id="{909FAB7B-2656-4B2C-AC93-96C827C99997}"/>
              </a:ext>
            </a:extLst>
          </p:cNvPr>
          <p:cNvSpPr>
            <a:spLocks noGrp="1"/>
          </p:cNvSpPr>
          <p:nvPr>
            <p:ph type="dt" sz="half" idx="12"/>
          </p:nvPr>
        </p:nvSpPr>
        <p:spPr/>
        <p:txBody>
          <a:bodyPr/>
          <a:lstStyle/>
          <a:p>
            <a:pPr>
              <a:defRPr/>
            </a:pPr>
            <a:fld id="{BE8A3FA6-0024-4E1B-A4C3-2BACB3B9CBC9}" type="datetime2">
              <a:rPr lang="en-US" smtClean="0"/>
              <a:t>Saturday, December 21, 2019</a:t>
            </a:fld>
            <a:endParaRPr lang="en-US"/>
          </a:p>
        </p:txBody>
      </p:sp>
      <p:sp>
        <p:nvSpPr>
          <p:cNvPr id="3" name="Footer Placeholder 2">
            <a:extLst>
              <a:ext uri="{FF2B5EF4-FFF2-40B4-BE49-F238E27FC236}">
                <a16:creationId xmlns:a16="http://schemas.microsoft.com/office/drawing/2014/main" id="{27B3AF5D-B78E-46DD-B537-2A0510EB5FFA}"/>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a:extLst>
              <a:ext uri="{FF2B5EF4-FFF2-40B4-BE49-F238E27FC236}">
                <a16:creationId xmlns:a16="http://schemas.microsoft.com/office/drawing/2014/main" id="{220F4B2C-B10D-4313-8B91-575706EBC4D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D02398-ADF3-4158-8BFE-1E4D1DC51832}" type="slidenum">
              <a:rPr lang="en-US" altLang="en-US" sz="1400"/>
              <a:pPr/>
              <a:t>53</a:t>
            </a:fld>
            <a:endParaRPr lang="en-US" altLang="en-US" sz="1400"/>
          </a:p>
        </p:txBody>
      </p:sp>
      <p:sp>
        <p:nvSpPr>
          <p:cNvPr id="80900" name="Rectangle 3">
            <a:extLst>
              <a:ext uri="{FF2B5EF4-FFF2-40B4-BE49-F238E27FC236}">
                <a16:creationId xmlns:a16="http://schemas.microsoft.com/office/drawing/2014/main" id="{0ECC7874-7F5A-4F3F-A9BE-58FE255DEF6B}"/>
              </a:ext>
            </a:extLst>
          </p:cNvPr>
          <p:cNvSpPr>
            <a:spLocks noGrp="1" noChangeArrowheads="1"/>
          </p:cNvSpPr>
          <p:nvPr>
            <p:ph type="title"/>
          </p:nvPr>
        </p:nvSpPr>
        <p:spPr>
          <a:xfrm>
            <a:off x="685800" y="381000"/>
            <a:ext cx="7772400" cy="685800"/>
          </a:xfrm>
          <a:noFill/>
        </p:spPr>
        <p:txBody>
          <a:bodyPr/>
          <a:lstStyle/>
          <a:p>
            <a:pPr algn="ctr"/>
            <a:r>
              <a:rPr lang="en-US" altLang="en-US" sz="4700" dirty="0">
                <a:solidFill>
                  <a:srgbClr val="7030A0"/>
                </a:solidFill>
              </a:rPr>
              <a:t>Statement</a:t>
            </a:r>
          </a:p>
        </p:txBody>
      </p:sp>
      <p:sp>
        <p:nvSpPr>
          <p:cNvPr id="80902" name="Rectangle 6">
            <a:extLst>
              <a:ext uri="{FF2B5EF4-FFF2-40B4-BE49-F238E27FC236}">
                <a16:creationId xmlns:a16="http://schemas.microsoft.com/office/drawing/2014/main" id="{476479DF-91FE-49E9-B543-94757F2A9F82}"/>
              </a:ext>
            </a:extLst>
          </p:cNvPr>
          <p:cNvSpPr>
            <a:spLocks noGrp="1" noChangeArrowheads="1"/>
          </p:cNvSpPr>
          <p:nvPr>
            <p:ph type="body" idx="1"/>
          </p:nvPr>
        </p:nvSpPr>
        <p:spPr>
          <a:xfrm>
            <a:off x="381000" y="1066800"/>
            <a:ext cx="8382000" cy="1828800"/>
          </a:xfrm>
          <a:noFill/>
        </p:spPr>
        <p:txBody>
          <a:bodyPr/>
          <a:lstStyle/>
          <a:p>
            <a:pPr marL="0" indent="0">
              <a:buFont typeface="Monotype Sorts" pitchFamily="2" charset="2"/>
              <a:buNone/>
            </a:pPr>
            <a:r>
              <a:rPr lang="en-US" altLang="en-US" sz="2800"/>
              <a:t>A statement represents an action or a sequence of actions. The statement System.out.println("Welcome to Java!") in the program in Listing 1.1 is a statement to display the greeting "Welcome to Java!“.</a:t>
            </a:r>
          </a:p>
        </p:txBody>
      </p:sp>
      <p:sp>
        <p:nvSpPr>
          <p:cNvPr id="9" name="Rectangle 2">
            <a:extLst>
              <a:ext uri="{FF2B5EF4-FFF2-40B4-BE49-F238E27FC236}">
                <a16:creationId xmlns:a16="http://schemas.microsoft.com/office/drawing/2014/main" id="{75F7E603-A38D-4991-B760-CAA24CFD96D8}"/>
              </a:ext>
            </a:extLst>
          </p:cNvPr>
          <p:cNvSpPr>
            <a:spLocks noChangeArrowheads="1"/>
          </p:cNvSpPr>
          <p:nvPr/>
        </p:nvSpPr>
        <p:spPr bwMode="auto">
          <a:xfrm>
            <a:off x="381000" y="3733800"/>
            <a:ext cx="8305800" cy="25908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marR="0" lvl="0" indent="-34290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//This program prints Welcome to Java!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public class Welcome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public static void main(String[] args)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System.out.println("Welcome to Java!");</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a:t>
            </a:r>
            <a:endPar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0" name="Rectangle 4">
            <a:extLst>
              <a:ext uri="{FF2B5EF4-FFF2-40B4-BE49-F238E27FC236}">
                <a16:creationId xmlns:a16="http://schemas.microsoft.com/office/drawing/2014/main" id="{16F8F6FC-4390-46A3-BB9E-DF5F877B9510}"/>
              </a:ext>
            </a:extLst>
          </p:cNvPr>
          <p:cNvSpPr>
            <a:spLocks noChangeArrowheads="1"/>
          </p:cNvSpPr>
          <p:nvPr/>
        </p:nvSpPr>
        <p:spPr bwMode="auto">
          <a:xfrm>
            <a:off x="1143000" y="4953000"/>
            <a:ext cx="7239000" cy="304800"/>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2" name="Date Placeholder 1">
            <a:extLst>
              <a:ext uri="{FF2B5EF4-FFF2-40B4-BE49-F238E27FC236}">
                <a16:creationId xmlns:a16="http://schemas.microsoft.com/office/drawing/2014/main" id="{3FCB8B43-4B2F-48D3-9C25-262B80D99D7E}"/>
              </a:ext>
            </a:extLst>
          </p:cNvPr>
          <p:cNvSpPr>
            <a:spLocks noGrp="1"/>
          </p:cNvSpPr>
          <p:nvPr>
            <p:ph type="dt" sz="half" idx="12"/>
          </p:nvPr>
        </p:nvSpPr>
        <p:spPr/>
        <p:txBody>
          <a:bodyPr/>
          <a:lstStyle/>
          <a:p>
            <a:pPr>
              <a:defRPr/>
            </a:pPr>
            <a:fld id="{916EE202-826E-430D-AB7E-05D38F0AEF1C}" type="datetime2">
              <a:rPr lang="en-US" smtClean="0"/>
              <a:t>Saturday, December 21, 2019</a:t>
            </a:fld>
            <a:endParaRPr lang="en-US"/>
          </a:p>
        </p:txBody>
      </p:sp>
      <p:sp>
        <p:nvSpPr>
          <p:cNvPr id="3" name="Footer Placeholder 2">
            <a:extLst>
              <a:ext uri="{FF2B5EF4-FFF2-40B4-BE49-F238E27FC236}">
                <a16:creationId xmlns:a16="http://schemas.microsoft.com/office/drawing/2014/main" id="{8117D028-27C4-44F2-B5C0-6BEABD744CE8}"/>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a:extLst>
              <a:ext uri="{FF2B5EF4-FFF2-40B4-BE49-F238E27FC236}">
                <a16:creationId xmlns:a16="http://schemas.microsoft.com/office/drawing/2014/main" id="{566AF287-C0AF-42FC-8A4C-1AF09BBF923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BE3487-F4F8-4D18-9A97-6FCBCCA0E90F}" type="slidenum">
              <a:rPr lang="en-US" altLang="en-US" sz="1400"/>
              <a:pPr/>
              <a:t>54</a:t>
            </a:fld>
            <a:endParaRPr lang="en-US" altLang="en-US" sz="1400"/>
          </a:p>
        </p:txBody>
      </p:sp>
      <p:sp>
        <p:nvSpPr>
          <p:cNvPr id="81924" name="Rectangle 3">
            <a:extLst>
              <a:ext uri="{FF2B5EF4-FFF2-40B4-BE49-F238E27FC236}">
                <a16:creationId xmlns:a16="http://schemas.microsoft.com/office/drawing/2014/main" id="{82AA8EDD-F24C-4205-8475-8F39271FE271}"/>
              </a:ext>
            </a:extLst>
          </p:cNvPr>
          <p:cNvSpPr>
            <a:spLocks noGrp="1" noChangeArrowheads="1"/>
          </p:cNvSpPr>
          <p:nvPr>
            <p:ph type="title"/>
          </p:nvPr>
        </p:nvSpPr>
        <p:spPr>
          <a:xfrm>
            <a:off x="685800" y="381000"/>
            <a:ext cx="7772400" cy="914400"/>
          </a:xfrm>
          <a:noFill/>
        </p:spPr>
        <p:txBody>
          <a:bodyPr/>
          <a:lstStyle/>
          <a:p>
            <a:pPr algn="ctr"/>
            <a:r>
              <a:rPr lang="en-US" altLang="en-US" sz="4700" dirty="0">
                <a:solidFill>
                  <a:srgbClr val="7030A0"/>
                </a:solidFill>
              </a:rPr>
              <a:t>Statement Terminator</a:t>
            </a:r>
          </a:p>
        </p:txBody>
      </p:sp>
      <p:sp>
        <p:nvSpPr>
          <p:cNvPr id="81926" name="Rectangle 5">
            <a:extLst>
              <a:ext uri="{FF2B5EF4-FFF2-40B4-BE49-F238E27FC236}">
                <a16:creationId xmlns:a16="http://schemas.microsoft.com/office/drawing/2014/main" id="{1320C83B-8FBE-4153-B35C-DDB761C7CFAB}"/>
              </a:ext>
            </a:extLst>
          </p:cNvPr>
          <p:cNvSpPr>
            <a:spLocks noChangeArrowheads="1"/>
          </p:cNvSpPr>
          <p:nvPr/>
        </p:nvSpPr>
        <p:spPr bwMode="auto">
          <a:xfrm>
            <a:off x="457200" y="1447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Every statement in Java ends with a semicolon (;).</a:t>
            </a:r>
          </a:p>
        </p:txBody>
      </p:sp>
      <p:sp>
        <p:nvSpPr>
          <p:cNvPr id="9" name="Rectangle 2">
            <a:extLst>
              <a:ext uri="{FF2B5EF4-FFF2-40B4-BE49-F238E27FC236}">
                <a16:creationId xmlns:a16="http://schemas.microsoft.com/office/drawing/2014/main" id="{E649E63A-3A2D-4C51-8974-F9C890B7283A}"/>
              </a:ext>
            </a:extLst>
          </p:cNvPr>
          <p:cNvSpPr>
            <a:spLocks noChangeArrowheads="1"/>
          </p:cNvSpPr>
          <p:nvPr/>
        </p:nvSpPr>
        <p:spPr bwMode="auto">
          <a:xfrm>
            <a:off x="292100" y="2590800"/>
            <a:ext cx="8305800" cy="25908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marR="0" lvl="0" indent="-34290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//This program prints Welcome to Java!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public class Welcome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public static void main(String[] args)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System.out.println("Welcome to Java!");</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a:t>
            </a:r>
            <a:endPar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0" name="Rectangle 4">
            <a:extLst>
              <a:ext uri="{FF2B5EF4-FFF2-40B4-BE49-F238E27FC236}">
                <a16:creationId xmlns:a16="http://schemas.microsoft.com/office/drawing/2014/main" id="{8F2A63E1-415B-4F8A-A4CA-3CAEEB697F68}"/>
              </a:ext>
            </a:extLst>
          </p:cNvPr>
          <p:cNvSpPr>
            <a:spLocks noChangeArrowheads="1"/>
          </p:cNvSpPr>
          <p:nvPr/>
        </p:nvSpPr>
        <p:spPr bwMode="auto">
          <a:xfrm>
            <a:off x="8064500" y="3733800"/>
            <a:ext cx="228600" cy="381000"/>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2" name="Date Placeholder 1">
            <a:extLst>
              <a:ext uri="{FF2B5EF4-FFF2-40B4-BE49-F238E27FC236}">
                <a16:creationId xmlns:a16="http://schemas.microsoft.com/office/drawing/2014/main" id="{CC1EF12C-FDD0-4A90-8188-D77159C3FBF2}"/>
              </a:ext>
            </a:extLst>
          </p:cNvPr>
          <p:cNvSpPr>
            <a:spLocks noGrp="1"/>
          </p:cNvSpPr>
          <p:nvPr>
            <p:ph type="dt" sz="half" idx="12"/>
          </p:nvPr>
        </p:nvSpPr>
        <p:spPr/>
        <p:txBody>
          <a:bodyPr/>
          <a:lstStyle/>
          <a:p>
            <a:pPr>
              <a:defRPr/>
            </a:pPr>
            <a:fld id="{0C46331D-C0C2-4E6B-BAAF-C746AC914810}" type="datetime2">
              <a:rPr lang="en-US" smtClean="0"/>
              <a:t>Saturday, December 21, 2019</a:t>
            </a:fld>
            <a:endParaRPr lang="en-US"/>
          </a:p>
        </p:txBody>
      </p:sp>
      <p:sp>
        <p:nvSpPr>
          <p:cNvPr id="3" name="Footer Placeholder 2">
            <a:extLst>
              <a:ext uri="{FF2B5EF4-FFF2-40B4-BE49-F238E27FC236}">
                <a16:creationId xmlns:a16="http://schemas.microsoft.com/office/drawing/2014/main" id="{E765C0BE-F66A-4BDB-873E-A88F629D36C0}"/>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DE4782A0-2287-463D-AFA6-80605F7893C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A1D472-8080-4094-820B-82E107873A97}" type="slidenum">
              <a:rPr lang="en-US" altLang="en-US" sz="1400"/>
              <a:pPr/>
              <a:t>55</a:t>
            </a:fld>
            <a:endParaRPr lang="en-US" altLang="en-US" sz="1400"/>
          </a:p>
        </p:txBody>
      </p:sp>
      <p:sp>
        <p:nvSpPr>
          <p:cNvPr id="82948" name="Rectangle 3">
            <a:extLst>
              <a:ext uri="{FF2B5EF4-FFF2-40B4-BE49-F238E27FC236}">
                <a16:creationId xmlns:a16="http://schemas.microsoft.com/office/drawing/2014/main" id="{3018FE72-1F6F-4263-8F4A-E4CF8375D786}"/>
              </a:ext>
            </a:extLst>
          </p:cNvPr>
          <p:cNvSpPr>
            <a:spLocks noGrp="1" noChangeArrowheads="1"/>
          </p:cNvSpPr>
          <p:nvPr>
            <p:ph type="title"/>
          </p:nvPr>
        </p:nvSpPr>
        <p:spPr>
          <a:xfrm>
            <a:off x="685800" y="228600"/>
            <a:ext cx="7696200" cy="838200"/>
          </a:xfrm>
          <a:noFill/>
        </p:spPr>
        <p:txBody>
          <a:bodyPr/>
          <a:lstStyle/>
          <a:p>
            <a:pPr algn="ctr"/>
            <a:r>
              <a:rPr lang="en-US" altLang="en-US" sz="4300" dirty="0">
                <a:solidFill>
                  <a:srgbClr val="7030A0"/>
                </a:solidFill>
              </a:rPr>
              <a:t>Reserved words</a:t>
            </a:r>
          </a:p>
        </p:txBody>
      </p:sp>
      <p:sp>
        <p:nvSpPr>
          <p:cNvPr id="82951" name="Rectangle 6">
            <a:extLst>
              <a:ext uri="{FF2B5EF4-FFF2-40B4-BE49-F238E27FC236}">
                <a16:creationId xmlns:a16="http://schemas.microsoft.com/office/drawing/2014/main" id="{FFA70C78-08E6-417E-9E2E-6C72D38B0FDC}"/>
              </a:ext>
            </a:extLst>
          </p:cNvPr>
          <p:cNvSpPr>
            <a:spLocks noGrp="1" noChangeArrowheads="1"/>
          </p:cNvSpPr>
          <p:nvPr>
            <p:ph type="body" idx="1"/>
          </p:nvPr>
        </p:nvSpPr>
        <p:spPr>
          <a:xfrm>
            <a:off x="304800" y="1066800"/>
            <a:ext cx="8458200" cy="2286000"/>
          </a:xfrm>
          <a:noFill/>
        </p:spPr>
        <p:txBody>
          <a:bodyPr/>
          <a:lstStyle/>
          <a:p>
            <a:pPr marL="0" indent="0">
              <a:buFont typeface="Monotype Sorts" pitchFamily="2" charset="2"/>
              <a:buNone/>
            </a:pPr>
            <a:r>
              <a:rPr lang="en-US" altLang="en-US" sz="2800"/>
              <a:t>Reserved words or keywords are words that have a specific meaning to the compiler and cannot be used for other purposes in the program. For example, when the compiler sees the word class, it understands that the word after class is the name for the class. </a:t>
            </a:r>
          </a:p>
        </p:txBody>
      </p:sp>
      <p:sp>
        <p:nvSpPr>
          <p:cNvPr id="11" name="Rectangle 2">
            <a:extLst>
              <a:ext uri="{FF2B5EF4-FFF2-40B4-BE49-F238E27FC236}">
                <a16:creationId xmlns:a16="http://schemas.microsoft.com/office/drawing/2014/main" id="{EC7DD424-E2A6-493B-A87C-2887EE549726}"/>
              </a:ext>
            </a:extLst>
          </p:cNvPr>
          <p:cNvSpPr>
            <a:spLocks noChangeArrowheads="1"/>
          </p:cNvSpPr>
          <p:nvPr/>
        </p:nvSpPr>
        <p:spPr bwMode="auto">
          <a:xfrm>
            <a:off x="381000" y="3733800"/>
            <a:ext cx="8305800" cy="25908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marR="0" lvl="0" indent="-34290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//This program prints Welcome to Java!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public class Welcome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public static void main(String[] args)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System.out.println("Welcome to Java!");</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a:t>
            </a:r>
            <a:endPar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2" name="Rectangle 4">
            <a:extLst>
              <a:ext uri="{FF2B5EF4-FFF2-40B4-BE49-F238E27FC236}">
                <a16:creationId xmlns:a16="http://schemas.microsoft.com/office/drawing/2014/main" id="{6D3C79B3-BB4D-477C-ACED-E288FB062C7F}"/>
              </a:ext>
            </a:extLst>
          </p:cNvPr>
          <p:cNvSpPr>
            <a:spLocks noChangeArrowheads="1"/>
          </p:cNvSpPr>
          <p:nvPr/>
        </p:nvSpPr>
        <p:spPr bwMode="auto">
          <a:xfrm>
            <a:off x="457200" y="4191000"/>
            <a:ext cx="2209800" cy="304800"/>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3" name="Rectangle 5">
            <a:extLst>
              <a:ext uri="{FF2B5EF4-FFF2-40B4-BE49-F238E27FC236}">
                <a16:creationId xmlns:a16="http://schemas.microsoft.com/office/drawing/2014/main" id="{166A5487-9B50-415A-BC21-F665AD506092}"/>
              </a:ext>
            </a:extLst>
          </p:cNvPr>
          <p:cNvSpPr>
            <a:spLocks noChangeArrowheads="1"/>
          </p:cNvSpPr>
          <p:nvPr/>
        </p:nvSpPr>
        <p:spPr bwMode="auto">
          <a:xfrm>
            <a:off x="762000" y="4572000"/>
            <a:ext cx="3429000" cy="304800"/>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2" name="Date Placeholder 1">
            <a:extLst>
              <a:ext uri="{FF2B5EF4-FFF2-40B4-BE49-F238E27FC236}">
                <a16:creationId xmlns:a16="http://schemas.microsoft.com/office/drawing/2014/main" id="{0C3C990C-444B-4B6F-B378-7E923BACDEB5}"/>
              </a:ext>
            </a:extLst>
          </p:cNvPr>
          <p:cNvSpPr>
            <a:spLocks noGrp="1"/>
          </p:cNvSpPr>
          <p:nvPr>
            <p:ph type="dt" sz="half" idx="12"/>
          </p:nvPr>
        </p:nvSpPr>
        <p:spPr/>
        <p:txBody>
          <a:bodyPr/>
          <a:lstStyle/>
          <a:p>
            <a:pPr>
              <a:defRPr/>
            </a:pPr>
            <a:fld id="{6FD07192-1A86-4BB3-BA5B-511E7207AC92}" type="datetime2">
              <a:rPr lang="en-US" smtClean="0"/>
              <a:t>Saturday, December 21, 2019</a:t>
            </a:fld>
            <a:endParaRPr lang="en-US"/>
          </a:p>
        </p:txBody>
      </p:sp>
      <p:sp>
        <p:nvSpPr>
          <p:cNvPr id="3" name="Footer Placeholder 2">
            <a:extLst>
              <a:ext uri="{FF2B5EF4-FFF2-40B4-BE49-F238E27FC236}">
                <a16:creationId xmlns:a16="http://schemas.microsoft.com/office/drawing/2014/main" id="{875286E8-6DE4-49D9-A322-89702E0EB0E0}"/>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a:extLst>
              <a:ext uri="{FF2B5EF4-FFF2-40B4-BE49-F238E27FC236}">
                <a16:creationId xmlns:a16="http://schemas.microsoft.com/office/drawing/2014/main" id="{8043A3FF-51AA-45CB-A87D-1DA27C9F059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5F5591-DB90-4431-AADC-571B3F7BE1C6}" type="slidenum">
              <a:rPr lang="en-US" altLang="en-US" sz="1400"/>
              <a:pPr/>
              <a:t>56</a:t>
            </a:fld>
            <a:endParaRPr lang="en-US" altLang="en-US" sz="1400"/>
          </a:p>
        </p:txBody>
      </p:sp>
      <p:sp>
        <p:nvSpPr>
          <p:cNvPr id="83971" name="Rectangle 2">
            <a:extLst>
              <a:ext uri="{FF2B5EF4-FFF2-40B4-BE49-F238E27FC236}">
                <a16:creationId xmlns:a16="http://schemas.microsoft.com/office/drawing/2014/main" id="{834D2689-DBAC-466E-A6F4-C9830293FD73}"/>
              </a:ext>
            </a:extLst>
          </p:cNvPr>
          <p:cNvSpPr>
            <a:spLocks noGrp="1" noChangeArrowheads="1"/>
          </p:cNvSpPr>
          <p:nvPr>
            <p:ph type="title"/>
          </p:nvPr>
        </p:nvSpPr>
        <p:spPr>
          <a:xfrm>
            <a:off x="685800" y="514351"/>
            <a:ext cx="7772400" cy="533400"/>
          </a:xfrm>
          <a:noFill/>
        </p:spPr>
        <p:txBody>
          <a:bodyPr/>
          <a:lstStyle/>
          <a:p>
            <a:pPr algn="ctr"/>
            <a:r>
              <a:rPr lang="en-US" altLang="en-US" dirty="0">
                <a:solidFill>
                  <a:srgbClr val="7030A0"/>
                </a:solidFill>
              </a:rPr>
              <a:t>Blocks</a:t>
            </a:r>
          </a:p>
        </p:txBody>
      </p:sp>
      <p:sp>
        <p:nvSpPr>
          <p:cNvPr id="83972" name="Rectangle 3">
            <a:extLst>
              <a:ext uri="{FF2B5EF4-FFF2-40B4-BE49-F238E27FC236}">
                <a16:creationId xmlns:a16="http://schemas.microsoft.com/office/drawing/2014/main" id="{43195CB1-0677-4375-AB48-EB378FAAAD0F}"/>
              </a:ext>
            </a:extLst>
          </p:cNvPr>
          <p:cNvSpPr>
            <a:spLocks noChangeArrowheads="1"/>
          </p:cNvSpPr>
          <p:nvPr/>
        </p:nvSpPr>
        <p:spPr bwMode="auto">
          <a:xfrm>
            <a:off x="2027238" y="1795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73" name="Rectangle 5">
            <a:extLst>
              <a:ext uri="{FF2B5EF4-FFF2-40B4-BE49-F238E27FC236}">
                <a16:creationId xmlns:a16="http://schemas.microsoft.com/office/drawing/2014/main" id="{5B8F6B91-3246-4265-9FCA-F4443F337E04}"/>
              </a:ext>
            </a:extLst>
          </p:cNvPr>
          <p:cNvSpPr>
            <a:spLocks noChangeArrowheads="1"/>
          </p:cNvSpPr>
          <p:nvPr/>
        </p:nvSpPr>
        <p:spPr bwMode="auto">
          <a:xfrm>
            <a:off x="1943100" y="188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74" name="Rectangle 6">
            <a:extLst>
              <a:ext uri="{FF2B5EF4-FFF2-40B4-BE49-F238E27FC236}">
                <a16:creationId xmlns:a16="http://schemas.microsoft.com/office/drawing/2014/main" id="{92BA4020-B458-496A-BE40-631BB138F923}"/>
              </a:ext>
            </a:extLst>
          </p:cNvPr>
          <p:cNvSpPr>
            <a:spLocks noChangeArrowheads="1"/>
          </p:cNvSpPr>
          <p:nvPr/>
        </p:nvSpPr>
        <p:spPr bwMode="auto">
          <a:xfrm>
            <a:off x="194310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75" name="Rectangle 7">
            <a:extLst>
              <a:ext uri="{FF2B5EF4-FFF2-40B4-BE49-F238E27FC236}">
                <a16:creationId xmlns:a16="http://schemas.microsoft.com/office/drawing/2014/main" id="{FE5F492E-ECA9-42CE-9EF7-6942A4538C5F}"/>
              </a:ext>
            </a:extLst>
          </p:cNvPr>
          <p:cNvSpPr>
            <a:spLocks noChangeArrowheads="1"/>
          </p:cNvSpPr>
          <p:nvPr/>
        </p:nvSpPr>
        <p:spPr bwMode="auto">
          <a:xfrm>
            <a:off x="2438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76" name="Rectangle 8">
            <a:extLst>
              <a:ext uri="{FF2B5EF4-FFF2-40B4-BE49-F238E27FC236}">
                <a16:creationId xmlns:a16="http://schemas.microsoft.com/office/drawing/2014/main" id="{2FAAB03B-E84E-499F-8AE9-8A5917B4B716}"/>
              </a:ext>
            </a:extLst>
          </p:cNvPr>
          <p:cNvSpPr>
            <a:spLocks noChangeArrowheads="1"/>
          </p:cNvSpPr>
          <p:nvPr/>
        </p:nvSpPr>
        <p:spPr bwMode="auto">
          <a:xfrm>
            <a:off x="265588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77" name="Rectangle 9">
            <a:extLst>
              <a:ext uri="{FF2B5EF4-FFF2-40B4-BE49-F238E27FC236}">
                <a16:creationId xmlns:a16="http://schemas.microsoft.com/office/drawing/2014/main" id="{C39D2886-F4CB-4EF8-B7EB-65BF339BD054}"/>
              </a:ext>
            </a:extLst>
          </p:cNvPr>
          <p:cNvSpPr>
            <a:spLocks noChangeArrowheads="1"/>
          </p:cNvSpPr>
          <p:nvPr/>
        </p:nvSpPr>
        <p:spPr bwMode="auto">
          <a:xfrm>
            <a:off x="274320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78" name="Rectangle 12">
            <a:extLst>
              <a:ext uri="{FF2B5EF4-FFF2-40B4-BE49-F238E27FC236}">
                <a16:creationId xmlns:a16="http://schemas.microsoft.com/office/drawing/2014/main" id="{89495703-3D58-416C-991D-6B625A918E33}"/>
              </a:ext>
            </a:extLst>
          </p:cNvPr>
          <p:cNvSpPr>
            <a:spLocks noChangeArrowheads="1"/>
          </p:cNvSpPr>
          <p:nvPr/>
        </p:nvSpPr>
        <p:spPr bwMode="auto">
          <a:xfrm>
            <a:off x="240030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79" name="Text Box 14">
            <a:extLst>
              <a:ext uri="{FF2B5EF4-FFF2-40B4-BE49-F238E27FC236}">
                <a16:creationId xmlns:a16="http://schemas.microsoft.com/office/drawing/2014/main" id="{2D730E9A-8673-40A5-A12A-400092EE412D}"/>
              </a:ext>
            </a:extLst>
          </p:cNvPr>
          <p:cNvSpPr txBox="1">
            <a:spLocks noChangeArrowheads="1"/>
          </p:cNvSpPr>
          <p:nvPr/>
        </p:nvSpPr>
        <p:spPr bwMode="auto">
          <a:xfrm>
            <a:off x="228600" y="1695450"/>
            <a:ext cx="8686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000" dirty="0"/>
              <a:t>A pair of braces in a program forms a block that groups components of a program.</a:t>
            </a:r>
            <a:r>
              <a:rPr lang="en-US" altLang="en-US" sz="4000" dirty="0">
                <a:solidFill>
                  <a:schemeClr val="tx2"/>
                </a:solidFill>
                <a:latin typeface="Courier" charset="0"/>
                <a:cs typeface="Times New Roman" panose="02020603050405020304" pitchFamily="18" charset="0"/>
              </a:rPr>
              <a:t> </a:t>
            </a:r>
          </a:p>
        </p:txBody>
      </p:sp>
      <p:sp>
        <p:nvSpPr>
          <p:cNvPr id="83980" name="Rectangle 16">
            <a:extLst>
              <a:ext uri="{FF2B5EF4-FFF2-40B4-BE49-F238E27FC236}">
                <a16:creationId xmlns:a16="http://schemas.microsoft.com/office/drawing/2014/main" id="{DDED7C12-6C54-4251-AE5C-9E4B3B438CCD}"/>
              </a:ext>
            </a:extLst>
          </p:cNvPr>
          <p:cNvSpPr>
            <a:spLocks noChangeArrowheads="1"/>
          </p:cNvSpPr>
          <p:nvPr/>
        </p:nvSpPr>
        <p:spPr bwMode="auto">
          <a:xfrm>
            <a:off x="24003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83981" name="Object 15">
            <a:extLst>
              <a:ext uri="{FF2B5EF4-FFF2-40B4-BE49-F238E27FC236}">
                <a16:creationId xmlns:a16="http://schemas.microsoft.com/office/drawing/2014/main" id="{77D309BC-B3A5-4BAB-8005-0C6E4CDC7DBA}"/>
              </a:ext>
            </a:extLst>
          </p:cNvPr>
          <p:cNvGraphicFramePr>
            <a:graphicFrameLocks noChangeAspect="1"/>
          </p:cNvGraphicFramePr>
          <p:nvPr/>
        </p:nvGraphicFramePr>
        <p:xfrm>
          <a:off x="-533400" y="3276600"/>
          <a:ext cx="9677400" cy="2036763"/>
        </p:xfrm>
        <a:graphic>
          <a:graphicData uri="http://schemas.openxmlformats.org/presentationml/2006/ole">
            <mc:AlternateContent xmlns:mc="http://schemas.openxmlformats.org/markup-compatibility/2006">
              <mc:Choice xmlns:v="urn:schemas-microsoft-com:vml" Requires="v">
                <p:oleObj spid="_x0000_s9243" r:id="rId3" imgW="4343400" imgH="914400" progId="Word.Picture.8">
                  <p:embed/>
                </p:oleObj>
              </mc:Choice>
              <mc:Fallback>
                <p:oleObj r:id="rId3" imgW="4343400" imgH="914400" progId="Word.Picture.8">
                  <p:embed/>
                  <p:pic>
                    <p:nvPicPr>
                      <p:cNvPr id="83981" name="Object 15">
                        <a:extLst>
                          <a:ext uri="{FF2B5EF4-FFF2-40B4-BE49-F238E27FC236}">
                            <a16:creationId xmlns:a16="http://schemas.microsoft.com/office/drawing/2014/main" id="{77D309BC-B3A5-4BAB-8005-0C6E4CDC7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76600"/>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ate Placeholder 1">
            <a:extLst>
              <a:ext uri="{FF2B5EF4-FFF2-40B4-BE49-F238E27FC236}">
                <a16:creationId xmlns:a16="http://schemas.microsoft.com/office/drawing/2014/main" id="{88EE729D-5A2D-485A-9091-0C3D3C012235}"/>
              </a:ext>
            </a:extLst>
          </p:cNvPr>
          <p:cNvSpPr>
            <a:spLocks noGrp="1"/>
          </p:cNvSpPr>
          <p:nvPr>
            <p:ph type="dt" sz="half" idx="12"/>
          </p:nvPr>
        </p:nvSpPr>
        <p:spPr/>
        <p:txBody>
          <a:bodyPr/>
          <a:lstStyle/>
          <a:p>
            <a:pPr>
              <a:defRPr/>
            </a:pPr>
            <a:fld id="{0E2C1CE7-284D-494A-AD21-1E2307D32F65}" type="datetime2">
              <a:rPr lang="en-US" smtClean="0"/>
              <a:t>Saturday, December 21, 2019</a:t>
            </a:fld>
            <a:endParaRPr lang="en-US"/>
          </a:p>
        </p:txBody>
      </p:sp>
      <p:sp>
        <p:nvSpPr>
          <p:cNvPr id="3" name="Footer Placeholder 2">
            <a:extLst>
              <a:ext uri="{FF2B5EF4-FFF2-40B4-BE49-F238E27FC236}">
                <a16:creationId xmlns:a16="http://schemas.microsoft.com/office/drawing/2014/main" id="{366E6CD3-20FB-4705-826F-AFC189D92CA6}"/>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58F2E37A-C018-4382-9140-55EC1928A73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309BB7-968C-4A5B-8449-324B10896448}" type="slidenum">
              <a:rPr lang="en-US" altLang="en-US" sz="1400"/>
              <a:pPr/>
              <a:t>57</a:t>
            </a:fld>
            <a:endParaRPr lang="en-US" altLang="en-US" sz="1400"/>
          </a:p>
        </p:txBody>
      </p:sp>
      <p:sp>
        <p:nvSpPr>
          <p:cNvPr id="84995" name="Rectangle 2">
            <a:extLst>
              <a:ext uri="{FF2B5EF4-FFF2-40B4-BE49-F238E27FC236}">
                <a16:creationId xmlns:a16="http://schemas.microsoft.com/office/drawing/2014/main" id="{A6B3071C-243D-40BC-A57B-B01251DCAEE2}"/>
              </a:ext>
            </a:extLst>
          </p:cNvPr>
          <p:cNvSpPr>
            <a:spLocks noGrp="1" noChangeArrowheads="1"/>
          </p:cNvSpPr>
          <p:nvPr>
            <p:ph type="title"/>
          </p:nvPr>
        </p:nvSpPr>
        <p:spPr>
          <a:xfrm>
            <a:off x="685800" y="469900"/>
            <a:ext cx="7772400" cy="609600"/>
          </a:xfrm>
          <a:noFill/>
        </p:spPr>
        <p:txBody>
          <a:bodyPr/>
          <a:lstStyle/>
          <a:p>
            <a:pPr algn="ctr"/>
            <a:r>
              <a:rPr lang="en-US" altLang="en-US" sz="4000" dirty="0">
                <a:solidFill>
                  <a:srgbClr val="7030A0"/>
                </a:solidFill>
              </a:rPr>
              <a:t>Special Symbols</a:t>
            </a:r>
          </a:p>
        </p:txBody>
      </p:sp>
      <p:sp>
        <p:nvSpPr>
          <p:cNvPr id="84996" name="Rectangle 6">
            <a:extLst>
              <a:ext uri="{FF2B5EF4-FFF2-40B4-BE49-F238E27FC236}">
                <a16:creationId xmlns:a16="http://schemas.microsoft.com/office/drawing/2014/main" id="{5B0EBA95-104B-4609-B7BA-F5F1CFF0D2E9}"/>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7" name="Object 5">
            <a:extLst>
              <a:ext uri="{FF2B5EF4-FFF2-40B4-BE49-F238E27FC236}">
                <a16:creationId xmlns:a16="http://schemas.microsoft.com/office/drawing/2014/main" id="{4DCDD73B-1C06-40E6-B96C-B95A8AF10E80}"/>
              </a:ext>
            </a:extLst>
          </p:cNvPr>
          <p:cNvGraphicFramePr>
            <a:graphicFrameLocks noChangeAspect="1"/>
          </p:cNvGraphicFramePr>
          <p:nvPr/>
        </p:nvGraphicFramePr>
        <p:xfrm>
          <a:off x="228600" y="1524000"/>
          <a:ext cx="8686800" cy="3016250"/>
        </p:xfrm>
        <a:graphic>
          <a:graphicData uri="http://schemas.openxmlformats.org/presentationml/2006/ole">
            <mc:AlternateContent xmlns:mc="http://schemas.openxmlformats.org/markup-compatibility/2006">
              <mc:Choice xmlns:v="urn:schemas-microsoft-com:vml" Requires="v">
                <p:oleObj spid="_x0000_s10267" name="Picture" r:id="rId4" imgW="5285715" imgH="1830275" progId="Word.Picture.8">
                  <p:embed/>
                </p:oleObj>
              </mc:Choice>
              <mc:Fallback>
                <p:oleObj name="Picture" r:id="rId4" imgW="5285715" imgH="1830275" progId="Word.Picture.8">
                  <p:embed/>
                  <p:pic>
                    <p:nvPicPr>
                      <p:cNvPr id="84997" name="Object 5">
                        <a:extLst>
                          <a:ext uri="{FF2B5EF4-FFF2-40B4-BE49-F238E27FC236}">
                            <a16:creationId xmlns:a16="http://schemas.microsoft.com/office/drawing/2014/main" id="{926DA2CD-AC2A-4A24-BA24-843987AE0F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524000"/>
                        <a:ext cx="8686800" cy="3016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ate Placeholder 1">
            <a:extLst>
              <a:ext uri="{FF2B5EF4-FFF2-40B4-BE49-F238E27FC236}">
                <a16:creationId xmlns:a16="http://schemas.microsoft.com/office/drawing/2014/main" id="{B53829AA-2A29-4477-BFF5-C55949FA65C9}"/>
              </a:ext>
            </a:extLst>
          </p:cNvPr>
          <p:cNvSpPr>
            <a:spLocks noGrp="1"/>
          </p:cNvSpPr>
          <p:nvPr>
            <p:ph type="dt" sz="half" idx="12"/>
          </p:nvPr>
        </p:nvSpPr>
        <p:spPr/>
        <p:txBody>
          <a:bodyPr/>
          <a:lstStyle/>
          <a:p>
            <a:pPr>
              <a:defRPr/>
            </a:pPr>
            <a:fld id="{6F56C588-8593-4762-A66B-B7462DBED0D2}" type="datetime2">
              <a:rPr lang="en-US" smtClean="0"/>
              <a:t>Saturday, December 21, 2019</a:t>
            </a:fld>
            <a:endParaRPr lang="en-US"/>
          </a:p>
        </p:txBody>
      </p:sp>
      <p:sp>
        <p:nvSpPr>
          <p:cNvPr id="3" name="Footer Placeholder 2">
            <a:extLst>
              <a:ext uri="{FF2B5EF4-FFF2-40B4-BE49-F238E27FC236}">
                <a16:creationId xmlns:a16="http://schemas.microsoft.com/office/drawing/2014/main" id="{CE21CD4F-ED3D-47AF-9850-D6EA86D44BBD}"/>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A5AA3619-5555-4C36-A1AC-70093D558A1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549662-9069-4B2D-9A96-FC681FECF01B}" type="slidenum">
              <a:rPr lang="en-US" altLang="en-US" sz="1400"/>
              <a:pPr/>
              <a:t>58</a:t>
            </a:fld>
            <a:endParaRPr lang="en-US" altLang="en-US" sz="1400"/>
          </a:p>
        </p:txBody>
      </p:sp>
      <p:sp>
        <p:nvSpPr>
          <p:cNvPr id="87044" name="Rectangle 3">
            <a:extLst>
              <a:ext uri="{FF2B5EF4-FFF2-40B4-BE49-F238E27FC236}">
                <a16:creationId xmlns:a16="http://schemas.microsoft.com/office/drawing/2014/main" id="{18EF2EDD-645C-48B6-BD36-6AA0EFFD4E7B}"/>
              </a:ext>
            </a:extLst>
          </p:cNvPr>
          <p:cNvSpPr>
            <a:spLocks noGrp="1" noChangeArrowheads="1"/>
          </p:cNvSpPr>
          <p:nvPr>
            <p:ph type="title"/>
          </p:nvPr>
        </p:nvSpPr>
        <p:spPr>
          <a:noFill/>
        </p:spPr>
        <p:txBody>
          <a:bodyPr/>
          <a:lstStyle/>
          <a:p>
            <a:pPr algn="ctr"/>
            <a:r>
              <a:rPr lang="en-US" altLang="en-US" dirty="0">
                <a:solidFill>
                  <a:srgbClr val="7030A0"/>
                </a:solidFill>
              </a:rPr>
              <a:t>{  … }</a:t>
            </a:r>
          </a:p>
        </p:txBody>
      </p:sp>
      <p:sp>
        <p:nvSpPr>
          <p:cNvPr id="14" name="Rectangle 2">
            <a:extLst>
              <a:ext uri="{FF2B5EF4-FFF2-40B4-BE49-F238E27FC236}">
                <a16:creationId xmlns:a16="http://schemas.microsoft.com/office/drawing/2014/main" id="{0B312C6D-D14C-4CE7-9894-43BD24086486}"/>
              </a:ext>
            </a:extLst>
          </p:cNvPr>
          <p:cNvSpPr>
            <a:spLocks noChangeArrowheads="1"/>
          </p:cNvSpPr>
          <p:nvPr/>
        </p:nvSpPr>
        <p:spPr bwMode="auto">
          <a:xfrm>
            <a:off x="381000" y="2927753"/>
            <a:ext cx="8305800" cy="2362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marR="0" lvl="0" indent="-34290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This program prints Welcome to Java!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public class Welcome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public static void main(String[] args)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System.out.println("Welcome to Java!");</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a:t>
            </a:r>
            <a:endPar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5" name="Rectangle 4">
            <a:extLst>
              <a:ext uri="{FF2B5EF4-FFF2-40B4-BE49-F238E27FC236}">
                <a16:creationId xmlns:a16="http://schemas.microsoft.com/office/drawing/2014/main" id="{AA65B53C-EC82-442D-93D6-749D9011700A}"/>
              </a:ext>
            </a:extLst>
          </p:cNvPr>
          <p:cNvSpPr>
            <a:spLocks noChangeArrowheads="1"/>
          </p:cNvSpPr>
          <p:nvPr/>
        </p:nvSpPr>
        <p:spPr bwMode="auto">
          <a:xfrm>
            <a:off x="4267200" y="4419600"/>
            <a:ext cx="3810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6" name="Rectangle 9">
            <a:extLst>
              <a:ext uri="{FF2B5EF4-FFF2-40B4-BE49-F238E27FC236}">
                <a16:creationId xmlns:a16="http://schemas.microsoft.com/office/drawing/2014/main" id="{D501C270-F5E1-410A-9710-7D3E57E7E401}"/>
              </a:ext>
            </a:extLst>
          </p:cNvPr>
          <p:cNvSpPr>
            <a:spLocks noChangeArrowheads="1"/>
          </p:cNvSpPr>
          <p:nvPr/>
        </p:nvSpPr>
        <p:spPr bwMode="auto">
          <a:xfrm>
            <a:off x="7848600" y="4724400"/>
            <a:ext cx="3810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7" name="Rectangle 10">
            <a:extLst>
              <a:ext uri="{FF2B5EF4-FFF2-40B4-BE49-F238E27FC236}">
                <a16:creationId xmlns:a16="http://schemas.microsoft.com/office/drawing/2014/main" id="{FBCD5F6D-2BA6-4DB9-9DE9-98458B02E58B}"/>
              </a:ext>
            </a:extLst>
          </p:cNvPr>
          <p:cNvSpPr>
            <a:spLocks noChangeArrowheads="1"/>
          </p:cNvSpPr>
          <p:nvPr/>
        </p:nvSpPr>
        <p:spPr bwMode="auto">
          <a:xfrm>
            <a:off x="762000" y="5486400"/>
            <a:ext cx="3810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8" name="Rectangle 11">
            <a:extLst>
              <a:ext uri="{FF2B5EF4-FFF2-40B4-BE49-F238E27FC236}">
                <a16:creationId xmlns:a16="http://schemas.microsoft.com/office/drawing/2014/main" id="{A36F5F10-1917-4156-8695-FD451C051789}"/>
              </a:ext>
            </a:extLst>
          </p:cNvPr>
          <p:cNvSpPr>
            <a:spLocks noChangeArrowheads="1"/>
          </p:cNvSpPr>
          <p:nvPr/>
        </p:nvSpPr>
        <p:spPr bwMode="auto">
          <a:xfrm>
            <a:off x="381000" y="5867400"/>
            <a:ext cx="3810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2" name="Date Placeholder 1">
            <a:extLst>
              <a:ext uri="{FF2B5EF4-FFF2-40B4-BE49-F238E27FC236}">
                <a16:creationId xmlns:a16="http://schemas.microsoft.com/office/drawing/2014/main" id="{509D91CF-3463-4E0A-9146-2BEFDB752565}"/>
              </a:ext>
            </a:extLst>
          </p:cNvPr>
          <p:cNvSpPr>
            <a:spLocks noGrp="1"/>
          </p:cNvSpPr>
          <p:nvPr>
            <p:ph type="dt" sz="half" idx="12"/>
          </p:nvPr>
        </p:nvSpPr>
        <p:spPr/>
        <p:txBody>
          <a:bodyPr/>
          <a:lstStyle/>
          <a:p>
            <a:pPr>
              <a:defRPr/>
            </a:pPr>
            <a:fld id="{7A444CC8-4773-4A4C-949D-0AC9E6EB7360}" type="datetime2">
              <a:rPr lang="en-US" smtClean="0"/>
              <a:t>Saturday, December 21, 2019</a:t>
            </a:fld>
            <a:endParaRPr lang="en-US"/>
          </a:p>
        </p:txBody>
      </p:sp>
      <p:sp>
        <p:nvSpPr>
          <p:cNvPr id="3" name="Footer Placeholder 2">
            <a:extLst>
              <a:ext uri="{FF2B5EF4-FFF2-40B4-BE49-F238E27FC236}">
                <a16:creationId xmlns:a16="http://schemas.microsoft.com/office/drawing/2014/main" id="{996CD4D6-7F8B-4585-BBB1-131D0206E2F5}"/>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B93D148F-0672-4464-A2C5-73AB8D5B57A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61D111-5E2D-4D0D-9130-04736EFBA336}" type="slidenum">
              <a:rPr lang="en-US" altLang="en-US" sz="1400"/>
              <a:pPr/>
              <a:t>59</a:t>
            </a:fld>
            <a:endParaRPr lang="en-US" altLang="en-US" sz="1400"/>
          </a:p>
        </p:txBody>
      </p:sp>
      <p:sp>
        <p:nvSpPr>
          <p:cNvPr id="88068" name="Rectangle 3">
            <a:extLst>
              <a:ext uri="{FF2B5EF4-FFF2-40B4-BE49-F238E27FC236}">
                <a16:creationId xmlns:a16="http://schemas.microsoft.com/office/drawing/2014/main" id="{CD617E19-9237-4E6D-80F3-0C41C5774A4C}"/>
              </a:ext>
            </a:extLst>
          </p:cNvPr>
          <p:cNvSpPr>
            <a:spLocks noGrp="1" noChangeArrowheads="1"/>
          </p:cNvSpPr>
          <p:nvPr>
            <p:ph type="title"/>
          </p:nvPr>
        </p:nvSpPr>
        <p:spPr>
          <a:noFill/>
        </p:spPr>
        <p:txBody>
          <a:bodyPr/>
          <a:lstStyle/>
          <a:p>
            <a:pPr algn="ctr"/>
            <a:r>
              <a:rPr lang="en-US" altLang="en-US" dirty="0">
                <a:solidFill>
                  <a:srgbClr val="7030A0"/>
                </a:solidFill>
              </a:rPr>
              <a:t>(  …  )</a:t>
            </a:r>
          </a:p>
        </p:txBody>
      </p:sp>
      <p:sp>
        <p:nvSpPr>
          <p:cNvPr id="14" name="Rectangle 2">
            <a:extLst>
              <a:ext uri="{FF2B5EF4-FFF2-40B4-BE49-F238E27FC236}">
                <a16:creationId xmlns:a16="http://schemas.microsoft.com/office/drawing/2014/main" id="{BA19CC90-C3CD-46C5-BE76-BB886B2CAC4C}"/>
              </a:ext>
            </a:extLst>
          </p:cNvPr>
          <p:cNvSpPr>
            <a:spLocks noChangeArrowheads="1"/>
          </p:cNvSpPr>
          <p:nvPr/>
        </p:nvSpPr>
        <p:spPr bwMode="auto">
          <a:xfrm>
            <a:off x="342900" y="2978553"/>
            <a:ext cx="8305800" cy="2362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marR="0" lvl="0" indent="-34290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This program prints Welcome to Java!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public class Welcome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public static void main(String[] args)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System.out.println("Welcome to Java!");</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a:t>
            </a:r>
            <a:endPar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5" name="Rectangle 4">
            <a:extLst>
              <a:ext uri="{FF2B5EF4-FFF2-40B4-BE49-F238E27FC236}">
                <a16:creationId xmlns:a16="http://schemas.microsoft.com/office/drawing/2014/main" id="{776A9C8A-AA62-49F3-8F78-5F39A32901F9}"/>
              </a:ext>
            </a:extLst>
          </p:cNvPr>
          <p:cNvSpPr>
            <a:spLocks noChangeArrowheads="1"/>
          </p:cNvSpPr>
          <p:nvPr/>
        </p:nvSpPr>
        <p:spPr bwMode="auto">
          <a:xfrm>
            <a:off x="5105400" y="4724400"/>
            <a:ext cx="1524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6" name="Rectangle 8">
            <a:extLst>
              <a:ext uri="{FF2B5EF4-FFF2-40B4-BE49-F238E27FC236}">
                <a16:creationId xmlns:a16="http://schemas.microsoft.com/office/drawing/2014/main" id="{D8A8F171-6F1E-48DB-9121-50BD87D22EC6}"/>
              </a:ext>
            </a:extLst>
          </p:cNvPr>
          <p:cNvSpPr>
            <a:spLocks noChangeArrowheads="1"/>
          </p:cNvSpPr>
          <p:nvPr/>
        </p:nvSpPr>
        <p:spPr bwMode="auto">
          <a:xfrm>
            <a:off x="7620000" y="4724400"/>
            <a:ext cx="1524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7" name="Rectangle 9">
            <a:extLst>
              <a:ext uri="{FF2B5EF4-FFF2-40B4-BE49-F238E27FC236}">
                <a16:creationId xmlns:a16="http://schemas.microsoft.com/office/drawing/2014/main" id="{D3B8CE07-294E-4719-8F42-7B413628F66B}"/>
              </a:ext>
            </a:extLst>
          </p:cNvPr>
          <p:cNvSpPr>
            <a:spLocks noChangeArrowheads="1"/>
          </p:cNvSpPr>
          <p:nvPr/>
        </p:nvSpPr>
        <p:spPr bwMode="auto">
          <a:xfrm>
            <a:off x="4495800" y="5105400"/>
            <a:ext cx="1524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8" name="Rectangle 10">
            <a:extLst>
              <a:ext uri="{FF2B5EF4-FFF2-40B4-BE49-F238E27FC236}">
                <a16:creationId xmlns:a16="http://schemas.microsoft.com/office/drawing/2014/main" id="{477090CE-F071-4064-80EB-6D7C3652DC33}"/>
              </a:ext>
            </a:extLst>
          </p:cNvPr>
          <p:cNvSpPr>
            <a:spLocks noChangeArrowheads="1"/>
          </p:cNvSpPr>
          <p:nvPr/>
        </p:nvSpPr>
        <p:spPr bwMode="auto">
          <a:xfrm>
            <a:off x="8001000" y="5105400"/>
            <a:ext cx="1524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2" name="Date Placeholder 1">
            <a:extLst>
              <a:ext uri="{FF2B5EF4-FFF2-40B4-BE49-F238E27FC236}">
                <a16:creationId xmlns:a16="http://schemas.microsoft.com/office/drawing/2014/main" id="{3B32E6B6-1A61-4C0D-9EB3-A4E2C5D3666B}"/>
              </a:ext>
            </a:extLst>
          </p:cNvPr>
          <p:cNvSpPr>
            <a:spLocks noGrp="1"/>
          </p:cNvSpPr>
          <p:nvPr>
            <p:ph type="dt" sz="half" idx="12"/>
          </p:nvPr>
        </p:nvSpPr>
        <p:spPr/>
        <p:txBody>
          <a:bodyPr/>
          <a:lstStyle/>
          <a:p>
            <a:pPr>
              <a:defRPr/>
            </a:pPr>
            <a:fld id="{C7E42347-9B9B-44DF-A798-A3CA958DD938}" type="datetime2">
              <a:rPr lang="en-US" smtClean="0"/>
              <a:t>Saturday, December 21, 2019</a:t>
            </a:fld>
            <a:endParaRPr lang="en-US"/>
          </a:p>
        </p:txBody>
      </p:sp>
      <p:sp>
        <p:nvSpPr>
          <p:cNvPr id="3" name="Footer Placeholder 2">
            <a:extLst>
              <a:ext uri="{FF2B5EF4-FFF2-40B4-BE49-F238E27FC236}">
                <a16:creationId xmlns:a16="http://schemas.microsoft.com/office/drawing/2014/main" id="{8F704A9C-660B-408A-9458-DDD0DA929FB6}"/>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457200"/>
            <a:ext cx="9144000" cy="1371600"/>
          </a:xfrm>
        </p:spPr>
        <p:txBody>
          <a:bodyPr/>
          <a:lstStyle/>
          <a:p>
            <a:pPr algn="ctr"/>
            <a:r>
              <a:rPr lang="en-US" altLang="en-US" dirty="0">
                <a:solidFill>
                  <a:srgbClr val="7030A0"/>
                </a:solidFill>
              </a:rPr>
              <a:t>Primary Goals of the Java Technology</a:t>
            </a:r>
          </a:p>
        </p:txBody>
      </p:sp>
      <p:sp>
        <p:nvSpPr>
          <p:cNvPr id="25603" name="Rectangle 3">
            <a:extLst>
              <a:ext uri="{FF2B5EF4-FFF2-40B4-BE49-F238E27FC236}">
                <a16:creationId xmlns:a16="http://schemas.microsoft.com/office/drawing/2014/main" id="{9EC10F9F-2D43-4446-8C45-FA505AE6ED93}"/>
              </a:ext>
            </a:extLst>
          </p:cNvPr>
          <p:cNvSpPr>
            <a:spLocks noGrp="1" noChangeArrowheads="1"/>
          </p:cNvSpPr>
          <p:nvPr>
            <p:ph type="body" idx="1"/>
          </p:nvPr>
        </p:nvSpPr>
        <p:spPr>
          <a:xfrm>
            <a:off x="457200" y="1703540"/>
            <a:ext cx="8229600" cy="4990874"/>
          </a:xfrm>
        </p:spPr>
        <p:txBody>
          <a:bodyPr/>
          <a:lstStyle/>
          <a:p>
            <a:r>
              <a:rPr lang="en-US" dirty="0"/>
              <a:t>Enables users to run more than one thread of activity</a:t>
            </a:r>
          </a:p>
          <a:p>
            <a:r>
              <a:rPr lang="en-US" dirty="0"/>
              <a:t>Loads classes dynamically; that is, at the time they are actually needed</a:t>
            </a:r>
          </a:p>
          <a:p>
            <a:r>
              <a:rPr lang="en-US" dirty="0"/>
              <a:t>Supports changing programs dynamically during runtime by loading classes from disparate sources</a:t>
            </a:r>
          </a:p>
          <a:p>
            <a:r>
              <a:rPr lang="en-US" dirty="0"/>
              <a:t>Furnishes better security</a:t>
            </a:r>
            <a:endParaRPr lang="en-US" altLang="en-US" sz="2400" dirty="0"/>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95D74B7D-120A-46AC-A9B2-AAE33F57B941}"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6</a:t>
            </a:fld>
            <a:endParaRPr lang="en-US" altLang="en-US"/>
          </a:p>
        </p:txBody>
      </p:sp>
    </p:spTree>
    <p:extLst>
      <p:ext uri="{BB962C8B-B14F-4D97-AF65-F5344CB8AC3E}">
        <p14:creationId xmlns:p14="http://schemas.microsoft.com/office/powerpoint/2010/main" val="14873665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a:extLst>
              <a:ext uri="{FF2B5EF4-FFF2-40B4-BE49-F238E27FC236}">
                <a16:creationId xmlns:a16="http://schemas.microsoft.com/office/drawing/2014/main" id="{01EB8B03-C1C0-467E-9671-28E5D6FD8FC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67C537-9FEE-4E16-97FC-3D71C578E52E}" type="slidenum">
              <a:rPr lang="en-US" altLang="en-US" sz="1400"/>
              <a:pPr/>
              <a:t>60</a:t>
            </a:fld>
            <a:endParaRPr lang="en-US" altLang="en-US" sz="1400"/>
          </a:p>
        </p:txBody>
      </p:sp>
      <p:sp>
        <p:nvSpPr>
          <p:cNvPr id="89092" name="Rectangle 3">
            <a:extLst>
              <a:ext uri="{FF2B5EF4-FFF2-40B4-BE49-F238E27FC236}">
                <a16:creationId xmlns:a16="http://schemas.microsoft.com/office/drawing/2014/main" id="{D81120DF-58F7-450A-A6DF-4D75B39B70E8}"/>
              </a:ext>
            </a:extLst>
          </p:cNvPr>
          <p:cNvSpPr>
            <a:spLocks noGrp="1" noChangeArrowheads="1"/>
          </p:cNvSpPr>
          <p:nvPr>
            <p:ph type="title"/>
          </p:nvPr>
        </p:nvSpPr>
        <p:spPr>
          <a:noFill/>
        </p:spPr>
        <p:txBody>
          <a:bodyPr/>
          <a:lstStyle/>
          <a:p>
            <a:pPr algn="ctr"/>
            <a:r>
              <a:rPr lang="en-US" altLang="en-US" dirty="0">
                <a:solidFill>
                  <a:srgbClr val="7030A0"/>
                </a:solidFill>
              </a:rPr>
              <a:t>;</a:t>
            </a:r>
          </a:p>
        </p:txBody>
      </p:sp>
      <p:sp>
        <p:nvSpPr>
          <p:cNvPr id="8" name="Rectangle 2">
            <a:extLst>
              <a:ext uri="{FF2B5EF4-FFF2-40B4-BE49-F238E27FC236}">
                <a16:creationId xmlns:a16="http://schemas.microsoft.com/office/drawing/2014/main" id="{7FA7607E-E1EC-4983-96E0-D8B972556E99}"/>
              </a:ext>
            </a:extLst>
          </p:cNvPr>
          <p:cNvSpPr>
            <a:spLocks noChangeArrowheads="1"/>
          </p:cNvSpPr>
          <p:nvPr/>
        </p:nvSpPr>
        <p:spPr bwMode="auto">
          <a:xfrm>
            <a:off x="546100" y="2927753"/>
            <a:ext cx="8305800" cy="2362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marR="0" lvl="0" indent="-34290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This program prints Welcome to Java!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public class Welcome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public static void main(String[] args)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System.out.println("Welcome to Java!");</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a:t>
            </a:r>
            <a:endPar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 name="Rectangle 6">
            <a:extLst>
              <a:ext uri="{FF2B5EF4-FFF2-40B4-BE49-F238E27FC236}">
                <a16:creationId xmlns:a16="http://schemas.microsoft.com/office/drawing/2014/main" id="{F4A117C3-D67D-451D-8471-CE7E9994EE31}"/>
              </a:ext>
            </a:extLst>
          </p:cNvPr>
          <p:cNvSpPr>
            <a:spLocks noChangeArrowheads="1"/>
          </p:cNvSpPr>
          <p:nvPr/>
        </p:nvSpPr>
        <p:spPr bwMode="auto">
          <a:xfrm>
            <a:off x="8242300" y="4070753"/>
            <a:ext cx="3048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2" name="Date Placeholder 1">
            <a:extLst>
              <a:ext uri="{FF2B5EF4-FFF2-40B4-BE49-F238E27FC236}">
                <a16:creationId xmlns:a16="http://schemas.microsoft.com/office/drawing/2014/main" id="{90FD2EAE-0540-414E-9A5D-1683DE3A09D9}"/>
              </a:ext>
            </a:extLst>
          </p:cNvPr>
          <p:cNvSpPr>
            <a:spLocks noGrp="1"/>
          </p:cNvSpPr>
          <p:nvPr>
            <p:ph type="dt" sz="half" idx="12"/>
          </p:nvPr>
        </p:nvSpPr>
        <p:spPr/>
        <p:txBody>
          <a:bodyPr/>
          <a:lstStyle/>
          <a:p>
            <a:pPr>
              <a:defRPr/>
            </a:pPr>
            <a:fld id="{C201F7A8-F83C-42FD-804B-A09908711844}" type="datetime2">
              <a:rPr lang="en-US" smtClean="0"/>
              <a:t>Saturday, December 21, 2019</a:t>
            </a:fld>
            <a:endParaRPr lang="en-US"/>
          </a:p>
        </p:txBody>
      </p:sp>
      <p:sp>
        <p:nvSpPr>
          <p:cNvPr id="3" name="Footer Placeholder 2">
            <a:extLst>
              <a:ext uri="{FF2B5EF4-FFF2-40B4-BE49-F238E27FC236}">
                <a16:creationId xmlns:a16="http://schemas.microsoft.com/office/drawing/2014/main" id="{F7CD2E45-112B-4AB7-A93F-4918CD845BBD}"/>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a:extLst>
              <a:ext uri="{FF2B5EF4-FFF2-40B4-BE49-F238E27FC236}">
                <a16:creationId xmlns:a16="http://schemas.microsoft.com/office/drawing/2014/main" id="{DADBD7E7-BA80-492E-B598-F0450FEAB7F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5F2068-9703-41EF-9AB9-61FED86B1164}" type="slidenum">
              <a:rPr lang="en-US" altLang="en-US" sz="1400"/>
              <a:pPr/>
              <a:t>61</a:t>
            </a:fld>
            <a:endParaRPr lang="en-US" altLang="en-US" sz="1400"/>
          </a:p>
        </p:txBody>
      </p:sp>
      <p:sp>
        <p:nvSpPr>
          <p:cNvPr id="90116" name="Rectangle 3">
            <a:extLst>
              <a:ext uri="{FF2B5EF4-FFF2-40B4-BE49-F238E27FC236}">
                <a16:creationId xmlns:a16="http://schemas.microsoft.com/office/drawing/2014/main" id="{86AC6F1F-EA03-4397-A571-80828FE34C2A}"/>
              </a:ext>
            </a:extLst>
          </p:cNvPr>
          <p:cNvSpPr>
            <a:spLocks noGrp="1" noChangeArrowheads="1"/>
          </p:cNvSpPr>
          <p:nvPr>
            <p:ph type="title"/>
          </p:nvPr>
        </p:nvSpPr>
        <p:spPr>
          <a:noFill/>
        </p:spPr>
        <p:txBody>
          <a:bodyPr/>
          <a:lstStyle/>
          <a:p>
            <a:pPr algn="ctr"/>
            <a:r>
              <a:rPr lang="en-US" altLang="en-US" dirty="0">
                <a:solidFill>
                  <a:srgbClr val="7030A0"/>
                </a:solidFill>
              </a:rPr>
              <a:t>// …</a:t>
            </a:r>
          </a:p>
        </p:txBody>
      </p:sp>
      <p:sp>
        <p:nvSpPr>
          <p:cNvPr id="8" name="Rectangle 2">
            <a:extLst>
              <a:ext uri="{FF2B5EF4-FFF2-40B4-BE49-F238E27FC236}">
                <a16:creationId xmlns:a16="http://schemas.microsoft.com/office/drawing/2014/main" id="{E3866FFB-3D0C-4184-8343-C088BA1C3A0B}"/>
              </a:ext>
            </a:extLst>
          </p:cNvPr>
          <p:cNvSpPr>
            <a:spLocks noChangeArrowheads="1"/>
          </p:cNvSpPr>
          <p:nvPr/>
        </p:nvSpPr>
        <p:spPr bwMode="auto">
          <a:xfrm>
            <a:off x="381000" y="2927753"/>
            <a:ext cx="8305800" cy="2362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marR="0" lvl="0" indent="-34290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This program prints Welcome to Java!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public class Welcome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public static void main(String[] args)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System.out.println("Welcome to Java!");</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a:t>
            </a:r>
            <a:endPar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 name="Rectangle 4">
            <a:extLst>
              <a:ext uri="{FF2B5EF4-FFF2-40B4-BE49-F238E27FC236}">
                <a16:creationId xmlns:a16="http://schemas.microsoft.com/office/drawing/2014/main" id="{0E36416A-0955-43BE-A30B-CBD546197CC1}"/>
              </a:ext>
            </a:extLst>
          </p:cNvPr>
          <p:cNvSpPr>
            <a:spLocks noChangeArrowheads="1"/>
          </p:cNvSpPr>
          <p:nvPr/>
        </p:nvSpPr>
        <p:spPr bwMode="auto">
          <a:xfrm>
            <a:off x="457200" y="3003953"/>
            <a:ext cx="71628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2" name="Date Placeholder 1">
            <a:extLst>
              <a:ext uri="{FF2B5EF4-FFF2-40B4-BE49-F238E27FC236}">
                <a16:creationId xmlns:a16="http://schemas.microsoft.com/office/drawing/2014/main" id="{D3F7AC22-D8F5-45F6-B949-2FBD6582CE76}"/>
              </a:ext>
            </a:extLst>
          </p:cNvPr>
          <p:cNvSpPr>
            <a:spLocks noGrp="1"/>
          </p:cNvSpPr>
          <p:nvPr>
            <p:ph type="dt" sz="half" idx="12"/>
          </p:nvPr>
        </p:nvSpPr>
        <p:spPr/>
        <p:txBody>
          <a:bodyPr/>
          <a:lstStyle/>
          <a:p>
            <a:pPr>
              <a:defRPr/>
            </a:pPr>
            <a:fld id="{4729C978-4BEC-42CF-A6BF-CFD11038B8FC}" type="datetime2">
              <a:rPr lang="en-US" smtClean="0"/>
              <a:t>Saturday, December 21, 2019</a:t>
            </a:fld>
            <a:endParaRPr lang="en-US"/>
          </a:p>
        </p:txBody>
      </p:sp>
      <p:sp>
        <p:nvSpPr>
          <p:cNvPr id="3" name="Footer Placeholder 2">
            <a:extLst>
              <a:ext uri="{FF2B5EF4-FFF2-40B4-BE49-F238E27FC236}">
                <a16:creationId xmlns:a16="http://schemas.microsoft.com/office/drawing/2014/main" id="{F55324C3-32F7-464D-878B-6BA3A6B345B2}"/>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a:extLst>
              <a:ext uri="{FF2B5EF4-FFF2-40B4-BE49-F238E27FC236}">
                <a16:creationId xmlns:a16="http://schemas.microsoft.com/office/drawing/2014/main" id="{EF6EE1F7-616B-4C50-AB88-CCCFB307472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613AB9-204E-44A0-BF10-64ACEC181FA8}" type="slidenum">
              <a:rPr lang="en-US" altLang="en-US" sz="1400"/>
              <a:pPr/>
              <a:t>62</a:t>
            </a:fld>
            <a:endParaRPr lang="en-US" altLang="en-US" sz="1400"/>
          </a:p>
        </p:txBody>
      </p:sp>
      <p:sp>
        <p:nvSpPr>
          <p:cNvPr id="91140" name="Rectangle 3">
            <a:extLst>
              <a:ext uri="{FF2B5EF4-FFF2-40B4-BE49-F238E27FC236}">
                <a16:creationId xmlns:a16="http://schemas.microsoft.com/office/drawing/2014/main" id="{8198A6ED-6A79-4BE3-81DB-39993CD95EC4}"/>
              </a:ext>
            </a:extLst>
          </p:cNvPr>
          <p:cNvSpPr>
            <a:spLocks noGrp="1" noChangeArrowheads="1"/>
          </p:cNvSpPr>
          <p:nvPr>
            <p:ph type="title"/>
          </p:nvPr>
        </p:nvSpPr>
        <p:spPr>
          <a:noFill/>
        </p:spPr>
        <p:txBody>
          <a:bodyPr/>
          <a:lstStyle/>
          <a:p>
            <a:pPr algn="ctr"/>
            <a:r>
              <a:rPr lang="en-US" altLang="en-US" dirty="0">
                <a:solidFill>
                  <a:srgbClr val="7030A0"/>
                </a:solidFill>
              </a:rPr>
              <a:t>" … "</a:t>
            </a:r>
          </a:p>
        </p:txBody>
      </p:sp>
      <p:sp>
        <p:nvSpPr>
          <p:cNvPr id="10" name="Rectangle 2">
            <a:extLst>
              <a:ext uri="{FF2B5EF4-FFF2-40B4-BE49-F238E27FC236}">
                <a16:creationId xmlns:a16="http://schemas.microsoft.com/office/drawing/2014/main" id="{638AE3D4-3DFE-423C-B16B-C733AD0085D1}"/>
              </a:ext>
            </a:extLst>
          </p:cNvPr>
          <p:cNvSpPr>
            <a:spLocks noChangeArrowheads="1"/>
          </p:cNvSpPr>
          <p:nvPr/>
        </p:nvSpPr>
        <p:spPr bwMode="auto">
          <a:xfrm>
            <a:off x="381000" y="2927753"/>
            <a:ext cx="8305800" cy="2362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marR="0" lvl="0" indent="-34290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This program prints Welcome to Java!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public class Welcome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public static void main(String[] args) {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System.out.println("Welcome to Java!");</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  }</a:t>
            </a:r>
          </a:p>
          <a:p>
            <a:pPr marL="342900" marR="0" lvl="0" indent="-342900" defTabSz="914400" eaLnBrk="0" fontAlgn="base" latinLnBrk="0" hangingPunct="0">
              <a:lnSpc>
                <a:spcPct val="100000"/>
              </a:lnSpc>
              <a:spcBef>
                <a:spcPct val="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Courier New" panose="02070309020205020404" pitchFamily="49" charset="0"/>
              </a:rPr>
              <a:t>}</a:t>
            </a:r>
            <a:endPar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1" name="Rectangle 5">
            <a:extLst>
              <a:ext uri="{FF2B5EF4-FFF2-40B4-BE49-F238E27FC236}">
                <a16:creationId xmlns:a16="http://schemas.microsoft.com/office/drawing/2014/main" id="{3F144086-0075-4847-8E68-77F5E69702E7}"/>
              </a:ext>
            </a:extLst>
          </p:cNvPr>
          <p:cNvSpPr>
            <a:spLocks noChangeArrowheads="1"/>
          </p:cNvSpPr>
          <p:nvPr/>
        </p:nvSpPr>
        <p:spPr bwMode="auto">
          <a:xfrm>
            <a:off x="4648200" y="4070753"/>
            <a:ext cx="2286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2" name="Rectangle 6">
            <a:extLst>
              <a:ext uri="{FF2B5EF4-FFF2-40B4-BE49-F238E27FC236}">
                <a16:creationId xmlns:a16="http://schemas.microsoft.com/office/drawing/2014/main" id="{480F20B5-1875-489B-AC75-2D7E7071EB50}"/>
              </a:ext>
            </a:extLst>
          </p:cNvPr>
          <p:cNvSpPr>
            <a:spLocks noChangeArrowheads="1"/>
          </p:cNvSpPr>
          <p:nvPr/>
        </p:nvSpPr>
        <p:spPr bwMode="auto">
          <a:xfrm>
            <a:off x="7772400" y="4070753"/>
            <a:ext cx="228600" cy="3714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2" name="Date Placeholder 1">
            <a:extLst>
              <a:ext uri="{FF2B5EF4-FFF2-40B4-BE49-F238E27FC236}">
                <a16:creationId xmlns:a16="http://schemas.microsoft.com/office/drawing/2014/main" id="{A93711D6-FE70-4B0D-ABC4-63E81EA511D4}"/>
              </a:ext>
            </a:extLst>
          </p:cNvPr>
          <p:cNvSpPr>
            <a:spLocks noGrp="1"/>
          </p:cNvSpPr>
          <p:nvPr>
            <p:ph type="dt" sz="half" idx="12"/>
          </p:nvPr>
        </p:nvSpPr>
        <p:spPr/>
        <p:txBody>
          <a:bodyPr/>
          <a:lstStyle/>
          <a:p>
            <a:pPr>
              <a:defRPr/>
            </a:pPr>
            <a:fld id="{8D2E4B25-E9B0-4154-8568-A833992DB7EF}" type="datetime2">
              <a:rPr lang="en-US" smtClean="0"/>
              <a:t>Saturday, December 21, 2019</a:t>
            </a:fld>
            <a:endParaRPr lang="en-US"/>
          </a:p>
        </p:txBody>
      </p:sp>
      <p:sp>
        <p:nvSpPr>
          <p:cNvPr id="3" name="Footer Placeholder 2">
            <a:extLst>
              <a:ext uri="{FF2B5EF4-FFF2-40B4-BE49-F238E27FC236}">
                <a16:creationId xmlns:a16="http://schemas.microsoft.com/office/drawing/2014/main" id="{3E80656B-C7DA-4530-A85E-C20EE047BDE8}"/>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a:extLst>
              <a:ext uri="{FF2B5EF4-FFF2-40B4-BE49-F238E27FC236}">
                <a16:creationId xmlns:a16="http://schemas.microsoft.com/office/drawing/2014/main" id="{6EFAD6C2-D2D4-4CE9-9701-0620B9BF91B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0C36F6-FFCB-403F-A9E2-F7007020C480}" type="slidenum">
              <a:rPr lang="en-US" altLang="en-US" sz="1400"/>
              <a:pPr/>
              <a:t>63</a:t>
            </a:fld>
            <a:endParaRPr lang="en-US" altLang="en-US" sz="1400"/>
          </a:p>
        </p:txBody>
      </p:sp>
      <p:sp>
        <p:nvSpPr>
          <p:cNvPr id="98307" name="Rectangle 2">
            <a:extLst>
              <a:ext uri="{FF2B5EF4-FFF2-40B4-BE49-F238E27FC236}">
                <a16:creationId xmlns:a16="http://schemas.microsoft.com/office/drawing/2014/main" id="{E0CAE537-DA37-48A3-A092-0FA3533B634E}"/>
              </a:ext>
            </a:extLst>
          </p:cNvPr>
          <p:cNvSpPr>
            <a:spLocks noGrp="1" noChangeArrowheads="1"/>
          </p:cNvSpPr>
          <p:nvPr>
            <p:ph type="title"/>
          </p:nvPr>
        </p:nvSpPr>
        <p:spPr>
          <a:xfrm>
            <a:off x="685800" y="0"/>
            <a:ext cx="7772400" cy="2057400"/>
          </a:xfrm>
          <a:noFill/>
        </p:spPr>
        <p:txBody>
          <a:bodyPr/>
          <a:lstStyle/>
          <a:p>
            <a:pPr algn="ctr"/>
            <a:r>
              <a:rPr lang="en-US" altLang="en-US" dirty="0">
                <a:solidFill>
                  <a:srgbClr val="7030A0"/>
                </a:solidFill>
              </a:rPr>
              <a:t>Programming Style and Documentation</a:t>
            </a:r>
          </a:p>
        </p:txBody>
      </p:sp>
      <p:sp>
        <p:nvSpPr>
          <p:cNvPr id="98308" name="Rectangle 3">
            <a:extLst>
              <a:ext uri="{FF2B5EF4-FFF2-40B4-BE49-F238E27FC236}">
                <a16:creationId xmlns:a16="http://schemas.microsoft.com/office/drawing/2014/main" id="{3766910A-5F28-4327-898F-24A9326115DB}"/>
              </a:ext>
            </a:extLst>
          </p:cNvPr>
          <p:cNvSpPr>
            <a:spLocks noGrp="1" noChangeArrowheads="1"/>
          </p:cNvSpPr>
          <p:nvPr>
            <p:ph type="body" idx="1"/>
          </p:nvPr>
        </p:nvSpPr>
        <p:spPr>
          <a:xfrm>
            <a:off x="937418" y="2057400"/>
            <a:ext cx="7269163" cy="3529013"/>
          </a:xfrm>
          <a:noFill/>
        </p:spPr>
        <p:txBody>
          <a:bodyPr/>
          <a:lstStyle/>
          <a:p>
            <a:pPr algn="just"/>
            <a:r>
              <a:rPr lang="en-US" altLang="en-US" sz="3600" dirty="0"/>
              <a:t>Appropriate Comments</a:t>
            </a:r>
          </a:p>
          <a:p>
            <a:pPr algn="just"/>
            <a:r>
              <a:rPr lang="en-US" altLang="en-US" sz="3600" dirty="0"/>
              <a:t>Naming Conventions</a:t>
            </a:r>
          </a:p>
          <a:p>
            <a:pPr algn="just"/>
            <a:r>
              <a:rPr lang="en-US" altLang="en-US" sz="3600" dirty="0"/>
              <a:t>Proper Indentation and Spacing Lines</a:t>
            </a:r>
          </a:p>
          <a:p>
            <a:pPr algn="just"/>
            <a:r>
              <a:rPr lang="en-US" altLang="en-US" sz="3600" dirty="0"/>
              <a:t>Block Styles</a:t>
            </a:r>
          </a:p>
        </p:txBody>
      </p:sp>
      <p:sp>
        <p:nvSpPr>
          <p:cNvPr id="2" name="Date Placeholder 1">
            <a:extLst>
              <a:ext uri="{FF2B5EF4-FFF2-40B4-BE49-F238E27FC236}">
                <a16:creationId xmlns:a16="http://schemas.microsoft.com/office/drawing/2014/main" id="{CBCB3F41-A0C1-4FA5-99C9-36DC1F654A24}"/>
              </a:ext>
            </a:extLst>
          </p:cNvPr>
          <p:cNvSpPr>
            <a:spLocks noGrp="1"/>
          </p:cNvSpPr>
          <p:nvPr>
            <p:ph type="dt" sz="half" idx="12"/>
          </p:nvPr>
        </p:nvSpPr>
        <p:spPr/>
        <p:txBody>
          <a:bodyPr/>
          <a:lstStyle/>
          <a:p>
            <a:pPr>
              <a:defRPr/>
            </a:pPr>
            <a:fld id="{CE4D83A5-FF5C-4CE1-804C-6AF17A1CFED1}" type="datetime2">
              <a:rPr lang="en-US" smtClean="0"/>
              <a:t>Saturday, December 21, 2019</a:t>
            </a:fld>
            <a:endParaRPr lang="en-US"/>
          </a:p>
        </p:txBody>
      </p:sp>
      <p:sp>
        <p:nvSpPr>
          <p:cNvPr id="3" name="Footer Placeholder 2">
            <a:extLst>
              <a:ext uri="{FF2B5EF4-FFF2-40B4-BE49-F238E27FC236}">
                <a16:creationId xmlns:a16="http://schemas.microsoft.com/office/drawing/2014/main" id="{F73518E8-AB07-4DB0-8013-494C0696B17D}"/>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a:extLst>
              <a:ext uri="{FF2B5EF4-FFF2-40B4-BE49-F238E27FC236}">
                <a16:creationId xmlns:a16="http://schemas.microsoft.com/office/drawing/2014/main" id="{3A107999-5C83-418C-8260-82B18B8CFA1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45A328-1C43-4303-A5A1-7AB75E837C34}" type="slidenum">
              <a:rPr lang="en-US" altLang="en-US" sz="1400"/>
              <a:pPr/>
              <a:t>64</a:t>
            </a:fld>
            <a:endParaRPr lang="en-US" altLang="en-US" sz="1400"/>
          </a:p>
        </p:txBody>
      </p:sp>
      <p:sp>
        <p:nvSpPr>
          <p:cNvPr id="99331" name="Rectangle 2">
            <a:extLst>
              <a:ext uri="{FF2B5EF4-FFF2-40B4-BE49-F238E27FC236}">
                <a16:creationId xmlns:a16="http://schemas.microsoft.com/office/drawing/2014/main" id="{C98486AA-44AB-4FC9-86C0-7C74B80494B1}"/>
              </a:ext>
            </a:extLst>
          </p:cNvPr>
          <p:cNvSpPr>
            <a:spLocks noGrp="1" noChangeArrowheads="1"/>
          </p:cNvSpPr>
          <p:nvPr>
            <p:ph type="title"/>
          </p:nvPr>
        </p:nvSpPr>
        <p:spPr>
          <a:xfrm>
            <a:off x="685800" y="0"/>
            <a:ext cx="7772400" cy="1428750"/>
          </a:xfrm>
          <a:noFill/>
        </p:spPr>
        <p:txBody>
          <a:bodyPr/>
          <a:lstStyle/>
          <a:p>
            <a:pPr algn="ctr"/>
            <a:r>
              <a:rPr lang="en-US" altLang="en-US" dirty="0">
                <a:solidFill>
                  <a:srgbClr val="7030A0"/>
                </a:solidFill>
              </a:rPr>
              <a:t>Appropriate Comments</a:t>
            </a:r>
          </a:p>
        </p:txBody>
      </p:sp>
      <p:sp>
        <p:nvSpPr>
          <p:cNvPr id="99332" name="Rectangle 3">
            <a:extLst>
              <a:ext uri="{FF2B5EF4-FFF2-40B4-BE49-F238E27FC236}">
                <a16:creationId xmlns:a16="http://schemas.microsoft.com/office/drawing/2014/main" id="{89B2B60F-9BCD-4B11-9616-CEE3D144A938}"/>
              </a:ext>
            </a:extLst>
          </p:cNvPr>
          <p:cNvSpPr>
            <a:spLocks noGrp="1" noChangeArrowheads="1"/>
          </p:cNvSpPr>
          <p:nvPr>
            <p:ph type="body" idx="1"/>
          </p:nvPr>
        </p:nvSpPr>
        <p:spPr>
          <a:xfrm>
            <a:off x="228600" y="1600200"/>
            <a:ext cx="8534400" cy="3886200"/>
          </a:xfrm>
          <a:noFill/>
        </p:spPr>
        <p:txBody>
          <a:bodyPr/>
          <a:lstStyle/>
          <a:p>
            <a:pPr marL="0" indent="0">
              <a:lnSpc>
                <a:spcPct val="90000"/>
              </a:lnSpc>
              <a:buFont typeface="Monotype Sorts" pitchFamily="2" charset="2"/>
              <a:buNone/>
            </a:pPr>
            <a:r>
              <a:rPr lang="en-US" altLang="en-US">
                <a:cs typeface="Times New Roman" panose="02020603050405020304"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ltLang="en-US">
              <a:cs typeface="Times New Roman" panose="02020603050405020304" pitchFamily="18" charset="0"/>
            </a:endParaRPr>
          </a:p>
          <a:p>
            <a:pPr marL="0" indent="0">
              <a:lnSpc>
                <a:spcPct val="90000"/>
              </a:lnSpc>
              <a:buFont typeface="Monotype Sorts" pitchFamily="2" charset="2"/>
              <a:buNone/>
            </a:pPr>
            <a:r>
              <a:rPr lang="en-US" altLang="en-US">
                <a:cs typeface="Times New Roman" panose="02020603050405020304" pitchFamily="18" charset="0"/>
              </a:rPr>
              <a:t>Include your name, class section, instructor, date, and a brief description at the beginning of the program. </a:t>
            </a:r>
          </a:p>
        </p:txBody>
      </p:sp>
      <p:sp>
        <p:nvSpPr>
          <p:cNvPr id="2" name="Date Placeholder 1">
            <a:extLst>
              <a:ext uri="{FF2B5EF4-FFF2-40B4-BE49-F238E27FC236}">
                <a16:creationId xmlns:a16="http://schemas.microsoft.com/office/drawing/2014/main" id="{AA62E829-2093-4C2C-892E-7B5270D3A564}"/>
              </a:ext>
            </a:extLst>
          </p:cNvPr>
          <p:cNvSpPr>
            <a:spLocks noGrp="1"/>
          </p:cNvSpPr>
          <p:nvPr>
            <p:ph type="dt" sz="half" idx="12"/>
          </p:nvPr>
        </p:nvSpPr>
        <p:spPr/>
        <p:txBody>
          <a:bodyPr/>
          <a:lstStyle/>
          <a:p>
            <a:pPr>
              <a:defRPr/>
            </a:pPr>
            <a:fld id="{743BF1D6-B9FB-48CA-BF77-804CA8E0C7EB}" type="datetime2">
              <a:rPr lang="en-US" smtClean="0"/>
              <a:t>Saturday, December 21, 2019</a:t>
            </a:fld>
            <a:endParaRPr lang="en-US"/>
          </a:p>
        </p:txBody>
      </p:sp>
      <p:sp>
        <p:nvSpPr>
          <p:cNvPr id="3" name="Footer Placeholder 2">
            <a:extLst>
              <a:ext uri="{FF2B5EF4-FFF2-40B4-BE49-F238E27FC236}">
                <a16:creationId xmlns:a16="http://schemas.microsoft.com/office/drawing/2014/main" id="{097F2DF8-49F0-4B1D-91FF-B046A9E9D037}"/>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a:extLst>
              <a:ext uri="{FF2B5EF4-FFF2-40B4-BE49-F238E27FC236}">
                <a16:creationId xmlns:a16="http://schemas.microsoft.com/office/drawing/2014/main" id="{366FC5F2-93AC-419A-868F-8BBC6A2C053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12B2C6-EC8A-428F-AC51-AE2EF074C19D}" type="slidenum">
              <a:rPr lang="en-US" altLang="en-US" sz="1400"/>
              <a:pPr/>
              <a:t>65</a:t>
            </a:fld>
            <a:endParaRPr lang="en-US" altLang="en-US" sz="1400"/>
          </a:p>
        </p:txBody>
      </p:sp>
      <p:sp>
        <p:nvSpPr>
          <p:cNvPr id="100355" name="Rectangle 2">
            <a:extLst>
              <a:ext uri="{FF2B5EF4-FFF2-40B4-BE49-F238E27FC236}">
                <a16:creationId xmlns:a16="http://schemas.microsoft.com/office/drawing/2014/main" id="{B8297908-41F7-468B-A7C8-6B2CCEFF903B}"/>
              </a:ext>
            </a:extLst>
          </p:cNvPr>
          <p:cNvSpPr>
            <a:spLocks noGrp="1" noChangeArrowheads="1"/>
          </p:cNvSpPr>
          <p:nvPr>
            <p:ph type="title"/>
          </p:nvPr>
        </p:nvSpPr>
        <p:spPr>
          <a:xfrm>
            <a:off x="685800" y="0"/>
            <a:ext cx="7772400" cy="1428750"/>
          </a:xfrm>
          <a:noFill/>
        </p:spPr>
        <p:txBody>
          <a:bodyPr/>
          <a:lstStyle/>
          <a:p>
            <a:pPr algn="ctr"/>
            <a:r>
              <a:rPr lang="en-US" altLang="en-US" dirty="0">
                <a:solidFill>
                  <a:srgbClr val="7030A0"/>
                </a:solidFill>
              </a:rPr>
              <a:t>Naming Conventions</a:t>
            </a:r>
          </a:p>
        </p:txBody>
      </p:sp>
      <p:sp>
        <p:nvSpPr>
          <p:cNvPr id="100356" name="Rectangle 3">
            <a:extLst>
              <a:ext uri="{FF2B5EF4-FFF2-40B4-BE49-F238E27FC236}">
                <a16:creationId xmlns:a16="http://schemas.microsoft.com/office/drawing/2014/main" id="{F9B7B647-0870-4060-A4A0-0E7B4ABE649D}"/>
              </a:ext>
            </a:extLst>
          </p:cNvPr>
          <p:cNvSpPr>
            <a:spLocks noGrp="1" noChangeArrowheads="1"/>
          </p:cNvSpPr>
          <p:nvPr>
            <p:ph type="body" idx="1"/>
          </p:nvPr>
        </p:nvSpPr>
        <p:spPr>
          <a:xfrm>
            <a:off x="685800" y="1371600"/>
            <a:ext cx="7696200" cy="4495800"/>
          </a:xfrm>
          <a:noFill/>
        </p:spPr>
        <p:txBody>
          <a:bodyPr/>
          <a:lstStyle/>
          <a:p>
            <a:pPr algn="just"/>
            <a:r>
              <a:rPr lang="en-US" altLang="en-US"/>
              <a:t>Choose meaningful and descriptive names.</a:t>
            </a:r>
          </a:p>
          <a:p>
            <a:pPr algn="just"/>
            <a:r>
              <a:rPr lang="en-US" altLang="en-US"/>
              <a:t>Class names:</a:t>
            </a:r>
            <a:r>
              <a:rPr lang="en-US" altLang="en-US">
                <a:latin typeface="Book Antiqua" panose="02040602050305030304" pitchFamily="18" charset="0"/>
              </a:rPr>
              <a:t> </a:t>
            </a:r>
          </a:p>
          <a:p>
            <a:pPr lvl="1"/>
            <a:r>
              <a:rPr lang="en-US" altLang="en-US"/>
              <a:t>Capitalize the first letter of each word in the name.  For example, the class name </a:t>
            </a:r>
            <a:r>
              <a:rPr lang="en-US" altLang="en-US" sz="2600">
                <a:latin typeface="Courier New" panose="02070309020205020404" pitchFamily="49" charset="0"/>
              </a:rPr>
              <a:t>ComputeExpression</a:t>
            </a:r>
            <a:r>
              <a:rPr lang="en-US" altLang="en-US"/>
              <a:t>.</a:t>
            </a:r>
            <a:endParaRPr lang="en-US" altLang="en-US">
              <a:latin typeface="Book Antiqua" panose="02040602050305030304" pitchFamily="18" charset="0"/>
            </a:endParaRPr>
          </a:p>
          <a:p>
            <a:pPr lvl="1"/>
            <a:endParaRPr lang="en-US" altLang="en-US"/>
          </a:p>
        </p:txBody>
      </p:sp>
      <p:sp>
        <p:nvSpPr>
          <p:cNvPr id="2" name="Date Placeholder 1">
            <a:extLst>
              <a:ext uri="{FF2B5EF4-FFF2-40B4-BE49-F238E27FC236}">
                <a16:creationId xmlns:a16="http://schemas.microsoft.com/office/drawing/2014/main" id="{E4B4E0EE-CEF3-4050-AE24-F50E04D8529C}"/>
              </a:ext>
            </a:extLst>
          </p:cNvPr>
          <p:cNvSpPr>
            <a:spLocks noGrp="1"/>
          </p:cNvSpPr>
          <p:nvPr>
            <p:ph type="dt" sz="half" idx="12"/>
          </p:nvPr>
        </p:nvSpPr>
        <p:spPr/>
        <p:txBody>
          <a:bodyPr/>
          <a:lstStyle/>
          <a:p>
            <a:pPr>
              <a:defRPr/>
            </a:pPr>
            <a:fld id="{0BF94A06-3896-4AA0-BB71-EB7ED3AA1ABF}" type="datetime2">
              <a:rPr lang="en-US" smtClean="0"/>
              <a:t>Saturday, December 21, 2019</a:t>
            </a:fld>
            <a:endParaRPr lang="en-US"/>
          </a:p>
        </p:txBody>
      </p:sp>
      <p:sp>
        <p:nvSpPr>
          <p:cNvPr id="3" name="Footer Placeholder 2">
            <a:extLst>
              <a:ext uri="{FF2B5EF4-FFF2-40B4-BE49-F238E27FC236}">
                <a16:creationId xmlns:a16="http://schemas.microsoft.com/office/drawing/2014/main" id="{028AA83B-4D7B-4B45-9613-AF925FE7B541}"/>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a:extLst>
              <a:ext uri="{FF2B5EF4-FFF2-40B4-BE49-F238E27FC236}">
                <a16:creationId xmlns:a16="http://schemas.microsoft.com/office/drawing/2014/main" id="{57CC6FDC-900B-40FB-8C64-1F80D080ABF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F77017-8EFD-4D03-B6D1-AA7127B37556}" type="slidenum">
              <a:rPr lang="en-US" altLang="en-US" sz="1400"/>
              <a:pPr/>
              <a:t>66</a:t>
            </a:fld>
            <a:endParaRPr lang="en-US" altLang="en-US" sz="1400"/>
          </a:p>
        </p:txBody>
      </p:sp>
      <p:sp>
        <p:nvSpPr>
          <p:cNvPr id="101379" name="Rectangle 2">
            <a:extLst>
              <a:ext uri="{FF2B5EF4-FFF2-40B4-BE49-F238E27FC236}">
                <a16:creationId xmlns:a16="http://schemas.microsoft.com/office/drawing/2014/main" id="{07BFF783-7DEB-4243-85C4-3A4464025B1F}"/>
              </a:ext>
            </a:extLst>
          </p:cNvPr>
          <p:cNvSpPr>
            <a:spLocks noGrp="1" noChangeArrowheads="1"/>
          </p:cNvSpPr>
          <p:nvPr>
            <p:ph type="title"/>
          </p:nvPr>
        </p:nvSpPr>
        <p:spPr>
          <a:xfrm>
            <a:off x="685800" y="0"/>
            <a:ext cx="7772400" cy="1428750"/>
          </a:xfrm>
          <a:noFill/>
        </p:spPr>
        <p:txBody>
          <a:bodyPr/>
          <a:lstStyle/>
          <a:p>
            <a:pPr algn="ctr"/>
            <a:r>
              <a:rPr lang="en-US" altLang="en-US" sz="4000" dirty="0">
                <a:solidFill>
                  <a:srgbClr val="7030A0"/>
                </a:solidFill>
              </a:rPr>
              <a:t>Proper Indentation and Spacing</a:t>
            </a:r>
            <a:endParaRPr lang="en-US" altLang="en-US" dirty="0">
              <a:solidFill>
                <a:srgbClr val="7030A0"/>
              </a:solidFill>
            </a:endParaRPr>
          </a:p>
        </p:txBody>
      </p:sp>
      <p:sp>
        <p:nvSpPr>
          <p:cNvPr id="101380" name="Rectangle 3">
            <a:extLst>
              <a:ext uri="{FF2B5EF4-FFF2-40B4-BE49-F238E27FC236}">
                <a16:creationId xmlns:a16="http://schemas.microsoft.com/office/drawing/2014/main" id="{5B3ED92C-7617-47F4-9DB7-3E243A7ECFA6}"/>
              </a:ext>
            </a:extLst>
          </p:cNvPr>
          <p:cNvSpPr>
            <a:spLocks noGrp="1" noChangeArrowheads="1"/>
          </p:cNvSpPr>
          <p:nvPr>
            <p:ph type="body" idx="1"/>
          </p:nvPr>
        </p:nvSpPr>
        <p:spPr>
          <a:xfrm>
            <a:off x="685800" y="1371600"/>
            <a:ext cx="7924800" cy="4114800"/>
          </a:xfrm>
          <a:noFill/>
        </p:spPr>
        <p:txBody>
          <a:bodyPr/>
          <a:lstStyle/>
          <a:p>
            <a:pPr algn="just"/>
            <a:r>
              <a:rPr lang="en-US" altLang="en-US"/>
              <a:t>Indentation</a:t>
            </a:r>
            <a:endParaRPr lang="en-US" altLang="en-US">
              <a:latin typeface="Book Antiqua" panose="02040602050305030304" pitchFamily="18" charset="0"/>
            </a:endParaRPr>
          </a:p>
          <a:p>
            <a:pPr lvl="1"/>
            <a:r>
              <a:rPr lang="en-US" altLang="en-US"/>
              <a:t>Indent two spaces.</a:t>
            </a:r>
            <a:endParaRPr lang="en-US" altLang="en-US">
              <a:latin typeface="Book Antiqua" panose="02040602050305030304" pitchFamily="18" charset="0"/>
            </a:endParaRPr>
          </a:p>
          <a:p>
            <a:pPr algn="just"/>
            <a:endParaRPr lang="en-US" altLang="en-US">
              <a:latin typeface="Book Antiqua" panose="02040602050305030304" pitchFamily="18" charset="0"/>
            </a:endParaRPr>
          </a:p>
          <a:p>
            <a:pPr algn="just">
              <a:spcBef>
                <a:spcPct val="0"/>
              </a:spcBef>
            </a:pPr>
            <a:r>
              <a:rPr lang="en-US" altLang="en-US"/>
              <a:t>Spacing </a:t>
            </a:r>
          </a:p>
          <a:p>
            <a:pPr lvl="1"/>
            <a:r>
              <a:rPr lang="en-US" altLang="en-US"/>
              <a:t>Use blank line to separate segments of the code.</a:t>
            </a:r>
          </a:p>
        </p:txBody>
      </p:sp>
      <p:sp>
        <p:nvSpPr>
          <p:cNvPr id="2" name="Date Placeholder 1">
            <a:extLst>
              <a:ext uri="{FF2B5EF4-FFF2-40B4-BE49-F238E27FC236}">
                <a16:creationId xmlns:a16="http://schemas.microsoft.com/office/drawing/2014/main" id="{4B76E3F6-7352-4A3A-958F-003AA0BE2A56}"/>
              </a:ext>
            </a:extLst>
          </p:cNvPr>
          <p:cNvSpPr>
            <a:spLocks noGrp="1"/>
          </p:cNvSpPr>
          <p:nvPr>
            <p:ph type="dt" sz="half" idx="12"/>
          </p:nvPr>
        </p:nvSpPr>
        <p:spPr/>
        <p:txBody>
          <a:bodyPr/>
          <a:lstStyle/>
          <a:p>
            <a:pPr>
              <a:defRPr/>
            </a:pPr>
            <a:fld id="{A40E4C0B-DD9A-4D7A-9758-85F912FC2955}" type="datetime2">
              <a:rPr lang="en-US" smtClean="0"/>
              <a:t>Saturday, December 21, 2019</a:t>
            </a:fld>
            <a:endParaRPr lang="en-US"/>
          </a:p>
        </p:txBody>
      </p:sp>
      <p:sp>
        <p:nvSpPr>
          <p:cNvPr id="3" name="Footer Placeholder 2">
            <a:extLst>
              <a:ext uri="{FF2B5EF4-FFF2-40B4-BE49-F238E27FC236}">
                <a16:creationId xmlns:a16="http://schemas.microsoft.com/office/drawing/2014/main" id="{9D5DB0AF-AF84-4619-A3A5-8B56093979A7}"/>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a:extLst>
              <a:ext uri="{FF2B5EF4-FFF2-40B4-BE49-F238E27FC236}">
                <a16:creationId xmlns:a16="http://schemas.microsoft.com/office/drawing/2014/main" id="{92FB6385-1F94-45E5-B230-7B9FEBB8D17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C64B97-A1D3-4D27-91A0-673A75BEA5FD}" type="slidenum">
              <a:rPr lang="en-US" altLang="en-US" sz="1400"/>
              <a:pPr/>
              <a:t>67</a:t>
            </a:fld>
            <a:endParaRPr lang="en-US" altLang="en-US" sz="1400"/>
          </a:p>
        </p:txBody>
      </p:sp>
      <p:sp>
        <p:nvSpPr>
          <p:cNvPr id="102403" name="Rectangle 2">
            <a:extLst>
              <a:ext uri="{FF2B5EF4-FFF2-40B4-BE49-F238E27FC236}">
                <a16:creationId xmlns:a16="http://schemas.microsoft.com/office/drawing/2014/main" id="{8B64C9B9-4796-4488-88F8-26F882FF7FB6}"/>
              </a:ext>
            </a:extLst>
          </p:cNvPr>
          <p:cNvSpPr>
            <a:spLocks noGrp="1" noChangeArrowheads="1"/>
          </p:cNvSpPr>
          <p:nvPr>
            <p:ph type="title"/>
          </p:nvPr>
        </p:nvSpPr>
        <p:spPr>
          <a:xfrm>
            <a:off x="685800" y="0"/>
            <a:ext cx="7772400" cy="1428750"/>
          </a:xfrm>
          <a:noFill/>
        </p:spPr>
        <p:txBody>
          <a:bodyPr/>
          <a:lstStyle/>
          <a:p>
            <a:pPr algn="ctr"/>
            <a:r>
              <a:rPr lang="en-US" altLang="en-US" sz="4000" dirty="0">
                <a:solidFill>
                  <a:srgbClr val="7030A0"/>
                </a:solidFill>
              </a:rPr>
              <a:t>Block Styles</a:t>
            </a:r>
            <a:endParaRPr lang="en-US" altLang="en-US" dirty="0">
              <a:solidFill>
                <a:srgbClr val="7030A0"/>
              </a:solidFill>
            </a:endParaRPr>
          </a:p>
        </p:txBody>
      </p:sp>
      <p:sp>
        <p:nvSpPr>
          <p:cNvPr id="102404" name="Rectangle 3">
            <a:extLst>
              <a:ext uri="{FF2B5EF4-FFF2-40B4-BE49-F238E27FC236}">
                <a16:creationId xmlns:a16="http://schemas.microsoft.com/office/drawing/2014/main" id="{387D540F-CEF4-4546-9D79-B8B89CB8771E}"/>
              </a:ext>
            </a:extLst>
          </p:cNvPr>
          <p:cNvSpPr>
            <a:spLocks noGrp="1" noChangeArrowheads="1"/>
          </p:cNvSpPr>
          <p:nvPr>
            <p:ph type="body" idx="1"/>
          </p:nvPr>
        </p:nvSpPr>
        <p:spPr>
          <a:xfrm>
            <a:off x="685800" y="1295400"/>
            <a:ext cx="7924800" cy="685800"/>
          </a:xfrm>
          <a:noFill/>
        </p:spPr>
        <p:txBody>
          <a:bodyPr/>
          <a:lstStyle/>
          <a:p>
            <a:pPr algn="just">
              <a:buFont typeface="Monotype Sorts" pitchFamily="2" charset="2"/>
              <a:buNone/>
            </a:pPr>
            <a:r>
              <a:rPr lang="en-US" altLang="en-US"/>
              <a:t>Use end-of-line style for braces.</a:t>
            </a:r>
            <a:endParaRPr lang="en-US" altLang="en-US">
              <a:latin typeface="Book Antiqua" panose="02040602050305030304" pitchFamily="18" charset="0"/>
            </a:endParaRPr>
          </a:p>
          <a:p>
            <a:pPr lvl="4" algn="just">
              <a:buFontTx/>
              <a:buNone/>
            </a:pPr>
            <a:endParaRPr lang="en-US" altLang="en-US"/>
          </a:p>
        </p:txBody>
      </p:sp>
      <p:sp>
        <p:nvSpPr>
          <p:cNvPr id="102405" name="Rectangle 4">
            <a:extLst>
              <a:ext uri="{FF2B5EF4-FFF2-40B4-BE49-F238E27FC236}">
                <a16:creationId xmlns:a16="http://schemas.microsoft.com/office/drawing/2014/main" id="{D1879597-AA39-4122-8217-F976D6CDD6BF}"/>
              </a:ext>
            </a:extLst>
          </p:cNvPr>
          <p:cNvSpPr>
            <a:spLocks noChangeArrowheads="1"/>
          </p:cNvSpPr>
          <p:nvPr/>
        </p:nvSpPr>
        <p:spPr bwMode="auto">
          <a:xfrm>
            <a:off x="0" y="23622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u="sng">
                <a:latin typeface="Courier" charset="0"/>
                <a:cs typeface="Times New Roman" panose="02020603050405020304" pitchFamily="18" charset="0"/>
              </a:rPr>
              <a:t> </a:t>
            </a:r>
          </a:p>
          <a:p>
            <a:endParaRPr lang="en-US" altLang="en-US"/>
          </a:p>
        </p:txBody>
      </p:sp>
      <p:graphicFrame>
        <p:nvGraphicFramePr>
          <p:cNvPr id="8" name="Object 5">
            <a:extLst>
              <a:ext uri="{FF2B5EF4-FFF2-40B4-BE49-F238E27FC236}">
                <a16:creationId xmlns:a16="http://schemas.microsoft.com/office/drawing/2014/main" id="{CF2795EF-F0BB-4158-B78C-8C19F449CF6B}"/>
              </a:ext>
            </a:extLst>
          </p:cNvPr>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spid="_x0000_s11291" name="Picture" r:id="rId3" imgW="4646552" imgH="2130050" progId="Word.Picture.8">
                  <p:embed/>
                </p:oleObj>
              </mc:Choice>
              <mc:Fallback>
                <p:oleObj name="Picture" r:id="rId3" imgW="4646552" imgH="2130050" progId="Word.Picture.8">
                  <p:embed/>
                  <p:pic>
                    <p:nvPicPr>
                      <p:cNvPr id="102406" name="Object 5">
                        <a:extLst>
                          <a:ext uri="{FF2B5EF4-FFF2-40B4-BE49-F238E27FC236}">
                            <a16:creationId xmlns:a16="http://schemas.microsoft.com/office/drawing/2014/main" id="{B64B1B81-DF42-4AB4-87F9-0D8FEDD752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ate Placeholder 1">
            <a:extLst>
              <a:ext uri="{FF2B5EF4-FFF2-40B4-BE49-F238E27FC236}">
                <a16:creationId xmlns:a16="http://schemas.microsoft.com/office/drawing/2014/main" id="{5125720A-82A4-4587-89D4-3F59A7F3615B}"/>
              </a:ext>
            </a:extLst>
          </p:cNvPr>
          <p:cNvSpPr>
            <a:spLocks noGrp="1"/>
          </p:cNvSpPr>
          <p:nvPr>
            <p:ph type="dt" sz="half" idx="12"/>
          </p:nvPr>
        </p:nvSpPr>
        <p:spPr/>
        <p:txBody>
          <a:bodyPr/>
          <a:lstStyle/>
          <a:p>
            <a:pPr>
              <a:defRPr/>
            </a:pPr>
            <a:fld id="{8824EF60-0E3A-4B71-9188-8DB45C71D116}" type="datetime2">
              <a:rPr lang="en-US" smtClean="0"/>
              <a:t>Saturday, December 21, 2019</a:t>
            </a:fld>
            <a:endParaRPr lang="en-US"/>
          </a:p>
        </p:txBody>
      </p:sp>
      <p:sp>
        <p:nvSpPr>
          <p:cNvPr id="3" name="Footer Placeholder 2">
            <a:extLst>
              <a:ext uri="{FF2B5EF4-FFF2-40B4-BE49-F238E27FC236}">
                <a16:creationId xmlns:a16="http://schemas.microsoft.com/office/drawing/2014/main" id="{3F341089-0CDC-49F2-99B7-39D333C1794D}"/>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a:extLst>
              <a:ext uri="{FF2B5EF4-FFF2-40B4-BE49-F238E27FC236}">
                <a16:creationId xmlns:a16="http://schemas.microsoft.com/office/drawing/2014/main" id="{8745E5BE-569D-4FC0-88F4-36282FB0290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359EB9-2EB1-4771-8F68-A4895F2298CB}" type="slidenum">
              <a:rPr lang="en-US" altLang="en-US" sz="1400"/>
              <a:pPr/>
              <a:t>68</a:t>
            </a:fld>
            <a:endParaRPr lang="en-US" altLang="en-US" sz="1400"/>
          </a:p>
        </p:txBody>
      </p:sp>
      <p:sp>
        <p:nvSpPr>
          <p:cNvPr id="103427" name="Rectangle 2">
            <a:extLst>
              <a:ext uri="{FF2B5EF4-FFF2-40B4-BE49-F238E27FC236}">
                <a16:creationId xmlns:a16="http://schemas.microsoft.com/office/drawing/2014/main" id="{DC7404E2-91CC-4F08-B581-F0E108DA5666}"/>
              </a:ext>
            </a:extLst>
          </p:cNvPr>
          <p:cNvSpPr>
            <a:spLocks noGrp="1" noChangeArrowheads="1"/>
          </p:cNvSpPr>
          <p:nvPr>
            <p:ph type="title"/>
          </p:nvPr>
        </p:nvSpPr>
        <p:spPr>
          <a:xfrm>
            <a:off x="685800" y="0"/>
            <a:ext cx="7772400" cy="1428750"/>
          </a:xfrm>
          <a:noFill/>
        </p:spPr>
        <p:txBody>
          <a:bodyPr/>
          <a:lstStyle/>
          <a:p>
            <a:pPr algn="ctr"/>
            <a:r>
              <a:rPr lang="en-US" altLang="en-US" dirty="0">
                <a:solidFill>
                  <a:srgbClr val="7030A0"/>
                </a:solidFill>
              </a:rPr>
              <a:t>Programming Errors</a:t>
            </a:r>
          </a:p>
        </p:txBody>
      </p:sp>
      <p:sp>
        <p:nvSpPr>
          <p:cNvPr id="103428" name="Rectangle 3">
            <a:extLst>
              <a:ext uri="{FF2B5EF4-FFF2-40B4-BE49-F238E27FC236}">
                <a16:creationId xmlns:a16="http://schemas.microsoft.com/office/drawing/2014/main" id="{E566F25B-516C-4D20-B121-BF791A838DEF}"/>
              </a:ext>
            </a:extLst>
          </p:cNvPr>
          <p:cNvSpPr>
            <a:spLocks noGrp="1" noChangeArrowheads="1"/>
          </p:cNvSpPr>
          <p:nvPr>
            <p:ph type="body" idx="1"/>
          </p:nvPr>
        </p:nvSpPr>
        <p:spPr>
          <a:xfrm>
            <a:off x="685800" y="1371600"/>
            <a:ext cx="7696200" cy="4114800"/>
          </a:xfrm>
          <a:noFill/>
        </p:spPr>
        <p:txBody>
          <a:bodyPr/>
          <a:lstStyle/>
          <a:p>
            <a:pPr algn="just"/>
            <a:r>
              <a:rPr lang="en-US" altLang="en-US"/>
              <a:t>Syntax Errors</a:t>
            </a:r>
          </a:p>
          <a:p>
            <a:pPr lvl="1" algn="just"/>
            <a:r>
              <a:rPr lang="en-US" altLang="en-US"/>
              <a:t>Detected by the compiler</a:t>
            </a:r>
          </a:p>
          <a:p>
            <a:pPr algn="just"/>
            <a:r>
              <a:rPr lang="en-US" altLang="en-US"/>
              <a:t>Runtime Errors</a:t>
            </a:r>
          </a:p>
          <a:p>
            <a:pPr lvl="1" algn="just"/>
            <a:r>
              <a:rPr lang="en-US" altLang="en-US"/>
              <a:t>Causes the program to abort</a:t>
            </a:r>
          </a:p>
          <a:p>
            <a:pPr algn="just"/>
            <a:r>
              <a:rPr lang="en-US" altLang="en-US"/>
              <a:t>Logic Errors</a:t>
            </a:r>
          </a:p>
          <a:p>
            <a:pPr lvl="1" algn="just"/>
            <a:r>
              <a:rPr lang="en-US" altLang="en-US"/>
              <a:t>Produces incorrect result</a:t>
            </a:r>
          </a:p>
        </p:txBody>
      </p:sp>
      <p:sp>
        <p:nvSpPr>
          <p:cNvPr id="2" name="Date Placeholder 1">
            <a:extLst>
              <a:ext uri="{FF2B5EF4-FFF2-40B4-BE49-F238E27FC236}">
                <a16:creationId xmlns:a16="http://schemas.microsoft.com/office/drawing/2014/main" id="{4F5D01D1-CC63-4110-80F6-9D215B5A90F1}"/>
              </a:ext>
            </a:extLst>
          </p:cNvPr>
          <p:cNvSpPr>
            <a:spLocks noGrp="1"/>
          </p:cNvSpPr>
          <p:nvPr>
            <p:ph type="dt" sz="half" idx="12"/>
          </p:nvPr>
        </p:nvSpPr>
        <p:spPr/>
        <p:txBody>
          <a:bodyPr/>
          <a:lstStyle/>
          <a:p>
            <a:pPr>
              <a:defRPr/>
            </a:pPr>
            <a:fld id="{1F2B6850-2DF8-44DF-8CD9-BF871AB529D3}" type="datetime2">
              <a:rPr lang="en-US" smtClean="0"/>
              <a:t>Saturday, December 21, 2019</a:t>
            </a:fld>
            <a:endParaRPr lang="en-US"/>
          </a:p>
        </p:txBody>
      </p:sp>
      <p:sp>
        <p:nvSpPr>
          <p:cNvPr id="3" name="Footer Placeholder 2">
            <a:extLst>
              <a:ext uri="{FF2B5EF4-FFF2-40B4-BE49-F238E27FC236}">
                <a16:creationId xmlns:a16="http://schemas.microsoft.com/office/drawing/2014/main" id="{8D108EC6-3D70-438A-98A3-58D239145147}"/>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a:extLst>
              <a:ext uri="{FF2B5EF4-FFF2-40B4-BE49-F238E27FC236}">
                <a16:creationId xmlns:a16="http://schemas.microsoft.com/office/drawing/2014/main" id="{D9FE05C7-AD81-4831-A16C-5BD0FC6FFE3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C29478-4219-448B-9831-5F858192F4FA}" type="slidenum">
              <a:rPr lang="en-US" altLang="en-US" sz="1400"/>
              <a:pPr/>
              <a:t>69</a:t>
            </a:fld>
            <a:endParaRPr lang="en-US" altLang="en-US" sz="1400"/>
          </a:p>
        </p:txBody>
      </p:sp>
      <p:sp>
        <p:nvSpPr>
          <p:cNvPr id="104451" name="Rectangle 2">
            <a:extLst>
              <a:ext uri="{FF2B5EF4-FFF2-40B4-BE49-F238E27FC236}">
                <a16:creationId xmlns:a16="http://schemas.microsoft.com/office/drawing/2014/main" id="{9B534686-AB4E-4E89-9ACE-4A2328E37192}"/>
              </a:ext>
            </a:extLst>
          </p:cNvPr>
          <p:cNvSpPr>
            <a:spLocks noGrp="1" noChangeArrowheads="1"/>
          </p:cNvSpPr>
          <p:nvPr>
            <p:ph type="title"/>
          </p:nvPr>
        </p:nvSpPr>
        <p:spPr>
          <a:xfrm>
            <a:off x="685800" y="691747"/>
            <a:ext cx="7772400" cy="685800"/>
          </a:xfrm>
          <a:noFill/>
        </p:spPr>
        <p:txBody>
          <a:bodyPr/>
          <a:lstStyle/>
          <a:p>
            <a:pPr algn="ctr"/>
            <a:r>
              <a:rPr lang="en-US" altLang="en-US" dirty="0">
                <a:solidFill>
                  <a:srgbClr val="7030A0"/>
                </a:solidFill>
              </a:rPr>
              <a:t>Syntax Errors</a:t>
            </a:r>
          </a:p>
        </p:txBody>
      </p:sp>
      <p:sp>
        <p:nvSpPr>
          <p:cNvPr id="7" name="Rectangle 3">
            <a:extLst>
              <a:ext uri="{FF2B5EF4-FFF2-40B4-BE49-F238E27FC236}">
                <a16:creationId xmlns:a16="http://schemas.microsoft.com/office/drawing/2014/main" id="{61CDADE3-E7CD-4F6F-AE74-6C2001C6FFDA}"/>
              </a:ext>
            </a:extLst>
          </p:cNvPr>
          <p:cNvSpPr txBox="1">
            <a:spLocks noChangeArrowheads="1"/>
          </p:cNvSpPr>
          <p:nvPr/>
        </p:nvSpPr>
        <p:spPr bwMode="auto">
          <a:xfrm>
            <a:off x="457200" y="2120900"/>
            <a:ext cx="8458200" cy="2209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public class ShowSyntaxErrors {</a:t>
            </a:r>
          </a:p>
          <a:p>
            <a:pPr marL="342900" marR="0" lvl="0" indent="-342900" algn="l" defTabSz="914400" rtl="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public static main(String[] args) {</a:t>
            </a:r>
          </a:p>
          <a:p>
            <a:pPr marL="342900" marR="0" lvl="0" indent="-342900" algn="l" defTabSz="914400" rtl="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System.out.println("Welcome to Java);</a:t>
            </a:r>
          </a:p>
          <a:p>
            <a:pPr marL="342900" marR="0" lvl="0" indent="-342900" algn="l" defTabSz="914400" rtl="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a:p>
            <a:pPr marL="342900" marR="0" lvl="0" indent="-342900" algn="l" defTabSz="914400" rtl="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a:t>
            </a:r>
          </a:p>
        </p:txBody>
      </p:sp>
      <p:sp>
        <p:nvSpPr>
          <p:cNvPr id="3" name="Date Placeholder 2">
            <a:extLst>
              <a:ext uri="{FF2B5EF4-FFF2-40B4-BE49-F238E27FC236}">
                <a16:creationId xmlns:a16="http://schemas.microsoft.com/office/drawing/2014/main" id="{EDECC125-71A2-4DF1-B354-AC521EB8F014}"/>
              </a:ext>
            </a:extLst>
          </p:cNvPr>
          <p:cNvSpPr>
            <a:spLocks noGrp="1"/>
          </p:cNvSpPr>
          <p:nvPr>
            <p:ph type="dt" sz="half" idx="12"/>
          </p:nvPr>
        </p:nvSpPr>
        <p:spPr/>
        <p:txBody>
          <a:bodyPr/>
          <a:lstStyle/>
          <a:p>
            <a:pPr>
              <a:defRPr/>
            </a:pPr>
            <a:fld id="{428480B8-2087-4CD4-8CFD-E23C4DEA6F52}" type="datetime2">
              <a:rPr lang="en-US" smtClean="0"/>
              <a:t>Saturday, December 21, 2019</a:t>
            </a:fld>
            <a:endParaRPr lang="en-US"/>
          </a:p>
        </p:txBody>
      </p:sp>
      <p:sp>
        <p:nvSpPr>
          <p:cNvPr id="4" name="Footer Placeholder 3">
            <a:extLst>
              <a:ext uri="{FF2B5EF4-FFF2-40B4-BE49-F238E27FC236}">
                <a16:creationId xmlns:a16="http://schemas.microsoft.com/office/drawing/2014/main" id="{4A472031-5543-4EF7-BE3B-E9F71542A957}"/>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457200"/>
            <a:ext cx="9144000" cy="1371600"/>
          </a:xfrm>
        </p:spPr>
        <p:txBody>
          <a:bodyPr/>
          <a:lstStyle/>
          <a:p>
            <a:pPr algn="ctr"/>
            <a:r>
              <a:rPr lang="en-US" altLang="en-US" dirty="0">
                <a:solidFill>
                  <a:srgbClr val="7030A0"/>
                </a:solidFill>
              </a:rPr>
              <a:t>Primary Goals of the Java Technology</a:t>
            </a:r>
          </a:p>
        </p:txBody>
      </p:sp>
      <p:sp>
        <p:nvSpPr>
          <p:cNvPr id="25603" name="Rectangle 3">
            <a:extLst>
              <a:ext uri="{FF2B5EF4-FFF2-40B4-BE49-F238E27FC236}">
                <a16:creationId xmlns:a16="http://schemas.microsoft.com/office/drawing/2014/main" id="{9EC10F9F-2D43-4446-8C45-FA505AE6ED93}"/>
              </a:ext>
            </a:extLst>
          </p:cNvPr>
          <p:cNvSpPr>
            <a:spLocks noGrp="1" noChangeArrowheads="1"/>
          </p:cNvSpPr>
          <p:nvPr>
            <p:ph type="body" idx="1"/>
          </p:nvPr>
        </p:nvSpPr>
        <p:spPr>
          <a:xfrm>
            <a:off x="457200" y="1828800"/>
            <a:ext cx="8229600" cy="4865614"/>
          </a:xfrm>
        </p:spPr>
        <p:txBody>
          <a:bodyPr/>
          <a:lstStyle/>
          <a:p>
            <a:r>
              <a:rPr lang="en-US" dirty="0"/>
              <a:t>The following features fulfill these goals:</a:t>
            </a:r>
          </a:p>
          <a:p>
            <a:pPr lvl="1"/>
            <a:r>
              <a:rPr lang="en-US" dirty="0"/>
              <a:t>The Java Virtual Machine (JVM™)1</a:t>
            </a:r>
          </a:p>
          <a:p>
            <a:pPr lvl="1"/>
            <a:r>
              <a:rPr lang="en-US" dirty="0"/>
              <a:t>Garbage collection</a:t>
            </a:r>
          </a:p>
          <a:p>
            <a:pPr lvl="1"/>
            <a:r>
              <a:rPr lang="en-US" dirty="0"/>
              <a:t>The Java Runtime Environment (JRE)</a:t>
            </a:r>
          </a:p>
          <a:p>
            <a:pPr lvl="1"/>
            <a:r>
              <a:rPr lang="en-US" dirty="0"/>
              <a:t>JVM tool interface</a:t>
            </a:r>
            <a:endParaRPr lang="en-US" altLang="en-US" sz="2000" dirty="0"/>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A85C6BFE-F5EA-49E8-AB44-0ED98B4D4982}"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7</a:t>
            </a:fld>
            <a:endParaRPr lang="en-US" altLang="en-US"/>
          </a:p>
        </p:txBody>
      </p:sp>
    </p:spTree>
    <p:extLst>
      <p:ext uri="{BB962C8B-B14F-4D97-AF65-F5344CB8AC3E}">
        <p14:creationId xmlns:p14="http://schemas.microsoft.com/office/powerpoint/2010/main" val="373953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a:extLst>
              <a:ext uri="{FF2B5EF4-FFF2-40B4-BE49-F238E27FC236}">
                <a16:creationId xmlns:a16="http://schemas.microsoft.com/office/drawing/2014/main" id="{9747E4D3-71D6-4464-8C8D-8766C842E00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B671C9-3611-411D-916E-B1CDC05E77D8}" type="slidenum">
              <a:rPr lang="en-US" altLang="en-US" sz="1400"/>
              <a:pPr/>
              <a:t>70</a:t>
            </a:fld>
            <a:endParaRPr lang="en-US" altLang="en-US" sz="1400"/>
          </a:p>
        </p:txBody>
      </p:sp>
      <p:sp>
        <p:nvSpPr>
          <p:cNvPr id="105475" name="Rectangle 2">
            <a:extLst>
              <a:ext uri="{FF2B5EF4-FFF2-40B4-BE49-F238E27FC236}">
                <a16:creationId xmlns:a16="http://schemas.microsoft.com/office/drawing/2014/main" id="{26D1A48B-8CBA-4EEE-AE92-4931F3E7FB34}"/>
              </a:ext>
            </a:extLst>
          </p:cNvPr>
          <p:cNvSpPr>
            <a:spLocks noGrp="1" noChangeArrowheads="1"/>
          </p:cNvSpPr>
          <p:nvPr>
            <p:ph type="title"/>
          </p:nvPr>
        </p:nvSpPr>
        <p:spPr>
          <a:xfrm>
            <a:off x="685800" y="444500"/>
            <a:ext cx="7772400" cy="685800"/>
          </a:xfrm>
          <a:noFill/>
        </p:spPr>
        <p:txBody>
          <a:bodyPr/>
          <a:lstStyle/>
          <a:p>
            <a:pPr algn="ctr"/>
            <a:r>
              <a:rPr lang="en-US" altLang="en-US" dirty="0">
                <a:solidFill>
                  <a:srgbClr val="7030A0"/>
                </a:solidFill>
              </a:rPr>
              <a:t>Runtime Errors</a:t>
            </a:r>
          </a:p>
        </p:txBody>
      </p:sp>
      <p:sp>
        <p:nvSpPr>
          <p:cNvPr id="7" name="Rectangle 3">
            <a:extLst>
              <a:ext uri="{FF2B5EF4-FFF2-40B4-BE49-F238E27FC236}">
                <a16:creationId xmlns:a16="http://schemas.microsoft.com/office/drawing/2014/main" id="{3B190F59-0B44-4BDE-B4B7-8995526FF93D}"/>
              </a:ext>
            </a:extLst>
          </p:cNvPr>
          <p:cNvSpPr txBox="1">
            <a:spLocks noChangeArrowheads="1"/>
          </p:cNvSpPr>
          <p:nvPr/>
        </p:nvSpPr>
        <p:spPr bwMode="auto">
          <a:xfrm>
            <a:off x="419100" y="1765300"/>
            <a:ext cx="8305800" cy="2133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0" fontAlgn="base" latinLnBrk="0" hangingPunct="0">
              <a:lnSpc>
                <a:spcPct val="9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Times New Roman" panose="02020603050405020304" pitchFamily="18" charset="0"/>
              </a:rPr>
              <a:t>public class </a:t>
            </a:r>
            <a:r>
              <a:rPr kumimoji="0" lang="en-US" altLang="en-US" sz="2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Times New Roman" panose="02020603050405020304" pitchFamily="18" charset="0"/>
              </a:rPr>
              <a:t>ShowRuntimeErrors</a:t>
            </a:r>
            <a:r>
              <a:rPr kumimoji="0" lang="en-US" altLang="en-US" sz="2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Times New Roman" panose="02020603050405020304" pitchFamily="18" charset="0"/>
              </a:rPr>
              <a:t> {</a:t>
            </a:r>
          </a:p>
          <a:p>
            <a:pPr marL="342900" marR="0" lvl="0" indent="-342900" algn="just" defTabSz="914400" rtl="0" eaLnBrk="0" fontAlgn="base" latinLnBrk="0" hangingPunct="0">
              <a:lnSpc>
                <a:spcPct val="9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Times New Roman" panose="02020603050405020304" pitchFamily="18" charset="0"/>
              </a:rPr>
              <a:t>  public static void main(String[] </a:t>
            </a:r>
            <a:r>
              <a:rPr kumimoji="0" lang="en-US" altLang="en-US" sz="2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Times New Roman" panose="02020603050405020304" pitchFamily="18" charset="0"/>
              </a:rPr>
              <a:t>args</a:t>
            </a:r>
            <a:r>
              <a:rPr kumimoji="0" lang="en-US" altLang="en-US" sz="2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Times New Roman" panose="02020603050405020304" pitchFamily="18" charset="0"/>
              </a:rPr>
              <a:t>) {</a:t>
            </a:r>
          </a:p>
          <a:p>
            <a:pPr marL="342900" marR="0" lvl="0" indent="-342900" algn="just" defTabSz="914400" rtl="0" eaLnBrk="0" fontAlgn="base" latinLnBrk="0" hangingPunct="0">
              <a:lnSpc>
                <a:spcPct val="9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Times New Roman" panose="02020603050405020304" pitchFamily="18" charset="0"/>
              </a:rPr>
              <a:t>System.out.println</a:t>
            </a:r>
            <a:r>
              <a:rPr kumimoji="0" lang="en-US" altLang="en-US" sz="2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Times New Roman" panose="02020603050405020304" pitchFamily="18" charset="0"/>
              </a:rPr>
              <a:t>(1 / 0);</a:t>
            </a:r>
          </a:p>
          <a:p>
            <a:pPr marL="342900" marR="0" lvl="0" indent="-342900" algn="just" defTabSz="914400" rtl="0" eaLnBrk="0" fontAlgn="base" latinLnBrk="0" hangingPunct="0">
              <a:lnSpc>
                <a:spcPct val="9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Times New Roman" panose="02020603050405020304" pitchFamily="18" charset="0"/>
              </a:rPr>
              <a:t>  }</a:t>
            </a:r>
          </a:p>
          <a:p>
            <a:pPr marL="342900" marR="0" lvl="0" indent="-342900" algn="just" defTabSz="914400" rtl="0" eaLnBrk="0" fontAlgn="base" latinLnBrk="0" hangingPunct="0">
              <a:lnSpc>
                <a:spcPct val="90000"/>
              </a:lnSpc>
              <a:spcBef>
                <a:spcPct val="20000"/>
              </a:spcBef>
              <a:spcAft>
                <a:spcPct val="0"/>
              </a:spcAft>
              <a:buClr>
                <a:srgbClr val="FFFF99"/>
              </a:buClr>
              <a:buSzPct val="75000"/>
              <a:buFont typeface="Monotype Sorts" pitchFamily="2" charset="2"/>
              <a:buNone/>
              <a:tabLst/>
              <a:defRPr/>
            </a:pPr>
            <a:r>
              <a:rPr kumimoji="0" lang="en-US" altLang="en-US" sz="2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Times New Roman" panose="02020603050405020304" pitchFamily="18" charset="0"/>
              </a:rPr>
              <a:t>}</a:t>
            </a:r>
          </a:p>
        </p:txBody>
      </p:sp>
      <p:sp>
        <p:nvSpPr>
          <p:cNvPr id="3" name="Date Placeholder 2">
            <a:extLst>
              <a:ext uri="{FF2B5EF4-FFF2-40B4-BE49-F238E27FC236}">
                <a16:creationId xmlns:a16="http://schemas.microsoft.com/office/drawing/2014/main" id="{57B7A128-C835-433A-8302-E4B2E429F41A}"/>
              </a:ext>
            </a:extLst>
          </p:cNvPr>
          <p:cNvSpPr>
            <a:spLocks noGrp="1"/>
          </p:cNvSpPr>
          <p:nvPr>
            <p:ph type="dt" sz="half" idx="12"/>
          </p:nvPr>
        </p:nvSpPr>
        <p:spPr/>
        <p:txBody>
          <a:bodyPr/>
          <a:lstStyle/>
          <a:p>
            <a:pPr>
              <a:defRPr/>
            </a:pPr>
            <a:fld id="{46CEE24B-FBAA-4463-AB43-382D3CB3AC29}" type="datetime2">
              <a:rPr lang="en-US" smtClean="0"/>
              <a:t>Saturday, December 21, 2019</a:t>
            </a:fld>
            <a:endParaRPr lang="en-US"/>
          </a:p>
        </p:txBody>
      </p:sp>
      <p:sp>
        <p:nvSpPr>
          <p:cNvPr id="4" name="Footer Placeholder 3">
            <a:extLst>
              <a:ext uri="{FF2B5EF4-FFF2-40B4-BE49-F238E27FC236}">
                <a16:creationId xmlns:a16="http://schemas.microsoft.com/office/drawing/2014/main" id="{5DC7A422-D10D-4B0C-86DA-F81EE2FFFCB1}"/>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a:extLst>
              <a:ext uri="{FF2B5EF4-FFF2-40B4-BE49-F238E27FC236}">
                <a16:creationId xmlns:a16="http://schemas.microsoft.com/office/drawing/2014/main" id="{92D97577-DE81-4DFD-8390-A62B2989365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ED8D6F-603B-4350-B714-ED06290D0FDA}" type="slidenum">
              <a:rPr lang="en-US" altLang="en-US" sz="1400"/>
              <a:pPr/>
              <a:t>71</a:t>
            </a:fld>
            <a:endParaRPr lang="en-US" altLang="en-US" sz="1400"/>
          </a:p>
        </p:txBody>
      </p:sp>
      <p:sp>
        <p:nvSpPr>
          <p:cNvPr id="106499" name="Rectangle 2">
            <a:extLst>
              <a:ext uri="{FF2B5EF4-FFF2-40B4-BE49-F238E27FC236}">
                <a16:creationId xmlns:a16="http://schemas.microsoft.com/office/drawing/2014/main" id="{3B17473A-7C66-4EF2-B3B5-770E1C539D11}"/>
              </a:ext>
            </a:extLst>
          </p:cNvPr>
          <p:cNvSpPr>
            <a:spLocks noGrp="1" noChangeArrowheads="1"/>
          </p:cNvSpPr>
          <p:nvPr>
            <p:ph type="title"/>
          </p:nvPr>
        </p:nvSpPr>
        <p:spPr>
          <a:xfrm>
            <a:off x="685800" y="482600"/>
            <a:ext cx="7772400" cy="533400"/>
          </a:xfrm>
          <a:noFill/>
        </p:spPr>
        <p:txBody>
          <a:bodyPr/>
          <a:lstStyle/>
          <a:p>
            <a:pPr algn="ctr"/>
            <a:r>
              <a:rPr lang="en-US" altLang="en-US" dirty="0">
                <a:solidFill>
                  <a:srgbClr val="7030A0"/>
                </a:solidFill>
              </a:rPr>
              <a:t>Logic Errors</a:t>
            </a:r>
          </a:p>
        </p:txBody>
      </p:sp>
      <p:sp>
        <p:nvSpPr>
          <p:cNvPr id="7" name="Rectangle 3">
            <a:extLst>
              <a:ext uri="{FF2B5EF4-FFF2-40B4-BE49-F238E27FC236}">
                <a16:creationId xmlns:a16="http://schemas.microsoft.com/office/drawing/2014/main" id="{E9940D46-6145-4C7B-A988-8ED2BD7FFDBF}"/>
              </a:ext>
            </a:extLst>
          </p:cNvPr>
          <p:cNvSpPr txBox="1">
            <a:spLocks noChangeArrowheads="1"/>
          </p:cNvSpPr>
          <p:nvPr/>
        </p:nvSpPr>
        <p:spPr bwMode="auto">
          <a:xfrm>
            <a:off x="228600" y="1295400"/>
            <a:ext cx="8686800" cy="4953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18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public class ShowLogicErrors {</a:t>
            </a:r>
          </a:p>
          <a:p>
            <a:pPr marL="342900" marR="0" lvl="0" indent="-342900" algn="l" defTabSz="914400" rtl="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18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public static void main(String[] args) {</a:t>
            </a:r>
          </a:p>
          <a:p>
            <a:pPr marL="342900" marR="0" lvl="0" indent="-342900" algn="l" defTabSz="914400" rtl="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18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r>
              <a:rPr kumimoji="0" lang="de-DE" altLang="en-US" sz="18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System.out.println("Celsius 35 is Fahrenheit degree ");</a:t>
            </a:r>
          </a:p>
          <a:p>
            <a:pPr marL="342900" marR="0" lvl="0" indent="-342900" algn="l" defTabSz="914400" rtl="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de-DE" altLang="en-US" sz="18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System.out.println((9 / 5) * 35 + 32);</a:t>
            </a:r>
          </a:p>
          <a:p>
            <a:pPr marL="342900" marR="0" lvl="0" indent="-342900" algn="l" defTabSz="914400" rtl="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18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a:p>
            <a:pPr marL="342900" marR="0" lvl="0" indent="-342900" algn="l" defTabSz="914400" rtl="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18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a:t>
            </a:r>
          </a:p>
        </p:txBody>
      </p:sp>
      <p:sp>
        <p:nvSpPr>
          <p:cNvPr id="3" name="Date Placeholder 2">
            <a:extLst>
              <a:ext uri="{FF2B5EF4-FFF2-40B4-BE49-F238E27FC236}">
                <a16:creationId xmlns:a16="http://schemas.microsoft.com/office/drawing/2014/main" id="{EB9FB272-A81A-4D7C-9044-EA949E17CA7B}"/>
              </a:ext>
            </a:extLst>
          </p:cNvPr>
          <p:cNvSpPr>
            <a:spLocks noGrp="1"/>
          </p:cNvSpPr>
          <p:nvPr>
            <p:ph type="dt" sz="half" idx="12"/>
          </p:nvPr>
        </p:nvSpPr>
        <p:spPr/>
        <p:txBody>
          <a:bodyPr/>
          <a:lstStyle/>
          <a:p>
            <a:pPr>
              <a:defRPr/>
            </a:pPr>
            <a:fld id="{B6297870-5068-48C5-A4AA-94E06DF9E6CB}" type="datetime2">
              <a:rPr lang="en-US" smtClean="0"/>
              <a:t>Saturday, December 21, 2019</a:t>
            </a:fld>
            <a:endParaRPr lang="en-US"/>
          </a:p>
        </p:txBody>
      </p:sp>
      <p:sp>
        <p:nvSpPr>
          <p:cNvPr id="4" name="Footer Placeholder 3">
            <a:extLst>
              <a:ext uri="{FF2B5EF4-FFF2-40B4-BE49-F238E27FC236}">
                <a16:creationId xmlns:a16="http://schemas.microsoft.com/office/drawing/2014/main" id="{7AF1DC09-1C42-4A9E-8D47-27272C54FB0A}"/>
              </a:ext>
            </a:extLst>
          </p:cNvPr>
          <p:cNvSpPr>
            <a:spLocks noGrp="1"/>
          </p:cNvSpPr>
          <p:nvPr>
            <p:ph type="ftr" sz="quarter" idx="10"/>
          </p:nvPr>
        </p:nvSpPr>
        <p:spPr/>
        <p:txBody>
          <a:bodyPr/>
          <a:lstStyle/>
          <a:p>
            <a:pPr algn="r">
              <a:defRPr/>
            </a:pPr>
            <a:r>
              <a:rPr lang="da-DK"/>
              <a:t>CSE, SRM-AP</a:t>
            </a:r>
            <a:endParaRPr lang="en-US" sz="800"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457200"/>
            <a:ext cx="9144000" cy="970767"/>
          </a:xfrm>
        </p:spPr>
        <p:txBody>
          <a:bodyPr/>
          <a:lstStyle/>
          <a:p>
            <a:pPr algn="ctr"/>
            <a:r>
              <a:rPr lang="en-US" dirty="0">
                <a:solidFill>
                  <a:srgbClr val="7030A0"/>
                </a:solidFill>
              </a:rPr>
              <a:t>A Simple Java Application</a:t>
            </a:r>
            <a:endParaRPr lang="en-US" altLang="en-US" dirty="0">
              <a:solidFill>
                <a:srgbClr val="7030A0"/>
              </a:solidFill>
            </a:endParaRPr>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D9108B6A-AE64-4528-A68E-661AE69D3CBF}"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72</a:t>
            </a:fld>
            <a:endParaRPr lang="en-US" altLang="en-US"/>
          </a:p>
        </p:txBody>
      </p:sp>
      <p:pic>
        <p:nvPicPr>
          <p:cNvPr id="5" name="Picture 4">
            <a:extLst>
              <a:ext uri="{FF2B5EF4-FFF2-40B4-BE49-F238E27FC236}">
                <a16:creationId xmlns:a16="http://schemas.microsoft.com/office/drawing/2014/main" id="{3CDEA1E2-4C57-4EF3-B675-876C56AE3EED}"/>
              </a:ext>
            </a:extLst>
          </p:cNvPr>
          <p:cNvPicPr>
            <a:picLocks noChangeAspect="1"/>
          </p:cNvPicPr>
          <p:nvPr/>
        </p:nvPicPr>
        <p:blipFill>
          <a:blip r:embed="rId2"/>
          <a:stretch>
            <a:fillRect/>
          </a:stretch>
        </p:blipFill>
        <p:spPr>
          <a:xfrm>
            <a:off x="1560330" y="1340877"/>
            <a:ext cx="6014629" cy="5242108"/>
          </a:xfrm>
          <a:prstGeom prst="rect">
            <a:avLst/>
          </a:prstGeom>
        </p:spPr>
      </p:pic>
    </p:spTree>
    <p:extLst>
      <p:ext uri="{BB962C8B-B14F-4D97-AF65-F5344CB8AC3E}">
        <p14:creationId xmlns:p14="http://schemas.microsoft.com/office/powerpoint/2010/main" val="1992370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457200"/>
            <a:ext cx="9144000" cy="970767"/>
          </a:xfrm>
        </p:spPr>
        <p:txBody>
          <a:bodyPr/>
          <a:lstStyle/>
          <a:p>
            <a:pPr algn="ctr"/>
            <a:r>
              <a:rPr lang="en-US" sz="3600" dirty="0">
                <a:solidFill>
                  <a:srgbClr val="7030A0"/>
                </a:solidFill>
              </a:rPr>
              <a:t>Compiling and Running</a:t>
            </a:r>
            <a:endParaRPr lang="en-US" altLang="en-US" sz="3600" dirty="0">
              <a:solidFill>
                <a:srgbClr val="7030A0"/>
              </a:solidFill>
            </a:endParaRPr>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E1550181-408E-488A-9E34-2FB7F945906B}"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73</a:t>
            </a:fld>
            <a:endParaRPr lang="en-US" altLang="en-US"/>
          </a:p>
        </p:txBody>
      </p:sp>
      <p:sp>
        <p:nvSpPr>
          <p:cNvPr id="10" name="Rectangle 3">
            <a:extLst>
              <a:ext uri="{FF2B5EF4-FFF2-40B4-BE49-F238E27FC236}">
                <a16:creationId xmlns:a16="http://schemas.microsoft.com/office/drawing/2014/main" id="{32A07A63-86A5-4B2B-AAC3-80894DEE0B1B}"/>
              </a:ext>
            </a:extLst>
          </p:cNvPr>
          <p:cNvSpPr txBox="1">
            <a:spLocks noChangeArrowheads="1"/>
          </p:cNvSpPr>
          <p:nvPr/>
        </p:nvSpPr>
        <p:spPr bwMode="auto">
          <a:xfrm>
            <a:off x="457199" y="1427967"/>
            <a:ext cx="8495211" cy="486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indent="-342891"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2971" indent="-228594"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160" indent="-228594"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349" indent="-228594"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537"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726"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8914"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103"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r>
              <a:rPr lang="en-US" dirty="0"/>
              <a:t>Compile TestGreeting.java:</a:t>
            </a:r>
          </a:p>
          <a:p>
            <a:pPr lvl="1"/>
            <a:r>
              <a:rPr lang="en-US" b="1" dirty="0" err="1"/>
              <a:t>javac</a:t>
            </a:r>
            <a:r>
              <a:rPr lang="en-US" b="1" dirty="0"/>
              <a:t> TestGreeting.java</a:t>
            </a:r>
          </a:p>
          <a:p>
            <a:r>
              <a:rPr lang="en-US" dirty="0"/>
              <a:t>The Greeting.java is compiled automatically.</a:t>
            </a:r>
          </a:p>
          <a:p>
            <a:r>
              <a:rPr lang="en-US" dirty="0"/>
              <a:t>Run the application by using the following command:</a:t>
            </a:r>
          </a:p>
          <a:p>
            <a:pPr lvl="1"/>
            <a:r>
              <a:rPr lang="en-US" b="1" dirty="0"/>
              <a:t>java </a:t>
            </a:r>
            <a:r>
              <a:rPr lang="en-US" b="1" dirty="0" err="1"/>
              <a:t>TestGreeting</a:t>
            </a:r>
            <a:endParaRPr lang="en-US" b="1" dirty="0"/>
          </a:p>
          <a:p>
            <a:r>
              <a:rPr lang="en-US" dirty="0"/>
              <a:t>Locate common compile and runtime errors.</a:t>
            </a:r>
            <a:endParaRPr lang="en-US" altLang="en-US" sz="800" kern="0" dirty="0"/>
          </a:p>
        </p:txBody>
      </p:sp>
    </p:spTree>
    <p:extLst>
      <p:ext uri="{BB962C8B-B14F-4D97-AF65-F5344CB8AC3E}">
        <p14:creationId xmlns:p14="http://schemas.microsoft.com/office/powerpoint/2010/main" val="28247624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457200"/>
            <a:ext cx="9144000" cy="970767"/>
          </a:xfrm>
        </p:spPr>
        <p:txBody>
          <a:bodyPr/>
          <a:lstStyle/>
          <a:p>
            <a:pPr algn="ctr"/>
            <a:r>
              <a:rPr lang="en-US" sz="3600" dirty="0">
                <a:solidFill>
                  <a:srgbClr val="7030A0"/>
                </a:solidFill>
              </a:rPr>
              <a:t>Java Technology Runtime Environment</a:t>
            </a:r>
            <a:endParaRPr lang="en-US" altLang="en-US" sz="3600" dirty="0">
              <a:solidFill>
                <a:srgbClr val="7030A0"/>
              </a:solidFill>
            </a:endParaRPr>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BC5CDD49-D591-4707-87B0-A9AFA488DB8D}"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74</a:t>
            </a:fld>
            <a:endParaRPr lang="en-US" altLang="en-US"/>
          </a:p>
        </p:txBody>
      </p:sp>
      <p:pic>
        <p:nvPicPr>
          <p:cNvPr id="5" name="Picture 4">
            <a:extLst>
              <a:ext uri="{FF2B5EF4-FFF2-40B4-BE49-F238E27FC236}">
                <a16:creationId xmlns:a16="http://schemas.microsoft.com/office/drawing/2014/main" id="{E6D9FEE1-FA91-49B4-88AA-C42EE57B5874}"/>
              </a:ext>
            </a:extLst>
          </p:cNvPr>
          <p:cNvPicPr>
            <a:picLocks noChangeAspect="1"/>
          </p:cNvPicPr>
          <p:nvPr/>
        </p:nvPicPr>
        <p:blipFill>
          <a:blip r:embed="rId2"/>
          <a:stretch>
            <a:fillRect/>
          </a:stretch>
        </p:blipFill>
        <p:spPr>
          <a:xfrm>
            <a:off x="2487113" y="1340750"/>
            <a:ext cx="4169773" cy="5039844"/>
          </a:xfrm>
          <a:prstGeom prst="rect">
            <a:avLst/>
          </a:prstGeom>
        </p:spPr>
      </p:pic>
    </p:spTree>
    <p:extLst>
      <p:ext uri="{BB962C8B-B14F-4D97-AF65-F5344CB8AC3E}">
        <p14:creationId xmlns:p14="http://schemas.microsoft.com/office/powerpoint/2010/main" val="297678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457200"/>
            <a:ext cx="9144000" cy="1371600"/>
          </a:xfrm>
        </p:spPr>
        <p:txBody>
          <a:bodyPr/>
          <a:lstStyle/>
          <a:p>
            <a:pPr algn="ctr"/>
            <a:r>
              <a:rPr lang="en-US" altLang="en-US" dirty="0">
                <a:solidFill>
                  <a:srgbClr val="7030A0"/>
                </a:solidFill>
              </a:rPr>
              <a:t>The Java Virtual Machine</a:t>
            </a:r>
          </a:p>
        </p:txBody>
      </p:sp>
      <p:sp>
        <p:nvSpPr>
          <p:cNvPr id="25603" name="Rectangle 3">
            <a:extLst>
              <a:ext uri="{FF2B5EF4-FFF2-40B4-BE49-F238E27FC236}">
                <a16:creationId xmlns:a16="http://schemas.microsoft.com/office/drawing/2014/main" id="{9EC10F9F-2D43-4446-8C45-FA505AE6ED93}"/>
              </a:ext>
            </a:extLst>
          </p:cNvPr>
          <p:cNvSpPr>
            <a:spLocks noGrp="1" noChangeArrowheads="1"/>
          </p:cNvSpPr>
          <p:nvPr>
            <p:ph type="body" idx="1"/>
          </p:nvPr>
        </p:nvSpPr>
        <p:spPr>
          <a:xfrm>
            <a:off x="457200" y="1828800"/>
            <a:ext cx="8229600" cy="4865614"/>
          </a:xfrm>
        </p:spPr>
        <p:txBody>
          <a:bodyPr/>
          <a:lstStyle/>
          <a:p>
            <a:r>
              <a:rPr lang="en-US" dirty="0"/>
              <a:t>Provides hardware platform specifications</a:t>
            </a:r>
          </a:p>
          <a:p>
            <a:r>
              <a:rPr lang="en-US" dirty="0"/>
              <a:t>Reads compiled byte codes that are platform-independent</a:t>
            </a:r>
          </a:p>
          <a:p>
            <a:r>
              <a:rPr lang="en-US" dirty="0"/>
              <a:t>Is implemented as software or hardware</a:t>
            </a:r>
          </a:p>
          <a:p>
            <a:r>
              <a:rPr lang="en-US" dirty="0"/>
              <a:t>Is implemented in a Java technology development tool or a Web browser</a:t>
            </a:r>
            <a:endParaRPr lang="en-US" altLang="en-US" sz="2000" dirty="0"/>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51E089F5-82A2-407E-9899-E602861A7D0B}"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8</a:t>
            </a:fld>
            <a:endParaRPr lang="en-US" altLang="en-US"/>
          </a:p>
        </p:txBody>
      </p:sp>
    </p:spTree>
    <p:extLst>
      <p:ext uri="{BB962C8B-B14F-4D97-AF65-F5344CB8AC3E}">
        <p14:creationId xmlns:p14="http://schemas.microsoft.com/office/powerpoint/2010/main" val="29012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934AD7-3C5D-40D5-9716-BBF74F27C22B}"/>
              </a:ext>
            </a:extLst>
          </p:cNvPr>
          <p:cNvSpPr>
            <a:spLocks noGrp="1" noChangeArrowheads="1"/>
          </p:cNvSpPr>
          <p:nvPr>
            <p:ph type="title"/>
          </p:nvPr>
        </p:nvSpPr>
        <p:spPr>
          <a:xfrm>
            <a:off x="0" y="457200"/>
            <a:ext cx="9144000" cy="1371600"/>
          </a:xfrm>
        </p:spPr>
        <p:txBody>
          <a:bodyPr/>
          <a:lstStyle/>
          <a:p>
            <a:pPr algn="ctr"/>
            <a:r>
              <a:rPr lang="en-US" altLang="en-US" dirty="0">
                <a:solidFill>
                  <a:srgbClr val="7030A0"/>
                </a:solidFill>
              </a:rPr>
              <a:t>The Java Virtual Machine</a:t>
            </a:r>
          </a:p>
        </p:txBody>
      </p:sp>
      <p:sp>
        <p:nvSpPr>
          <p:cNvPr id="25603" name="Rectangle 3">
            <a:extLst>
              <a:ext uri="{FF2B5EF4-FFF2-40B4-BE49-F238E27FC236}">
                <a16:creationId xmlns:a16="http://schemas.microsoft.com/office/drawing/2014/main" id="{9EC10F9F-2D43-4446-8C45-FA505AE6ED93}"/>
              </a:ext>
            </a:extLst>
          </p:cNvPr>
          <p:cNvSpPr>
            <a:spLocks noGrp="1" noChangeArrowheads="1"/>
          </p:cNvSpPr>
          <p:nvPr>
            <p:ph type="body" idx="1"/>
          </p:nvPr>
        </p:nvSpPr>
        <p:spPr>
          <a:xfrm>
            <a:off x="457200" y="1671890"/>
            <a:ext cx="8229600" cy="4865614"/>
          </a:xfrm>
        </p:spPr>
        <p:txBody>
          <a:bodyPr/>
          <a:lstStyle/>
          <a:p>
            <a:r>
              <a:rPr lang="en-US" dirty="0"/>
              <a:t>JVM provides definitions for the:</a:t>
            </a:r>
          </a:p>
          <a:p>
            <a:pPr lvl="1"/>
            <a:r>
              <a:rPr lang="en-US" dirty="0"/>
              <a:t>Instruction set (central processing unit [CPU])</a:t>
            </a:r>
          </a:p>
          <a:p>
            <a:pPr lvl="1"/>
            <a:r>
              <a:rPr lang="en-US" dirty="0"/>
              <a:t>Register set</a:t>
            </a:r>
          </a:p>
          <a:p>
            <a:pPr lvl="1"/>
            <a:r>
              <a:rPr lang="en-US" dirty="0"/>
              <a:t>Class file format</a:t>
            </a:r>
          </a:p>
          <a:p>
            <a:pPr lvl="1"/>
            <a:r>
              <a:rPr lang="en-US" dirty="0"/>
              <a:t>Stack</a:t>
            </a:r>
          </a:p>
          <a:p>
            <a:pPr lvl="1"/>
            <a:r>
              <a:rPr lang="en-US" dirty="0"/>
              <a:t>Garbage-collected heap</a:t>
            </a:r>
          </a:p>
          <a:p>
            <a:pPr lvl="1"/>
            <a:r>
              <a:rPr lang="en-US" dirty="0"/>
              <a:t>Memory area</a:t>
            </a:r>
          </a:p>
          <a:p>
            <a:pPr lvl="1"/>
            <a:r>
              <a:rPr lang="en-US" dirty="0"/>
              <a:t>Fatal error reporting</a:t>
            </a:r>
          </a:p>
          <a:p>
            <a:pPr lvl="1"/>
            <a:r>
              <a:rPr lang="en-US" dirty="0"/>
              <a:t>High-precision timing support</a:t>
            </a:r>
            <a:endParaRPr lang="en-US" altLang="en-US" sz="1600" dirty="0"/>
          </a:p>
        </p:txBody>
      </p:sp>
      <p:sp>
        <p:nvSpPr>
          <p:cNvPr id="2" name="Date Placeholder 1">
            <a:extLst>
              <a:ext uri="{FF2B5EF4-FFF2-40B4-BE49-F238E27FC236}">
                <a16:creationId xmlns:a16="http://schemas.microsoft.com/office/drawing/2014/main" id="{3CC17889-FF22-41DD-A864-B0098A5E4ED3}"/>
              </a:ext>
            </a:extLst>
          </p:cNvPr>
          <p:cNvSpPr>
            <a:spLocks noGrp="1"/>
          </p:cNvSpPr>
          <p:nvPr>
            <p:ph type="dt" sz="half" idx="12"/>
          </p:nvPr>
        </p:nvSpPr>
        <p:spPr/>
        <p:txBody>
          <a:bodyPr/>
          <a:lstStyle/>
          <a:p>
            <a:pPr>
              <a:defRPr/>
            </a:pPr>
            <a:fld id="{8D0BBA9B-3FEB-4846-B88C-BC1C046C3F9C}" type="datetime2">
              <a:rPr lang="en-US" smtClean="0"/>
              <a:t>Saturday, December 21, 2019</a:t>
            </a:fld>
            <a:endParaRPr lang="en-US"/>
          </a:p>
        </p:txBody>
      </p:sp>
      <p:sp>
        <p:nvSpPr>
          <p:cNvPr id="3" name="Footer Placeholder 2">
            <a:extLst>
              <a:ext uri="{FF2B5EF4-FFF2-40B4-BE49-F238E27FC236}">
                <a16:creationId xmlns:a16="http://schemas.microsoft.com/office/drawing/2014/main" id="{38C71354-0445-422C-8855-0DEC715D659F}"/>
              </a:ext>
            </a:extLst>
          </p:cNvPr>
          <p:cNvSpPr>
            <a:spLocks noGrp="1"/>
          </p:cNvSpPr>
          <p:nvPr>
            <p:ph type="ftr" sz="quarter" idx="10"/>
          </p:nvPr>
        </p:nvSpPr>
        <p:spPr/>
        <p:txBody>
          <a:bodyPr/>
          <a:lstStyle/>
          <a:p>
            <a:pPr algn="r">
              <a:defRPr/>
            </a:pPr>
            <a:r>
              <a:rPr lang="da-DK"/>
              <a:t>CSE, SRM-AP</a:t>
            </a:r>
            <a:endParaRPr lang="en-US" sz="800" b="1" dirty="0"/>
          </a:p>
        </p:txBody>
      </p:sp>
      <p:sp>
        <p:nvSpPr>
          <p:cNvPr id="4" name="Slide Number Placeholder 3">
            <a:extLst>
              <a:ext uri="{FF2B5EF4-FFF2-40B4-BE49-F238E27FC236}">
                <a16:creationId xmlns:a16="http://schemas.microsoft.com/office/drawing/2014/main" id="{C9DC972F-178F-4F64-BC93-7D5EE04A9889}"/>
              </a:ext>
            </a:extLst>
          </p:cNvPr>
          <p:cNvSpPr>
            <a:spLocks noGrp="1"/>
          </p:cNvSpPr>
          <p:nvPr>
            <p:ph type="sldNum" sz="quarter" idx="11"/>
          </p:nvPr>
        </p:nvSpPr>
        <p:spPr/>
        <p:txBody>
          <a:bodyPr/>
          <a:lstStyle/>
          <a:p>
            <a:pPr>
              <a:defRPr/>
            </a:pPr>
            <a:fld id="{2400421B-ED68-427B-BF3D-501EB705DA7E}" type="slidenum">
              <a:rPr lang="en-US" altLang="en-US" smtClean="0"/>
              <a:pPr>
                <a:defRPr/>
              </a:pPr>
              <a:t>9</a:t>
            </a:fld>
            <a:endParaRPr lang="en-US" altLang="en-US"/>
          </a:p>
        </p:txBody>
      </p:sp>
    </p:spTree>
    <p:extLst>
      <p:ext uri="{BB962C8B-B14F-4D97-AF65-F5344CB8AC3E}">
        <p14:creationId xmlns:p14="http://schemas.microsoft.com/office/powerpoint/2010/main" val="156246217"/>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3815</TotalTime>
  <Words>3522</Words>
  <Application>Microsoft Office PowerPoint</Application>
  <PresentationFormat>On-screen Show (4:3)</PresentationFormat>
  <Paragraphs>706</Paragraphs>
  <Slides>74</Slides>
  <Notes>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74</vt:i4>
      </vt:variant>
    </vt:vector>
  </HeadingPairs>
  <TitlesOfParts>
    <vt:vector size="87" baseType="lpstr">
      <vt:lpstr>Arial</vt:lpstr>
      <vt:lpstr>Arial Black</vt:lpstr>
      <vt:lpstr>Book Antiqua</vt:lpstr>
      <vt:lpstr>Calibri</vt:lpstr>
      <vt:lpstr>Courier</vt:lpstr>
      <vt:lpstr>Courier New</vt:lpstr>
      <vt:lpstr>Monotype Sorts</vt:lpstr>
      <vt:lpstr>Palatino</vt:lpstr>
      <vt:lpstr>Times New Roman</vt:lpstr>
      <vt:lpstr>Wingdings</vt:lpstr>
      <vt:lpstr>Pixel</vt:lpstr>
      <vt:lpstr>Microsoft Word Picture</vt:lpstr>
      <vt:lpstr>Bitmap Image</vt:lpstr>
      <vt:lpstr>Introduction</vt:lpstr>
      <vt:lpstr>PowerPoint Presentation</vt:lpstr>
      <vt:lpstr>How Prepared Are You?</vt:lpstr>
      <vt:lpstr>What Is the Java™ Technology?</vt:lpstr>
      <vt:lpstr>Primary Goals of the Java Technology</vt:lpstr>
      <vt:lpstr>Primary Goals of the Java Technology</vt:lpstr>
      <vt:lpstr>Primary Goals of the Java Technology</vt:lpstr>
      <vt:lpstr>The Java Virtual Machine</vt:lpstr>
      <vt:lpstr>The Java Virtual Machine</vt:lpstr>
      <vt:lpstr>The Java Virtual Machine</vt:lpstr>
      <vt:lpstr>Garbage Collection</vt:lpstr>
      <vt:lpstr>Garbage Collection</vt:lpstr>
      <vt:lpstr>The Java Runtime Environment</vt:lpstr>
      <vt:lpstr>Operation of the JRE With a Just-In-Time (JIT) Compiler</vt:lpstr>
      <vt:lpstr>JVM™ Tasks</vt:lpstr>
      <vt:lpstr>The Class Loader</vt:lpstr>
      <vt:lpstr>The Bytecode Verifier</vt:lpstr>
      <vt:lpstr>Programming Languages</vt:lpstr>
      <vt:lpstr>Programming Languages</vt:lpstr>
      <vt:lpstr>Popular High-Level Languages</vt:lpstr>
      <vt:lpstr>Interpreting/Compiling Source Code</vt:lpstr>
      <vt:lpstr>Interpreting Source Code</vt:lpstr>
      <vt:lpstr>Compiling Source Code</vt:lpstr>
      <vt:lpstr>Operating Systems</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JDK Versions</vt:lpstr>
      <vt:lpstr>JDK Editions</vt:lpstr>
      <vt:lpstr>Popular Java IDEs</vt:lpstr>
      <vt:lpstr>A Simple Java Program</vt:lpstr>
      <vt:lpstr>Creating and Editing Using NotePad</vt:lpstr>
      <vt:lpstr>Creating and Editing Using WordPad</vt:lpstr>
      <vt:lpstr>Creating, Compiling, and Running Programs</vt:lpstr>
      <vt:lpstr>Compiling Java Source Code</vt:lpstr>
      <vt:lpstr>Trace a Program Execution</vt:lpstr>
      <vt:lpstr>Trace a Program Execution</vt:lpstr>
      <vt:lpstr>Trace a Program Execution</vt:lpstr>
      <vt:lpstr>Compiling and Running Java from the Command Window</vt:lpstr>
      <vt:lpstr>Compiling and Running Java from TextPad</vt:lpstr>
      <vt:lpstr>Anatomy of a Java Program</vt:lpstr>
      <vt:lpstr>Class Name</vt:lpstr>
      <vt:lpstr>Main Method</vt:lpstr>
      <vt:lpstr>Statement</vt:lpstr>
      <vt:lpstr>Statement Terminator</vt:lpstr>
      <vt:lpstr>Reserved words</vt:lpstr>
      <vt:lpstr>Blocks</vt:lpstr>
      <vt:lpstr>Special Symbols</vt:lpstr>
      <vt:lpstr>{  … }</vt:lpstr>
      <vt:lpstr>(  …  )</vt:lpstr>
      <vt:lpstr>;</vt:lpstr>
      <vt:lpstr>// …</vt:lpstr>
      <vt:lpstr>" … "</vt:lpstr>
      <vt:lpstr>Programming Style and Documentation</vt:lpstr>
      <vt:lpstr>Appropriate Comments</vt:lpstr>
      <vt:lpstr>Naming Conventions</vt:lpstr>
      <vt:lpstr>Proper Indentation and Spacing</vt:lpstr>
      <vt:lpstr>Block Styles</vt:lpstr>
      <vt:lpstr>Programming Errors</vt:lpstr>
      <vt:lpstr>Syntax Errors</vt:lpstr>
      <vt:lpstr>Runtime Errors</vt:lpstr>
      <vt:lpstr>Logic Errors</vt:lpstr>
      <vt:lpstr>A Simple Java Application</vt:lpstr>
      <vt:lpstr>Compiling and Running</vt:lpstr>
      <vt:lpstr>Java Technology Runtime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Mandal</dc:creator>
  <cp:lastModifiedBy>Amit Mandal</cp:lastModifiedBy>
  <cp:revision>448</cp:revision>
  <dcterms:created xsi:type="dcterms:W3CDTF">2017-10-21T11:23:07Z</dcterms:created>
  <dcterms:modified xsi:type="dcterms:W3CDTF">2019-12-21T17:12:13Z</dcterms:modified>
</cp:coreProperties>
</file>