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72" r:id="rId2"/>
  </p:sldMasterIdLst>
  <p:notesMasterIdLst>
    <p:notesMasterId r:id="rId54"/>
  </p:notesMasterIdLst>
  <p:handoutMasterIdLst>
    <p:handoutMasterId r:id="rId55"/>
  </p:handoutMasterIdLst>
  <p:sldIdLst>
    <p:sldId id="300" r:id="rId3"/>
    <p:sldId id="570" r:id="rId4"/>
    <p:sldId id="444" r:id="rId5"/>
    <p:sldId id="514" r:id="rId6"/>
    <p:sldId id="515" r:id="rId7"/>
    <p:sldId id="516" r:id="rId8"/>
    <p:sldId id="469" r:id="rId9"/>
    <p:sldId id="450" r:id="rId10"/>
    <p:sldId id="576" r:id="rId11"/>
    <p:sldId id="451" r:id="rId12"/>
    <p:sldId id="499" r:id="rId13"/>
    <p:sldId id="447" r:id="rId14"/>
    <p:sldId id="517" r:id="rId15"/>
    <p:sldId id="445" r:id="rId16"/>
    <p:sldId id="449" r:id="rId17"/>
    <p:sldId id="497" r:id="rId18"/>
    <p:sldId id="534" r:id="rId19"/>
    <p:sldId id="535" r:id="rId20"/>
    <p:sldId id="545" r:id="rId21"/>
    <p:sldId id="546" r:id="rId22"/>
    <p:sldId id="547" r:id="rId23"/>
    <p:sldId id="548" r:id="rId24"/>
    <p:sldId id="549" r:id="rId25"/>
    <p:sldId id="452" r:id="rId26"/>
    <p:sldId id="525" r:id="rId27"/>
    <p:sldId id="533" r:id="rId28"/>
    <p:sldId id="531" r:id="rId29"/>
    <p:sldId id="527" r:id="rId30"/>
    <p:sldId id="448" r:id="rId31"/>
    <p:sldId id="470" r:id="rId32"/>
    <p:sldId id="471" r:id="rId33"/>
    <p:sldId id="498" r:id="rId34"/>
    <p:sldId id="512" r:id="rId35"/>
    <p:sldId id="541" r:id="rId36"/>
    <p:sldId id="542" r:id="rId37"/>
    <p:sldId id="543" r:id="rId38"/>
    <p:sldId id="455" r:id="rId39"/>
    <p:sldId id="473" r:id="rId40"/>
    <p:sldId id="475" r:id="rId41"/>
    <p:sldId id="474" r:id="rId42"/>
    <p:sldId id="457" r:id="rId43"/>
    <p:sldId id="453" r:id="rId44"/>
    <p:sldId id="513" r:id="rId45"/>
    <p:sldId id="532" r:id="rId46"/>
    <p:sldId id="507" r:id="rId47"/>
    <p:sldId id="468" r:id="rId48"/>
    <p:sldId id="571" r:id="rId49"/>
    <p:sldId id="572" r:id="rId50"/>
    <p:sldId id="573" r:id="rId51"/>
    <p:sldId id="574" r:id="rId52"/>
    <p:sldId id="575" r:id="rId5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576">
          <p15:clr>
            <a:srgbClr val="A4A3A4"/>
          </p15:clr>
        </p15:guide>
        <p15:guide id="2" pos="576">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59" autoAdjust="0"/>
  </p:normalViewPr>
  <p:slideViewPr>
    <p:cSldViewPr>
      <p:cViewPr varScale="1">
        <p:scale>
          <a:sx n="104" d="100"/>
          <a:sy n="104" d="100"/>
        </p:scale>
        <p:origin x="1026" y="108"/>
      </p:cViewPr>
      <p:guideLst>
        <p:guide orient="horz" pos="57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5660"/>
    </p:cViewPr>
  </p:sorterViewPr>
  <p:notesViewPr>
    <p:cSldViewPr>
      <p:cViewPr varScale="1">
        <p:scale>
          <a:sx n="84" d="100"/>
          <a:sy n="84" d="100"/>
        </p:scale>
        <p:origin x="3828" y="90"/>
      </p:cViewPr>
      <p:guideLst>
        <p:guide orient="horz" pos="2160"/>
        <p:guide pos="288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E411579F-078C-4584-9486-A0577C0245CD}"/>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19050" tIns="0" rIns="19050" bIns="0" numCol="1" anchor="t" anchorCtr="0" compatLnSpc="1">
            <a:prstTxWarp prst="textNoShape">
              <a:avLst/>
            </a:prstTxWarp>
          </a:bodyPr>
          <a:lstStyle>
            <a:lvl1pPr>
              <a:defRPr sz="1000" i="1"/>
            </a:lvl1pPr>
          </a:lstStyle>
          <a:p>
            <a:pPr>
              <a:defRPr/>
            </a:pPr>
            <a:endParaRPr lang="en-US" altLang="en-US"/>
          </a:p>
        </p:txBody>
      </p:sp>
      <p:sp>
        <p:nvSpPr>
          <p:cNvPr id="2051" name="Rectangle 3">
            <a:extLst>
              <a:ext uri="{FF2B5EF4-FFF2-40B4-BE49-F238E27FC236}">
                <a16:creationId xmlns:a16="http://schemas.microsoft.com/office/drawing/2014/main" id="{DA68E097-A668-4966-BA7D-8987983B9DDE}"/>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19050" tIns="0" rIns="19050" bIns="0" numCol="1" anchor="t" anchorCtr="0" compatLnSpc="1">
            <a:prstTxWarp prst="textNoShape">
              <a:avLst/>
            </a:prstTxWarp>
          </a:bodyPr>
          <a:lstStyle>
            <a:lvl1pPr algn="r">
              <a:defRPr sz="1000" i="1"/>
            </a:lvl1pPr>
          </a:lstStyle>
          <a:p>
            <a:pPr>
              <a:defRPr/>
            </a:pPr>
            <a:endParaRPr lang="en-US" altLang="en-US"/>
          </a:p>
        </p:txBody>
      </p:sp>
      <p:sp>
        <p:nvSpPr>
          <p:cNvPr id="16388" name="Rectangle 4">
            <a:extLst>
              <a:ext uri="{FF2B5EF4-FFF2-40B4-BE49-F238E27FC236}">
                <a16:creationId xmlns:a16="http://schemas.microsoft.com/office/drawing/2014/main" id="{EC8BE5DE-E34E-405A-BEFA-18148CFABF2C}"/>
              </a:ext>
            </a:extLst>
          </p:cNvPr>
          <p:cNvSpPr>
            <a:spLocks noGrp="1" noRot="1" noChangeAspect="1" noChangeArrowheads="1" noTextEdit="1"/>
          </p:cNvSpPr>
          <p:nvPr>
            <p:ph type="sldImg" idx="2"/>
          </p:nvPr>
        </p:nvSpPr>
        <p:spPr bwMode="auto">
          <a:xfrm>
            <a:off x="1150938" y="692150"/>
            <a:ext cx="4556125"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a:extLst>
              <a:ext uri="{FF2B5EF4-FFF2-40B4-BE49-F238E27FC236}">
                <a16:creationId xmlns:a16="http://schemas.microsoft.com/office/drawing/2014/main" id="{047BE37D-781D-4804-B5A1-5C2CBC6A3857}"/>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2075" tIns="46038" rIns="92075" bIns="46038"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054" name="Rectangle 6">
            <a:extLst>
              <a:ext uri="{FF2B5EF4-FFF2-40B4-BE49-F238E27FC236}">
                <a16:creationId xmlns:a16="http://schemas.microsoft.com/office/drawing/2014/main" id="{691D5849-40EA-4C8F-8318-77B28E1EFF82}"/>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19050" tIns="0" rIns="19050" bIns="0" numCol="1" anchor="b" anchorCtr="0" compatLnSpc="1">
            <a:prstTxWarp prst="textNoShape">
              <a:avLst/>
            </a:prstTxWarp>
          </a:bodyPr>
          <a:lstStyle>
            <a:lvl1pPr>
              <a:defRPr sz="1000" i="1"/>
            </a:lvl1pPr>
          </a:lstStyle>
          <a:p>
            <a:pPr>
              <a:defRPr/>
            </a:pPr>
            <a:endParaRPr lang="en-US" altLang="en-US"/>
          </a:p>
        </p:txBody>
      </p:sp>
      <p:sp>
        <p:nvSpPr>
          <p:cNvPr id="2055" name="Rectangle 7">
            <a:extLst>
              <a:ext uri="{FF2B5EF4-FFF2-40B4-BE49-F238E27FC236}">
                <a16:creationId xmlns:a16="http://schemas.microsoft.com/office/drawing/2014/main" id="{C8AC3D7F-1775-478F-9EBD-D421220D51D6}"/>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19050" tIns="0" rIns="19050" bIns="0" numCol="1" anchor="b" anchorCtr="0" compatLnSpc="1">
            <a:prstTxWarp prst="textNoShape">
              <a:avLst/>
            </a:prstTxWarp>
          </a:bodyPr>
          <a:lstStyle>
            <a:lvl1pPr algn="r">
              <a:defRPr sz="1000" i="1"/>
            </a:lvl1pPr>
          </a:lstStyle>
          <a:p>
            <a:pPr>
              <a:defRPr/>
            </a:pPr>
            <a:fld id="{97CAB4BF-4722-420B-B81A-A6D30B68F15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73081833-F104-4EE1-BDAA-B2861D821868}"/>
              </a:ext>
            </a:extLst>
          </p:cNvPr>
          <p:cNvSpPr>
            <a:spLocks noGrp="1" noRot="1" noChangeAspect="1" noChangeArrowheads="1" noTextEdit="1"/>
          </p:cNvSpPr>
          <p:nvPr>
            <p:ph type="sldImg"/>
          </p:nvPr>
        </p:nvSpPr>
        <p:spPr>
          <a:ln/>
        </p:spPr>
      </p:sp>
      <p:sp>
        <p:nvSpPr>
          <p:cNvPr id="18435" name="Notes Placeholder 2">
            <a:extLst>
              <a:ext uri="{FF2B5EF4-FFF2-40B4-BE49-F238E27FC236}">
                <a16:creationId xmlns:a16="http://schemas.microsoft.com/office/drawing/2014/main" id="{3F9F185E-3B9D-4B0A-B2F6-BC21ABF2AD2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8436" name="Slide Number Placeholder 3">
            <a:extLst>
              <a:ext uri="{FF2B5EF4-FFF2-40B4-BE49-F238E27FC236}">
                <a16:creationId xmlns:a16="http://schemas.microsoft.com/office/drawing/2014/main" id="{3BEC2430-D8AA-4B60-831A-D0B1D8549B2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8A7CAA9-43F5-4F7C-B6EA-26386EF40AC6}" type="slidenum">
              <a:rPr lang="en-US" altLang="en-US" sz="1200" i="0" smtClean="0">
                <a:solidFill>
                  <a:srgbClr val="000000"/>
                </a:solidFill>
                <a:latin typeface="Calibri" panose="020F0502020204030204" pitchFamily="34" charset="0"/>
              </a:rPr>
              <a:pPr eaLnBrk="1" hangingPunct="1"/>
              <a:t>1</a:t>
            </a:fld>
            <a:endParaRPr lang="en-US" altLang="en-US" sz="1200" i="0">
              <a:solidFill>
                <a:srgbClr val="000000"/>
              </a:solidFill>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5E2AC905-22D5-4A43-BF5B-D5192110C9FB}"/>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F07439FE-654F-4BD0-B3B0-735D50AE7426}"/>
                </a:ext>
              </a:extLst>
            </p:cNvPr>
            <p:cNvSpPr>
              <a:spLocks noChangeArrowheads="1"/>
            </p:cNvSpPr>
            <p:nvPr/>
          </p:nvSpPr>
          <p:spPr bwMode="hidden">
            <a:xfrm>
              <a:off x="0" y="2112"/>
              <a:ext cx="5759" cy="2207"/>
            </a:xfrm>
            <a:prstGeom prst="rect">
              <a:avLst/>
            </a:prstGeom>
            <a:solidFill>
              <a:schemeClr val="bg1"/>
            </a:solidFill>
            <a:ln>
              <a:noFill/>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6" name="Group 30">
              <a:extLst>
                <a:ext uri="{FF2B5EF4-FFF2-40B4-BE49-F238E27FC236}">
                  <a16:creationId xmlns:a16="http://schemas.microsoft.com/office/drawing/2014/main" id="{003903C0-85FE-4772-9760-C5FDE2DB3544}"/>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3735671A-68A9-4E31-A6AF-DC524BFC4A3B}"/>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8" name="Group 9">
                <a:extLst>
                  <a:ext uri="{FF2B5EF4-FFF2-40B4-BE49-F238E27FC236}">
                    <a16:creationId xmlns:a16="http://schemas.microsoft.com/office/drawing/2014/main" id="{CE225262-3820-49AA-83CF-B7E33FAC8661}"/>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1DF6E7DB-389F-4DB9-B7B2-95451C882022}"/>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BC7797A8-C379-4BB8-9CC8-D6FBD89B9A4D}"/>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3D145A57-A013-4ED2-8406-869E63E059EA}"/>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53A94C80-FD5D-494D-A9D0-33DAA0AE6653}"/>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0DA234AE-EBEC-4A3C-993F-37F2D12E07E5}"/>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DB3250FF-1824-497F-845D-CBD68374C149}"/>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10" name="Group 29">
                <a:extLst>
                  <a:ext uri="{FF2B5EF4-FFF2-40B4-BE49-F238E27FC236}">
                    <a16:creationId xmlns:a16="http://schemas.microsoft.com/office/drawing/2014/main" id="{D8EBB8EA-D169-43B6-83DB-8142E5A2F94F}"/>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F303E55D-6AAC-4D07-97C2-DBAC73A28440}"/>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B3887230-D80B-4F8B-9080-B99C9175B7D1}"/>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0C486A72-E952-446C-9ADC-9244D46C8360}"/>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6CC31B6B-7C1D-46B3-9E46-73E0B75C9928}"/>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85412D44-DF05-45A0-925B-159A850DFC72}"/>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EE95DFE8-C633-4F61-A129-7B269D505C60}"/>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C3566C92-43CA-47A4-8E65-BED71DADD6DD}"/>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BBAE9358-14FC-43F1-AB9D-C689494E3DE0}"/>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5FFC0CDD-CED0-4DAC-B748-7A484F42A8FA}"/>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A7C43D2E-1A16-4030-B8A3-DA7EA80A27AF}"/>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1BF6F993-8F06-4816-B6B5-62301672A6BA}"/>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AC89F886-1478-4B5E-B69F-238B831B8908}"/>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239BCC26-B5E4-4157-9BF1-00F5DC14FEDF}"/>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CC358BE9-7DAF-485A-8440-2712B8E6F3E3}"/>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9E4252B2-4CB0-4A58-87E8-F94E5944D79E}"/>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11AD8832-ACE2-4FB9-BC9F-B976BA47208B}"/>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699B3D58-EE7D-4BB2-AF06-9F156E9E4A2B}"/>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953B9311-6E80-4F75-8A7D-44613DEF9362}"/>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4" name="Rectangle 37">
            <a:extLst>
              <a:ext uri="{FF2B5EF4-FFF2-40B4-BE49-F238E27FC236}">
                <a16:creationId xmlns:a16="http://schemas.microsoft.com/office/drawing/2014/main" id="{197266AE-1169-4EC6-AE22-462FCF7DE273}"/>
              </a:ext>
            </a:extLst>
          </p:cNvPr>
          <p:cNvSpPr>
            <a:spLocks noChangeArrowheads="1"/>
          </p:cNvSpPr>
          <p:nvPr userDrawn="1"/>
        </p:nvSpPr>
        <p:spPr bwMode="auto">
          <a:xfrm>
            <a:off x="1676400" y="6438900"/>
            <a:ext cx="5581650" cy="419100"/>
          </a:xfrm>
          <a:prstGeom prst="rect">
            <a:avLst/>
          </a:prstGeom>
          <a:noFill/>
          <a:ln>
            <a:noFill/>
          </a:ln>
          <a:effec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lang="en-US" altLang="en-US" sz="1000">
                <a:latin typeface="Arial" panose="020B0604020202020204" pitchFamily="34" charset="0"/>
              </a:rPr>
              <a:t>Liang, Introduction to Java Programming, Ninth Edition, (c) 2013 Pearson Education, Inc. All rights reserved. </a:t>
            </a:r>
          </a:p>
        </p:txBody>
      </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alt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altLang="en-US" noProof="0"/>
              <a:t>Click to edit Master subtitle style</a:t>
            </a:r>
          </a:p>
        </p:txBody>
      </p:sp>
      <p:sp>
        <p:nvSpPr>
          <p:cNvPr id="35" name="Date Placeholder 34">
            <a:extLst>
              <a:ext uri="{FF2B5EF4-FFF2-40B4-BE49-F238E27FC236}">
                <a16:creationId xmlns:a16="http://schemas.microsoft.com/office/drawing/2014/main" id="{87AB48C3-0C41-4D2A-8A75-01026499D7C7}"/>
              </a:ext>
            </a:extLst>
          </p:cNvPr>
          <p:cNvSpPr>
            <a:spLocks noGrp="1" noChangeArrowheads="1"/>
          </p:cNvSpPr>
          <p:nvPr>
            <p:ph type="dt" sz="quarter" idx="10"/>
          </p:nvPr>
        </p:nvSpPr>
        <p:spPr/>
        <p:txBody>
          <a:bodyPr/>
          <a:lstStyle>
            <a:lvl1pPr>
              <a:defRPr/>
            </a:lvl1pPr>
          </a:lstStyle>
          <a:p>
            <a:pPr>
              <a:defRPr/>
            </a:pPr>
            <a:endParaRPr lang="en-US" altLang="en-US"/>
          </a:p>
        </p:txBody>
      </p:sp>
      <p:sp>
        <p:nvSpPr>
          <p:cNvPr id="36" name="Rectangle 36">
            <a:extLst>
              <a:ext uri="{FF2B5EF4-FFF2-40B4-BE49-F238E27FC236}">
                <a16:creationId xmlns:a16="http://schemas.microsoft.com/office/drawing/2014/main" id="{1EEB1F98-A2D0-49CE-AE4C-FA198D4B349A}"/>
              </a:ext>
            </a:extLst>
          </p:cNvPr>
          <p:cNvSpPr>
            <a:spLocks noGrp="1" noChangeArrowheads="1"/>
          </p:cNvSpPr>
          <p:nvPr>
            <p:ph type="sldNum" sz="quarter" idx="11"/>
          </p:nvPr>
        </p:nvSpPr>
        <p:spPr>
          <a:xfrm>
            <a:off x="6553200" y="6400800"/>
            <a:ext cx="1905000" cy="457200"/>
          </a:xfrm>
        </p:spPr>
        <p:txBody>
          <a:bodyPr/>
          <a:lstStyle>
            <a:lvl1pPr>
              <a:defRPr/>
            </a:lvl1pPr>
          </a:lstStyle>
          <a:p>
            <a:pPr>
              <a:defRPr/>
            </a:pPr>
            <a:fld id="{00119756-5980-486E-A2AC-639800A8FAE2}" type="slidenum">
              <a:rPr lang="en-US" altLang="en-US"/>
              <a:pPr>
                <a:defRPr/>
              </a:pPr>
              <a:t>‹#›</a:t>
            </a:fld>
            <a:endParaRPr lang="en-US" altLang="en-US"/>
          </a:p>
        </p:txBody>
      </p:sp>
    </p:spTree>
    <p:extLst>
      <p:ext uri="{BB962C8B-B14F-4D97-AF65-F5344CB8AC3E}">
        <p14:creationId xmlns:p14="http://schemas.microsoft.com/office/powerpoint/2010/main" val="2535797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0370CBF1-88ED-41E3-82CC-62D3FBB77BE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34">
            <a:extLst>
              <a:ext uri="{FF2B5EF4-FFF2-40B4-BE49-F238E27FC236}">
                <a16:creationId xmlns:a16="http://schemas.microsoft.com/office/drawing/2014/main" id="{88B2F1E9-F105-4587-AA10-EB1D0BEED826}"/>
              </a:ext>
            </a:extLst>
          </p:cNvPr>
          <p:cNvSpPr>
            <a:spLocks noGrp="1" noChangeArrowheads="1"/>
          </p:cNvSpPr>
          <p:nvPr>
            <p:ph type="sldNum" sz="quarter" idx="11"/>
          </p:nvPr>
        </p:nvSpPr>
        <p:spPr>
          <a:ln/>
        </p:spPr>
        <p:txBody>
          <a:bodyPr/>
          <a:lstStyle>
            <a:lvl1pPr>
              <a:defRPr/>
            </a:lvl1pPr>
          </a:lstStyle>
          <a:p>
            <a:pPr>
              <a:defRPr/>
            </a:pPr>
            <a:fld id="{CB43895F-15A9-46A2-B8D4-6677C77B1929}" type="slidenum">
              <a:rPr lang="en-US" altLang="en-US"/>
              <a:pPr>
                <a:defRPr/>
              </a:pPr>
              <a:t>‹#›</a:t>
            </a:fld>
            <a:endParaRPr lang="en-US" altLang="en-US"/>
          </a:p>
        </p:txBody>
      </p:sp>
    </p:spTree>
    <p:extLst>
      <p:ext uri="{BB962C8B-B14F-4D97-AF65-F5344CB8AC3E}">
        <p14:creationId xmlns:p14="http://schemas.microsoft.com/office/powerpoint/2010/main" val="3246666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67FF5195-E126-4CC7-83A3-0A1BA8F7232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34">
            <a:extLst>
              <a:ext uri="{FF2B5EF4-FFF2-40B4-BE49-F238E27FC236}">
                <a16:creationId xmlns:a16="http://schemas.microsoft.com/office/drawing/2014/main" id="{B351E557-C61E-4BE3-9A3C-55B4BBC93BBF}"/>
              </a:ext>
            </a:extLst>
          </p:cNvPr>
          <p:cNvSpPr>
            <a:spLocks noGrp="1" noChangeArrowheads="1"/>
          </p:cNvSpPr>
          <p:nvPr>
            <p:ph type="sldNum" sz="quarter" idx="11"/>
          </p:nvPr>
        </p:nvSpPr>
        <p:spPr>
          <a:ln/>
        </p:spPr>
        <p:txBody>
          <a:bodyPr/>
          <a:lstStyle>
            <a:lvl1pPr>
              <a:defRPr/>
            </a:lvl1pPr>
          </a:lstStyle>
          <a:p>
            <a:pPr>
              <a:defRPr/>
            </a:pPr>
            <a:fld id="{D1A4ADC0-4B25-44E4-A518-C182EC066114}" type="slidenum">
              <a:rPr lang="en-US" altLang="en-US"/>
              <a:pPr>
                <a:defRPr/>
              </a:pPr>
              <a:t>‹#›</a:t>
            </a:fld>
            <a:endParaRPr lang="en-US" altLang="en-US"/>
          </a:p>
        </p:txBody>
      </p:sp>
    </p:spTree>
    <p:extLst>
      <p:ext uri="{BB962C8B-B14F-4D97-AF65-F5344CB8AC3E}">
        <p14:creationId xmlns:p14="http://schemas.microsoft.com/office/powerpoint/2010/main" val="3203981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AB11FB5C-08B5-4DBA-9D6A-9B15274CFC29}"/>
              </a:ext>
            </a:extLst>
          </p:cNvPr>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ADF67612-8283-4AE7-96FF-3E151449796F}"/>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latin typeface="Times New Roman" panose="02020603050405020304" pitchFamily="18" charset="0"/>
              </a:endParaRPr>
            </a:p>
          </p:txBody>
        </p:sp>
        <p:sp>
          <p:nvSpPr>
            <p:cNvPr id="6" name="Rectangle 4">
              <a:extLst>
                <a:ext uri="{FF2B5EF4-FFF2-40B4-BE49-F238E27FC236}">
                  <a16:creationId xmlns:a16="http://schemas.microsoft.com/office/drawing/2014/main" id="{9305C336-4330-4D25-89DA-CB4648E8D1CA}"/>
                </a:ext>
              </a:extLst>
            </p:cNvPr>
            <p:cNvSpPr>
              <a:spLocks noChangeArrowheads="1"/>
            </p:cNvSpPr>
            <p:nvPr/>
          </p:nvSpPr>
          <p:spPr bwMode="hidden">
            <a:xfrm>
              <a:off x="1081" y="1065"/>
              <a:ext cx="4679" cy="1596"/>
            </a:xfrm>
            <a:prstGeom prst="rect">
              <a:avLst/>
            </a:prstGeom>
            <a:solidFill>
              <a:schemeClr val="bg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Times New Roman" panose="02020603050405020304" pitchFamily="18" charset="0"/>
              </a:endParaRPr>
            </a:p>
          </p:txBody>
        </p:sp>
        <p:grpSp>
          <p:nvGrpSpPr>
            <p:cNvPr id="7" name="Group 5">
              <a:extLst>
                <a:ext uri="{FF2B5EF4-FFF2-40B4-BE49-F238E27FC236}">
                  <a16:creationId xmlns:a16="http://schemas.microsoft.com/office/drawing/2014/main" id="{251AE64E-5632-438C-96E2-C38EA05FA2CA}"/>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056ED885-1249-4C3A-A6EF-1944F57E2496}"/>
                  </a:ext>
                </a:extLst>
              </p:cNvPr>
              <p:cNvSpPr>
                <a:spLocks noChangeArrowheads="1"/>
              </p:cNvSpPr>
              <p:nvPr userDrawn="1"/>
            </p:nvSpPr>
            <p:spPr bwMode="auto">
              <a:xfrm>
                <a:off x="361" y="2257"/>
                <a:ext cx="363" cy="404"/>
              </a:xfrm>
              <a:prstGeom prst="rect">
                <a:avLst/>
              </a:prstGeom>
              <a:solidFill>
                <a:schemeClr val="accent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Times New Roman" panose="02020603050405020304" pitchFamily="18" charset="0"/>
                </a:endParaRPr>
              </a:p>
            </p:txBody>
          </p:sp>
          <p:sp>
            <p:nvSpPr>
              <p:cNvPr id="9" name="Rectangle 7">
                <a:extLst>
                  <a:ext uri="{FF2B5EF4-FFF2-40B4-BE49-F238E27FC236}">
                    <a16:creationId xmlns:a16="http://schemas.microsoft.com/office/drawing/2014/main" id="{C99ECA28-AAE7-4E9D-9D42-7C8DA483DE4E}"/>
                  </a:ext>
                </a:extLst>
              </p:cNvPr>
              <p:cNvSpPr>
                <a:spLocks noChangeArrowheads="1"/>
              </p:cNvSpPr>
              <p:nvPr userDrawn="1"/>
            </p:nvSpPr>
            <p:spPr bwMode="auto">
              <a:xfrm>
                <a:off x="1081" y="1065"/>
                <a:ext cx="362" cy="405"/>
              </a:xfrm>
              <a:prstGeom prst="rect">
                <a:avLst/>
              </a:prstGeom>
              <a:solidFill>
                <a:schemeClr val="folHlink"/>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Times New Roman" panose="02020603050405020304" pitchFamily="18" charset="0"/>
                </a:endParaRPr>
              </a:p>
            </p:txBody>
          </p:sp>
          <p:sp>
            <p:nvSpPr>
              <p:cNvPr id="10" name="Rectangle 8">
                <a:extLst>
                  <a:ext uri="{FF2B5EF4-FFF2-40B4-BE49-F238E27FC236}">
                    <a16:creationId xmlns:a16="http://schemas.microsoft.com/office/drawing/2014/main" id="{387F130E-D334-4C8B-82F8-BEBF5514C283}"/>
                  </a:ext>
                </a:extLst>
              </p:cNvPr>
              <p:cNvSpPr>
                <a:spLocks noChangeArrowheads="1"/>
              </p:cNvSpPr>
              <p:nvPr userDrawn="1"/>
            </p:nvSpPr>
            <p:spPr bwMode="auto">
              <a:xfrm>
                <a:off x="1437" y="672"/>
                <a:ext cx="369" cy="400"/>
              </a:xfrm>
              <a:prstGeom prst="rect">
                <a:avLst/>
              </a:prstGeom>
              <a:solidFill>
                <a:schemeClr val="folHlink"/>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Times New Roman" panose="02020603050405020304" pitchFamily="18" charset="0"/>
                </a:endParaRPr>
              </a:p>
            </p:txBody>
          </p:sp>
          <p:sp>
            <p:nvSpPr>
              <p:cNvPr id="11" name="Rectangle 9">
                <a:extLst>
                  <a:ext uri="{FF2B5EF4-FFF2-40B4-BE49-F238E27FC236}">
                    <a16:creationId xmlns:a16="http://schemas.microsoft.com/office/drawing/2014/main" id="{4C7827FD-F64A-4B9C-90CE-06524438C88E}"/>
                  </a:ext>
                </a:extLst>
              </p:cNvPr>
              <p:cNvSpPr>
                <a:spLocks noChangeArrowheads="1"/>
              </p:cNvSpPr>
              <p:nvPr userDrawn="1"/>
            </p:nvSpPr>
            <p:spPr bwMode="auto">
              <a:xfrm>
                <a:off x="719" y="2257"/>
                <a:ext cx="368" cy="404"/>
              </a:xfrm>
              <a:prstGeom prst="rect">
                <a:avLst/>
              </a:prstGeom>
              <a:solidFill>
                <a:schemeClr val="bg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Times New Roman" panose="02020603050405020304" pitchFamily="18" charset="0"/>
                </a:endParaRPr>
              </a:p>
            </p:txBody>
          </p:sp>
          <p:sp>
            <p:nvSpPr>
              <p:cNvPr id="12" name="Rectangle 10">
                <a:extLst>
                  <a:ext uri="{FF2B5EF4-FFF2-40B4-BE49-F238E27FC236}">
                    <a16:creationId xmlns:a16="http://schemas.microsoft.com/office/drawing/2014/main" id="{A687C544-67FC-4F85-98B9-0D363A9CFFEC}"/>
                  </a:ext>
                </a:extLst>
              </p:cNvPr>
              <p:cNvSpPr>
                <a:spLocks noChangeArrowheads="1"/>
              </p:cNvSpPr>
              <p:nvPr userDrawn="1"/>
            </p:nvSpPr>
            <p:spPr bwMode="auto">
              <a:xfrm>
                <a:off x="1437" y="1065"/>
                <a:ext cx="369" cy="405"/>
              </a:xfrm>
              <a:prstGeom prst="rect">
                <a:avLst/>
              </a:prstGeom>
              <a:solidFill>
                <a:schemeClr val="accent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Times New Roman" panose="02020603050405020304" pitchFamily="18" charset="0"/>
                </a:endParaRPr>
              </a:p>
            </p:txBody>
          </p:sp>
          <p:sp>
            <p:nvSpPr>
              <p:cNvPr id="13" name="Rectangle 11">
                <a:extLst>
                  <a:ext uri="{FF2B5EF4-FFF2-40B4-BE49-F238E27FC236}">
                    <a16:creationId xmlns:a16="http://schemas.microsoft.com/office/drawing/2014/main" id="{596E9A71-87AC-4490-B436-5278B64FCCC3}"/>
                  </a:ext>
                </a:extLst>
              </p:cNvPr>
              <p:cNvSpPr>
                <a:spLocks noChangeArrowheads="1"/>
              </p:cNvSpPr>
              <p:nvPr userDrawn="1"/>
            </p:nvSpPr>
            <p:spPr bwMode="auto">
              <a:xfrm>
                <a:off x="719" y="1464"/>
                <a:ext cx="368" cy="399"/>
              </a:xfrm>
              <a:prstGeom prst="rect">
                <a:avLst/>
              </a:prstGeom>
              <a:solidFill>
                <a:schemeClr val="folHlink"/>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Times New Roman" panose="02020603050405020304" pitchFamily="18" charset="0"/>
                </a:endParaRPr>
              </a:p>
            </p:txBody>
          </p:sp>
          <p:sp>
            <p:nvSpPr>
              <p:cNvPr id="14" name="Rectangle 12">
                <a:extLst>
                  <a:ext uri="{FF2B5EF4-FFF2-40B4-BE49-F238E27FC236}">
                    <a16:creationId xmlns:a16="http://schemas.microsoft.com/office/drawing/2014/main" id="{3CC3CB36-C153-4569-B75B-EF5DAF2A2BBB}"/>
                  </a:ext>
                </a:extLst>
              </p:cNvPr>
              <p:cNvSpPr>
                <a:spLocks noChangeArrowheads="1"/>
              </p:cNvSpPr>
              <p:nvPr userDrawn="1"/>
            </p:nvSpPr>
            <p:spPr bwMode="auto">
              <a:xfrm>
                <a:off x="0" y="1464"/>
                <a:ext cx="367" cy="399"/>
              </a:xfrm>
              <a:prstGeom prst="rect">
                <a:avLst/>
              </a:prstGeom>
              <a:solidFill>
                <a:schemeClr val="bg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Times New Roman" panose="02020603050405020304" pitchFamily="18" charset="0"/>
                </a:endParaRPr>
              </a:p>
            </p:txBody>
          </p:sp>
          <p:sp>
            <p:nvSpPr>
              <p:cNvPr id="15" name="Rectangle 13">
                <a:extLst>
                  <a:ext uri="{FF2B5EF4-FFF2-40B4-BE49-F238E27FC236}">
                    <a16:creationId xmlns:a16="http://schemas.microsoft.com/office/drawing/2014/main" id="{745E0478-FB2D-42CC-89DC-82C42340BAC7}"/>
                  </a:ext>
                </a:extLst>
              </p:cNvPr>
              <p:cNvSpPr>
                <a:spLocks noChangeArrowheads="1"/>
              </p:cNvSpPr>
              <p:nvPr userDrawn="1"/>
            </p:nvSpPr>
            <p:spPr bwMode="auto">
              <a:xfrm>
                <a:off x="1081" y="1464"/>
                <a:ext cx="362" cy="399"/>
              </a:xfrm>
              <a:prstGeom prst="rect">
                <a:avLst/>
              </a:prstGeom>
              <a:solidFill>
                <a:schemeClr val="accent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Times New Roman" panose="02020603050405020304" pitchFamily="18" charset="0"/>
                </a:endParaRPr>
              </a:p>
            </p:txBody>
          </p:sp>
          <p:sp>
            <p:nvSpPr>
              <p:cNvPr id="16" name="Rectangle 14">
                <a:extLst>
                  <a:ext uri="{FF2B5EF4-FFF2-40B4-BE49-F238E27FC236}">
                    <a16:creationId xmlns:a16="http://schemas.microsoft.com/office/drawing/2014/main" id="{C23BDE21-4ED0-491A-820E-E8ABDE1703C1}"/>
                  </a:ext>
                </a:extLst>
              </p:cNvPr>
              <p:cNvSpPr>
                <a:spLocks noChangeArrowheads="1"/>
              </p:cNvSpPr>
              <p:nvPr userDrawn="1"/>
            </p:nvSpPr>
            <p:spPr bwMode="auto">
              <a:xfrm>
                <a:off x="361" y="1857"/>
                <a:ext cx="363" cy="406"/>
              </a:xfrm>
              <a:prstGeom prst="rect">
                <a:avLst/>
              </a:prstGeom>
              <a:solidFill>
                <a:schemeClr val="folHlink"/>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Times New Roman" panose="02020603050405020304" pitchFamily="18" charset="0"/>
                </a:endParaRPr>
              </a:p>
            </p:txBody>
          </p:sp>
          <p:sp>
            <p:nvSpPr>
              <p:cNvPr id="17" name="Rectangle 15">
                <a:extLst>
                  <a:ext uri="{FF2B5EF4-FFF2-40B4-BE49-F238E27FC236}">
                    <a16:creationId xmlns:a16="http://schemas.microsoft.com/office/drawing/2014/main" id="{81BF6FD2-B8EA-41D4-AC5C-84B02AC92CC8}"/>
                  </a:ext>
                </a:extLst>
              </p:cNvPr>
              <p:cNvSpPr>
                <a:spLocks noChangeArrowheads="1"/>
              </p:cNvSpPr>
              <p:nvPr userDrawn="1"/>
            </p:nvSpPr>
            <p:spPr bwMode="auto">
              <a:xfrm>
                <a:off x="719" y="1857"/>
                <a:ext cx="368" cy="406"/>
              </a:xfrm>
              <a:prstGeom prst="rect">
                <a:avLst/>
              </a:prstGeom>
              <a:solidFill>
                <a:schemeClr val="accent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Times New Roman" panose="02020603050405020304" pitchFamily="18" charset="0"/>
                </a:endParaRPr>
              </a:p>
            </p:txBody>
          </p:sp>
        </p:grpSp>
      </p:grpSp>
      <p:pic>
        <p:nvPicPr>
          <p:cNvPr id="18" name="Picture 31">
            <a:extLst>
              <a:ext uri="{FF2B5EF4-FFF2-40B4-BE49-F238E27FC236}">
                <a16:creationId xmlns:a16="http://schemas.microsoft.com/office/drawing/2014/main" id="{D01E6B4B-A533-4930-8A31-3289621CC34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b="7339"/>
          <a:stretch>
            <a:fillRect/>
          </a:stretch>
        </p:blipFill>
        <p:spPr bwMode="auto">
          <a:xfrm>
            <a:off x="8308975" y="7938"/>
            <a:ext cx="823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718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9" name="Rectangle 2">
            <a:extLst>
              <a:ext uri="{FF2B5EF4-FFF2-40B4-BE49-F238E27FC236}">
                <a16:creationId xmlns:a16="http://schemas.microsoft.com/office/drawing/2014/main" id="{66E05A67-6924-4B52-B9BB-166B492B01D9}"/>
              </a:ext>
            </a:extLst>
          </p:cNvPr>
          <p:cNvSpPr>
            <a:spLocks noGrp="1" noChangeArrowheads="1"/>
          </p:cNvSpPr>
          <p:nvPr>
            <p:ph type="ftr" sz="quarter" idx="10"/>
          </p:nvPr>
        </p:nvSpPr>
        <p:spPr/>
        <p:txBody>
          <a:bodyPr/>
          <a:lstStyle>
            <a:lvl1pPr algn="r" eaLnBrk="1" hangingPunct="1">
              <a:defRPr sz="800" dirty="0">
                <a:latin typeface="Arial" charset="0"/>
              </a:defRPr>
            </a:lvl1pPr>
          </a:lstStyle>
          <a:p>
            <a:pPr>
              <a:defRPr/>
            </a:pPr>
            <a:r>
              <a:rPr lang="da-DK"/>
              <a:t>SRM-AP, Amravati</a:t>
            </a:r>
            <a:endParaRPr lang="en-US" sz="100" b="1"/>
          </a:p>
        </p:txBody>
      </p:sp>
      <p:sp>
        <p:nvSpPr>
          <p:cNvPr id="20" name="Rectangle 3">
            <a:extLst>
              <a:ext uri="{FF2B5EF4-FFF2-40B4-BE49-F238E27FC236}">
                <a16:creationId xmlns:a16="http://schemas.microsoft.com/office/drawing/2014/main" id="{315D5B82-D698-4788-8330-ED955B0932FD}"/>
              </a:ext>
            </a:extLst>
          </p:cNvPr>
          <p:cNvSpPr>
            <a:spLocks noGrp="1" noChangeArrowheads="1"/>
          </p:cNvSpPr>
          <p:nvPr>
            <p:ph type="sldNum" sz="quarter" idx="11"/>
          </p:nvPr>
        </p:nvSpPr>
        <p:spPr/>
        <p:txBody>
          <a:bodyPr/>
          <a:lstStyle>
            <a:lvl1pPr algn="ctr" eaLnBrk="1" hangingPunct="1">
              <a:defRPr sz="800" smtClean="0">
                <a:latin typeface="Arial Black" panose="020B0A04020102020204" pitchFamily="34" charset="0"/>
              </a:defRPr>
            </a:lvl1pPr>
          </a:lstStyle>
          <a:p>
            <a:pPr>
              <a:defRPr/>
            </a:pPr>
            <a:fld id="{F4B5FB1D-3116-4935-825F-5E3C34B9E38E}" type="slidenum">
              <a:rPr lang="en-US" altLang="en-US"/>
              <a:pPr>
                <a:defRPr/>
              </a:pPr>
              <a:t>‹#›</a:t>
            </a:fld>
            <a:endParaRPr lang="en-US" altLang="en-US" dirty="0"/>
          </a:p>
        </p:txBody>
      </p:sp>
      <p:sp>
        <p:nvSpPr>
          <p:cNvPr id="21" name="Rectangle 16">
            <a:extLst>
              <a:ext uri="{FF2B5EF4-FFF2-40B4-BE49-F238E27FC236}">
                <a16:creationId xmlns:a16="http://schemas.microsoft.com/office/drawing/2014/main" id="{4FDFEA3B-928F-46CF-98E1-C9ECDBBBE6C8}"/>
              </a:ext>
            </a:extLst>
          </p:cNvPr>
          <p:cNvSpPr>
            <a:spLocks noGrp="1" noChangeArrowheads="1"/>
          </p:cNvSpPr>
          <p:nvPr>
            <p:ph type="dt" sz="half" idx="12"/>
          </p:nvPr>
        </p:nvSpPr>
        <p:spPr/>
        <p:txBody>
          <a:bodyPr/>
          <a:lstStyle>
            <a:lvl1pPr eaLnBrk="1" hangingPunct="1">
              <a:defRPr sz="800" smtClean="0">
                <a:latin typeface="Arial" charset="0"/>
              </a:defRPr>
            </a:lvl1pPr>
          </a:lstStyle>
          <a:p>
            <a:pPr>
              <a:defRPr/>
            </a:pPr>
            <a:fld id="{AA6EA9C2-5832-41B7-BF29-C3B19C3EE5E5}" type="datetime2">
              <a:rPr lang="en-US"/>
              <a:pPr>
                <a:defRPr/>
              </a:pPr>
              <a:t>Sunday, January 19, 2020</a:t>
            </a:fld>
            <a:endParaRPr lang="en-US"/>
          </a:p>
        </p:txBody>
      </p:sp>
    </p:spTree>
    <p:extLst>
      <p:ext uri="{BB962C8B-B14F-4D97-AF65-F5344CB8AC3E}">
        <p14:creationId xmlns:p14="http://schemas.microsoft.com/office/powerpoint/2010/main" val="2134418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7">
            <a:extLst>
              <a:ext uri="{FF2B5EF4-FFF2-40B4-BE49-F238E27FC236}">
                <a16:creationId xmlns:a16="http://schemas.microsoft.com/office/drawing/2014/main" id="{C2A715A0-F019-4505-B4D4-53C3CF49E9B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b="7339"/>
          <a:stretch>
            <a:fillRect/>
          </a:stretch>
        </p:blipFill>
        <p:spPr bwMode="auto">
          <a:xfrm>
            <a:off x="8308975" y="0"/>
            <a:ext cx="823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65189A55-2714-4887-B13A-97E8CF771461}"/>
              </a:ext>
            </a:extLst>
          </p:cNvPr>
          <p:cNvSpPr>
            <a:spLocks noGrp="1" noChangeArrowheads="1"/>
          </p:cNvSpPr>
          <p:nvPr>
            <p:ph type="ftr" sz="quarter" idx="10"/>
          </p:nvPr>
        </p:nvSpPr>
        <p:spPr/>
        <p:txBody>
          <a:bodyPr/>
          <a:lstStyle>
            <a:lvl1pPr>
              <a:defRPr/>
            </a:lvl1pPr>
          </a:lstStyle>
          <a:p>
            <a:pPr>
              <a:defRPr/>
            </a:pPr>
            <a:r>
              <a:rPr lang="da-DK"/>
              <a:t>SRM-AP, Amravati</a:t>
            </a:r>
            <a:endParaRPr lang="en-US" b="1" dirty="0"/>
          </a:p>
        </p:txBody>
      </p:sp>
      <p:sp>
        <p:nvSpPr>
          <p:cNvPr id="6" name="Rectangle 3">
            <a:extLst>
              <a:ext uri="{FF2B5EF4-FFF2-40B4-BE49-F238E27FC236}">
                <a16:creationId xmlns:a16="http://schemas.microsoft.com/office/drawing/2014/main" id="{2DB7B2BF-C95C-48C1-9EE8-915AF025FD6E}"/>
              </a:ext>
            </a:extLst>
          </p:cNvPr>
          <p:cNvSpPr>
            <a:spLocks noGrp="1" noChangeArrowheads="1"/>
          </p:cNvSpPr>
          <p:nvPr>
            <p:ph type="sldNum" sz="quarter" idx="11"/>
          </p:nvPr>
        </p:nvSpPr>
        <p:spPr/>
        <p:txBody>
          <a:bodyPr/>
          <a:lstStyle>
            <a:lvl1pPr>
              <a:defRPr/>
            </a:lvl1pPr>
          </a:lstStyle>
          <a:p>
            <a:pPr>
              <a:defRPr/>
            </a:pPr>
            <a:fld id="{45C84B96-2998-43A4-976D-B2565B447D39}" type="slidenum">
              <a:rPr lang="en-US" altLang="en-US"/>
              <a:pPr>
                <a:defRPr/>
              </a:pPr>
              <a:t>‹#›</a:t>
            </a:fld>
            <a:endParaRPr lang="en-US" altLang="en-US"/>
          </a:p>
        </p:txBody>
      </p:sp>
      <p:sp>
        <p:nvSpPr>
          <p:cNvPr id="7" name="Rectangle 16">
            <a:extLst>
              <a:ext uri="{FF2B5EF4-FFF2-40B4-BE49-F238E27FC236}">
                <a16:creationId xmlns:a16="http://schemas.microsoft.com/office/drawing/2014/main" id="{8781E70C-0D0E-40B0-BAA4-BCD7B437D8D5}"/>
              </a:ext>
            </a:extLst>
          </p:cNvPr>
          <p:cNvSpPr>
            <a:spLocks noGrp="1" noChangeArrowheads="1"/>
          </p:cNvSpPr>
          <p:nvPr>
            <p:ph type="dt" sz="half" idx="12"/>
          </p:nvPr>
        </p:nvSpPr>
        <p:spPr/>
        <p:txBody>
          <a:bodyPr/>
          <a:lstStyle>
            <a:lvl1pPr>
              <a:defRPr smtClean="0"/>
            </a:lvl1pPr>
          </a:lstStyle>
          <a:p>
            <a:pPr>
              <a:defRPr/>
            </a:pPr>
            <a:fld id="{BDC58971-4741-4458-BB6E-C84AD7A3EF6D}" type="datetime2">
              <a:rPr lang="en-US"/>
              <a:pPr>
                <a:defRPr/>
              </a:pPr>
              <a:t>Sunday, January 19, 2020</a:t>
            </a:fld>
            <a:endParaRPr lang="en-US"/>
          </a:p>
        </p:txBody>
      </p:sp>
    </p:spTree>
    <p:extLst>
      <p:ext uri="{BB962C8B-B14F-4D97-AF65-F5344CB8AC3E}">
        <p14:creationId xmlns:p14="http://schemas.microsoft.com/office/powerpoint/2010/main" val="2517889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17">
            <a:extLst>
              <a:ext uri="{FF2B5EF4-FFF2-40B4-BE49-F238E27FC236}">
                <a16:creationId xmlns:a16="http://schemas.microsoft.com/office/drawing/2014/main" id="{8D160647-DD06-4287-B917-A6A5FB41923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b="7339"/>
          <a:stretch>
            <a:fillRect/>
          </a:stretch>
        </p:blipFill>
        <p:spPr bwMode="auto">
          <a:xfrm>
            <a:off x="8308975" y="7938"/>
            <a:ext cx="823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en-US"/>
              <a:t>Click to edit Master text styles</a:t>
            </a:r>
          </a:p>
        </p:txBody>
      </p:sp>
      <p:sp>
        <p:nvSpPr>
          <p:cNvPr id="5" name="Rectangle 2">
            <a:extLst>
              <a:ext uri="{FF2B5EF4-FFF2-40B4-BE49-F238E27FC236}">
                <a16:creationId xmlns:a16="http://schemas.microsoft.com/office/drawing/2014/main" id="{E4DC7C58-4F4A-47DC-93C9-C9B081001CDE}"/>
              </a:ext>
            </a:extLst>
          </p:cNvPr>
          <p:cNvSpPr>
            <a:spLocks noGrp="1" noChangeArrowheads="1"/>
          </p:cNvSpPr>
          <p:nvPr>
            <p:ph type="ftr" sz="quarter" idx="10"/>
          </p:nvPr>
        </p:nvSpPr>
        <p:spPr/>
        <p:txBody>
          <a:bodyPr/>
          <a:lstStyle>
            <a:lvl1pPr>
              <a:defRPr/>
            </a:lvl1pPr>
          </a:lstStyle>
          <a:p>
            <a:pPr>
              <a:defRPr/>
            </a:pPr>
            <a:r>
              <a:rPr lang="da-DK"/>
              <a:t>SRM-AP, Amravati</a:t>
            </a:r>
            <a:endParaRPr lang="en-US" b="1" dirty="0"/>
          </a:p>
        </p:txBody>
      </p:sp>
      <p:sp>
        <p:nvSpPr>
          <p:cNvPr id="6" name="Rectangle 3">
            <a:extLst>
              <a:ext uri="{FF2B5EF4-FFF2-40B4-BE49-F238E27FC236}">
                <a16:creationId xmlns:a16="http://schemas.microsoft.com/office/drawing/2014/main" id="{6EB51062-DA84-4773-AC4C-871D3B461353}"/>
              </a:ext>
            </a:extLst>
          </p:cNvPr>
          <p:cNvSpPr>
            <a:spLocks noGrp="1" noChangeArrowheads="1"/>
          </p:cNvSpPr>
          <p:nvPr>
            <p:ph type="sldNum" sz="quarter" idx="11"/>
          </p:nvPr>
        </p:nvSpPr>
        <p:spPr/>
        <p:txBody>
          <a:bodyPr/>
          <a:lstStyle>
            <a:lvl1pPr>
              <a:defRPr/>
            </a:lvl1pPr>
          </a:lstStyle>
          <a:p>
            <a:pPr>
              <a:defRPr/>
            </a:pPr>
            <a:fld id="{EF61AB3F-4890-4ADF-A6A4-9EBFCF99C683}" type="slidenum">
              <a:rPr lang="en-US" altLang="en-US"/>
              <a:pPr>
                <a:defRPr/>
              </a:pPr>
              <a:t>‹#›</a:t>
            </a:fld>
            <a:endParaRPr lang="en-US" altLang="en-US"/>
          </a:p>
        </p:txBody>
      </p:sp>
      <p:sp>
        <p:nvSpPr>
          <p:cNvPr id="7" name="Rectangle 16">
            <a:extLst>
              <a:ext uri="{FF2B5EF4-FFF2-40B4-BE49-F238E27FC236}">
                <a16:creationId xmlns:a16="http://schemas.microsoft.com/office/drawing/2014/main" id="{7DC0C3DF-F071-4895-901F-FCA54C722371}"/>
              </a:ext>
            </a:extLst>
          </p:cNvPr>
          <p:cNvSpPr>
            <a:spLocks noGrp="1" noChangeArrowheads="1"/>
          </p:cNvSpPr>
          <p:nvPr>
            <p:ph type="dt" sz="half" idx="12"/>
          </p:nvPr>
        </p:nvSpPr>
        <p:spPr/>
        <p:txBody>
          <a:bodyPr/>
          <a:lstStyle>
            <a:lvl1pPr>
              <a:defRPr smtClean="0"/>
            </a:lvl1pPr>
          </a:lstStyle>
          <a:p>
            <a:pPr>
              <a:defRPr/>
            </a:pPr>
            <a:fld id="{9DF10E2E-4E3C-4C1D-9458-FAE22CB787F3}" type="datetime2">
              <a:rPr lang="en-US"/>
              <a:pPr>
                <a:defRPr/>
              </a:pPr>
              <a:t>Sunday, January 19, 2020</a:t>
            </a:fld>
            <a:endParaRPr lang="en-US"/>
          </a:p>
        </p:txBody>
      </p:sp>
    </p:spTree>
    <p:extLst>
      <p:ext uri="{BB962C8B-B14F-4D97-AF65-F5344CB8AC3E}">
        <p14:creationId xmlns:p14="http://schemas.microsoft.com/office/powerpoint/2010/main" val="1249027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7">
            <a:extLst>
              <a:ext uri="{FF2B5EF4-FFF2-40B4-BE49-F238E27FC236}">
                <a16:creationId xmlns:a16="http://schemas.microsoft.com/office/drawing/2014/main" id="{F7DDF925-7C99-4A70-9038-314AAA87C6F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b="7339"/>
          <a:stretch>
            <a:fillRect/>
          </a:stretch>
        </p:blipFill>
        <p:spPr bwMode="auto">
          <a:xfrm>
            <a:off x="8308975" y="0"/>
            <a:ext cx="823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
            <a:extLst>
              <a:ext uri="{FF2B5EF4-FFF2-40B4-BE49-F238E27FC236}">
                <a16:creationId xmlns:a16="http://schemas.microsoft.com/office/drawing/2014/main" id="{E4DE6C6D-5922-4883-9A31-190F1694BAB2}"/>
              </a:ext>
            </a:extLst>
          </p:cNvPr>
          <p:cNvSpPr>
            <a:spLocks noGrp="1" noChangeArrowheads="1"/>
          </p:cNvSpPr>
          <p:nvPr>
            <p:ph type="ftr" sz="quarter" idx="10"/>
          </p:nvPr>
        </p:nvSpPr>
        <p:spPr/>
        <p:txBody>
          <a:bodyPr/>
          <a:lstStyle>
            <a:lvl1pPr algn="r" eaLnBrk="1" hangingPunct="1">
              <a:defRPr sz="800">
                <a:latin typeface="Arial" charset="0"/>
              </a:defRPr>
            </a:lvl1pPr>
          </a:lstStyle>
          <a:p>
            <a:pPr>
              <a:defRPr/>
            </a:pPr>
            <a:r>
              <a:rPr lang="da-DK"/>
              <a:t>SRM-AP, Amravati</a:t>
            </a:r>
            <a:endParaRPr lang="en-US" sz="100" b="1" dirty="0"/>
          </a:p>
        </p:txBody>
      </p:sp>
      <p:sp>
        <p:nvSpPr>
          <p:cNvPr id="7" name="Rectangle 3">
            <a:extLst>
              <a:ext uri="{FF2B5EF4-FFF2-40B4-BE49-F238E27FC236}">
                <a16:creationId xmlns:a16="http://schemas.microsoft.com/office/drawing/2014/main" id="{91086A8A-9469-4477-BD4C-C1E79CBD4415}"/>
              </a:ext>
            </a:extLst>
          </p:cNvPr>
          <p:cNvSpPr>
            <a:spLocks noGrp="1" noChangeArrowheads="1"/>
          </p:cNvSpPr>
          <p:nvPr>
            <p:ph type="sldNum" sz="quarter" idx="11"/>
          </p:nvPr>
        </p:nvSpPr>
        <p:spPr/>
        <p:txBody>
          <a:bodyPr/>
          <a:lstStyle>
            <a:lvl1pPr algn="ctr" eaLnBrk="1" hangingPunct="1">
              <a:defRPr sz="800" smtClean="0">
                <a:latin typeface="Arial Black" panose="020B0A04020102020204" pitchFamily="34" charset="0"/>
              </a:defRPr>
            </a:lvl1pPr>
          </a:lstStyle>
          <a:p>
            <a:pPr>
              <a:defRPr/>
            </a:pPr>
            <a:fld id="{7CC85CAE-2D75-4C77-B994-27BC1B696374}" type="slidenum">
              <a:rPr lang="en-US" altLang="en-US"/>
              <a:pPr>
                <a:defRPr/>
              </a:pPr>
              <a:t>‹#›</a:t>
            </a:fld>
            <a:endParaRPr lang="en-US" altLang="en-US" dirty="0"/>
          </a:p>
        </p:txBody>
      </p:sp>
      <p:sp>
        <p:nvSpPr>
          <p:cNvPr id="8" name="Rectangle 16">
            <a:extLst>
              <a:ext uri="{FF2B5EF4-FFF2-40B4-BE49-F238E27FC236}">
                <a16:creationId xmlns:a16="http://schemas.microsoft.com/office/drawing/2014/main" id="{85D36B48-571B-452F-B334-ECEEB2479E32}"/>
              </a:ext>
            </a:extLst>
          </p:cNvPr>
          <p:cNvSpPr>
            <a:spLocks noGrp="1" noChangeArrowheads="1"/>
          </p:cNvSpPr>
          <p:nvPr>
            <p:ph type="dt" sz="half" idx="12"/>
          </p:nvPr>
        </p:nvSpPr>
        <p:spPr/>
        <p:txBody>
          <a:bodyPr/>
          <a:lstStyle>
            <a:lvl1pPr eaLnBrk="1" hangingPunct="1">
              <a:defRPr sz="800" smtClean="0">
                <a:latin typeface="Arial" charset="0"/>
              </a:defRPr>
            </a:lvl1pPr>
          </a:lstStyle>
          <a:p>
            <a:pPr>
              <a:defRPr/>
            </a:pPr>
            <a:fld id="{C2AEFD5F-1F1E-4062-8673-528CB087594C}" type="datetime2">
              <a:rPr lang="en-US"/>
              <a:pPr>
                <a:defRPr/>
              </a:pPr>
              <a:t>Sunday, January 19, 2020</a:t>
            </a:fld>
            <a:endParaRPr lang="en-US"/>
          </a:p>
        </p:txBody>
      </p:sp>
    </p:spTree>
    <p:extLst>
      <p:ext uri="{BB962C8B-B14F-4D97-AF65-F5344CB8AC3E}">
        <p14:creationId xmlns:p14="http://schemas.microsoft.com/office/powerpoint/2010/main" val="2203140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7">
            <a:extLst>
              <a:ext uri="{FF2B5EF4-FFF2-40B4-BE49-F238E27FC236}">
                <a16:creationId xmlns:a16="http://schemas.microsoft.com/office/drawing/2014/main" id="{625E0E27-0D21-425A-B655-52BD69E07BC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b="7339"/>
          <a:stretch>
            <a:fillRect/>
          </a:stretch>
        </p:blipFill>
        <p:spPr bwMode="auto">
          <a:xfrm>
            <a:off x="8308975" y="7938"/>
            <a:ext cx="823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2">
            <a:extLst>
              <a:ext uri="{FF2B5EF4-FFF2-40B4-BE49-F238E27FC236}">
                <a16:creationId xmlns:a16="http://schemas.microsoft.com/office/drawing/2014/main" id="{915EC70A-707B-42F4-BC8D-306FDFD9E466}"/>
              </a:ext>
            </a:extLst>
          </p:cNvPr>
          <p:cNvSpPr>
            <a:spLocks noGrp="1" noChangeArrowheads="1"/>
          </p:cNvSpPr>
          <p:nvPr>
            <p:ph type="ftr" sz="quarter" idx="10"/>
          </p:nvPr>
        </p:nvSpPr>
        <p:spPr/>
        <p:txBody>
          <a:bodyPr/>
          <a:lstStyle>
            <a:lvl1pPr algn="ctr">
              <a:defRPr/>
            </a:lvl1pPr>
          </a:lstStyle>
          <a:p>
            <a:pPr>
              <a:defRPr/>
            </a:pPr>
            <a:r>
              <a:rPr lang="da-DK"/>
              <a:t>SRM-AP, Amravati</a:t>
            </a:r>
            <a:endParaRPr lang="en-US"/>
          </a:p>
        </p:txBody>
      </p:sp>
      <p:sp>
        <p:nvSpPr>
          <p:cNvPr id="9" name="Rectangle 3">
            <a:extLst>
              <a:ext uri="{FF2B5EF4-FFF2-40B4-BE49-F238E27FC236}">
                <a16:creationId xmlns:a16="http://schemas.microsoft.com/office/drawing/2014/main" id="{46BDA430-B022-4DA6-AECA-F58BCDFF7B96}"/>
              </a:ext>
            </a:extLst>
          </p:cNvPr>
          <p:cNvSpPr>
            <a:spLocks noGrp="1" noChangeArrowheads="1"/>
          </p:cNvSpPr>
          <p:nvPr>
            <p:ph type="sldNum" sz="quarter" idx="11"/>
          </p:nvPr>
        </p:nvSpPr>
        <p:spPr/>
        <p:txBody>
          <a:bodyPr/>
          <a:lstStyle>
            <a:lvl1pPr>
              <a:defRPr/>
            </a:lvl1pPr>
          </a:lstStyle>
          <a:p>
            <a:pPr>
              <a:defRPr/>
            </a:pPr>
            <a:fld id="{1AFE33A4-16B0-4987-81F4-D52898994CCF}" type="slidenum">
              <a:rPr lang="en-US" altLang="en-US"/>
              <a:pPr>
                <a:defRPr/>
              </a:pPr>
              <a:t>‹#›</a:t>
            </a:fld>
            <a:endParaRPr lang="en-US" altLang="en-US"/>
          </a:p>
        </p:txBody>
      </p:sp>
      <p:sp>
        <p:nvSpPr>
          <p:cNvPr id="10" name="Rectangle 16">
            <a:extLst>
              <a:ext uri="{FF2B5EF4-FFF2-40B4-BE49-F238E27FC236}">
                <a16:creationId xmlns:a16="http://schemas.microsoft.com/office/drawing/2014/main" id="{6E15824F-5FDD-4F9D-AF78-92C9D51D317F}"/>
              </a:ext>
            </a:extLst>
          </p:cNvPr>
          <p:cNvSpPr>
            <a:spLocks noGrp="1" noChangeArrowheads="1"/>
          </p:cNvSpPr>
          <p:nvPr>
            <p:ph type="dt" sz="half" idx="12"/>
          </p:nvPr>
        </p:nvSpPr>
        <p:spPr/>
        <p:txBody>
          <a:bodyPr/>
          <a:lstStyle>
            <a:lvl1pPr>
              <a:defRPr smtClean="0"/>
            </a:lvl1pPr>
          </a:lstStyle>
          <a:p>
            <a:pPr>
              <a:defRPr/>
            </a:pPr>
            <a:fld id="{1DD6A0DA-1A6B-4A8B-A200-E85E0FC32F9C}" type="datetime2">
              <a:rPr lang="en-US"/>
              <a:pPr>
                <a:defRPr/>
              </a:pPr>
              <a:t>Sunday, January 19, 2020</a:t>
            </a:fld>
            <a:endParaRPr lang="en-US"/>
          </a:p>
        </p:txBody>
      </p:sp>
    </p:spTree>
    <p:extLst>
      <p:ext uri="{BB962C8B-B14F-4D97-AF65-F5344CB8AC3E}">
        <p14:creationId xmlns:p14="http://schemas.microsoft.com/office/powerpoint/2010/main" val="19980390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17">
            <a:extLst>
              <a:ext uri="{FF2B5EF4-FFF2-40B4-BE49-F238E27FC236}">
                <a16:creationId xmlns:a16="http://schemas.microsoft.com/office/drawing/2014/main" id="{367E82C8-7731-4C4A-AEB3-EE46F10B2C6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b="7339"/>
          <a:stretch>
            <a:fillRect/>
          </a:stretch>
        </p:blipFill>
        <p:spPr bwMode="auto">
          <a:xfrm>
            <a:off x="8308975" y="0"/>
            <a:ext cx="823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4" name="Footer Placeholder 18">
            <a:extLst>
              <a:ext uri="{FF2B5EF4-FFF2-40B4-BE49-F238E27FC236}">
                <a16:creationId xmlns:a16="http://schemas.microsoft.com/office/drawing/2014/main" id="{D3938334-292B-4651-8A77-1239A6ED5AAA}"/>
              </a:ext>
            </a:extLst>
          </p:cNvPr>
          <p:cNvSpPr>
            <a:spLocks noGrp="1" noChangeArrowheads="1"/>
          </p:cNvSpPr>
          <p:nvPr>
            <p:ph type="ftr" sz="quarter" idx="10"/>
          </p:nvPr>
        </p:nvSpPr>
        <p:spPr/>
        <p:txBody>
          <a:bodyPr/>
          <a:lstStyle>
            <a:lvl1pPr algn="ctr">
              <a:defRPr/>
            </a:lvl1pPr>
          </a:lstStyle>
          <a:p>
            <a:pPr>
              <a:defRPr/>
            </a:pPr>
            <a:r>
              <a:rPr lang="da-DK"/>
              <a:t>SRM-AP, Amravati</a:t>
            </a:r>
            <a:endParaRPr lang="en-US"/>
          </a:p>
        </p:txBody>
      </p:sp>
      <p:sp>
        <p:nvSpPr>
          <p:cNvPr id="5" name="Slide Number Placeholder 19">
            <a:extLst>
              <a:ext uri="{FF2B5EF4-FFF2-40B4-BE49-F238E27FC236}">
                <a16:creationId xmlns:a16="http://schemas.microsoft.com/office/drawing/2014/main" id="{98C1C3F5-9921-4744-9AE8-07AF396B978C}"/>
              </a:ext>
            </a:extLst>
          </p:cNvPr>
          <p:cNvSpPr>
            <a:spLocks noGrp="1" noChangeArrowheads="1"/>
          </p:cNvSpPr>
          <p:nvPr>
            <p:ph type="sldNum" sz="quarter" idx="11"/>
          </p:nvPr>
        </p:nvSpPr>
        <p:spPr/>
        <p:txBody>
          <a:bodyPr/>
          <a:lstStyle>
            <a:lvl1pPr>
              <a:defRPr/>
            </a:lvl1pPr>
          </a:lstStyle>
          <a:p>
            <a:pPr>
              <a:defRPr/>
            </a:pPr>
            <a:fld id="{857EEF76-995B-4BEC-9581-5CB0395B048B}" type="slidenum">
              <a:rPr lang="en-US" altLang="en-US"/>
              <a:pPr>
                <a:defRPr/>
              </a:pPr>
              <a:t>‹#›</a:t>
            </a:fld>
            <a:endParaRPr lang="en-US" altLang="en-US"/>
          </a:p>
        </p:txBody>
      </p:sp>
      <p:sp>
        <p:nvSpPr>
          <p:cNvPr id="6" name="Rectangle 16">
            <a:extLst>
              <a:ext uri="{FF2B5EF4-FFF2-40B4-BE49-F238E27FC236}">
                <a16:creationId xmlns:a16="http://schemas.microsoft.com/office/drawing/2014/main" id="{887C023D-0E81-432C-B29F-01E42AD9D8E2}"/>
              </a:ext>
            </a:extLst>
          </p:cNvPr>
          <p:cNvSpPr>
            <a:spLocks noGrp="1" noChangeArrowheads="1"/>
          </p:cNvSpPr>
          <p:nvPr>
            <p:ph type="dt" sz="half" idx="12"/>
          </p:nvPr>
        </p:nvSpPr>
        <p:spPr/>
        <p:txBody>
          <a:bodyPr/>
          <a:lstStyle>
            <a:lvl1pPr>
              <a:defRPr smtClean="0"/>
            </a:lvl1pPr>
          </a:lstStyle>
          <a:p>
            <a:pPr>
              <a:defRPr/>
            </a:pPr>
            <a:fld id="{A769B668-DC86-417B-8052-4EF56CA08CC3}" type="datetime2">
              <a:rPr lang="en-US"/>
              <a:pPr>
                <a:defRPr/>
              </a:pPr>
              <a:t>Sunday, January 19, 2020</a:t>
            </a:fld>
            <a:endParaRPr lang="en-US"/>
          </a:p>
        </p:txBody>
      </p:sp>
    </p:spTree>
    <p:extLst>
      <p:ext uri="{BB962C8B-B14F-4D97-AF65-F5344CB8AC3E}">
        <p14:creationId xmlns:p14="http://schemas.microsoft.com/office/powerpoint/2010/main" val="22971557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7">
            <a:extLst>
              <a:ext uri="{FF2B5EF4-FFF2-40B4-BE49-F238E27FC236}">
                <a16:creationId xmlns:a16="http://schemas.microsoft.com/office/drawing/2014/main" id="{58683B5C-D35B-454C-9A94-F2C65C4840F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b="7339"/>
          <a:stretch>
            <a:fillRect/>
          </a:stretch>
        </p:blipFill>
        <p:spPr bwMode="auto">
          <a:xfrm>
            <a:off x="8308975" y="0"/>
            <a:ext cx="823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4176DDB4-D73C-4CB2-B58D-4921FB3AAB91}"/>
              </a:ext>
            </a:extLst>
          </p:cNvPr>
          <p:cNvSpPr>
            <a:spLocks noGrp="1" noChangeArrowheads="1"/>
          </p:cNvSpPr>
          <p:nvPr>
            <p:ph type="ftr" sz="quarter" idx="10"/>
          </p:nvPr>
        </p:nvSpPr>
        <p:spPr/>
        <p:txBody>
          <a:bodyPr/>
          <a:lstStyle>
            <a:lvl1pPr algn="r" eaLnBrk="1" hangingPunct="1">
              <a:defRPr sz="800">
                <a:latin typeface="Arial" charset="0"/>
              </a:defRPr>
            </a:lvl1pPr>
          </a:lstStyle>
          <a:p>
            <a:pPr>
              <a:defRPr/>
            </a:pPr>
            <a:r>
              <a:rPr lang="da-DK"/>
              <a:t>SRM-AP, Amravati</a:t>
            </a:r>
            <a:endParaRPr lang="en-US" sz="100" b="1" dirty="0"/>
          </a:p>
        </p:txBody>
      </p:sp>
      <p:sp>
        <p:nvSpPr>
          <p:cNvPr id="4" name="Slide Number Placeholder 3">
            <a:extLst>
              <a:ext uri="{FF2B5EF4-FFF2-40B4-BE49-F238E27FC236}">
                <a16:creationId xmlns:a16="http://schemas.microsoft.com/office/drawing/2014/main" id="{51111FA2-5168-42B4-A1B7-C9E77D2B57D8}"/>
              </a:ext>
            </a:extLst>
          </p:cNvPr>
          <p:cNvSpPr>
            <a:spLocks noGrp="1" noChangeArrowheads="1"/>
          </p:cNvSpPr>
          <p:nvPr>
            <p:ph type="sldNum" sz="quarter" idx="11"/>
          </p:nvPr>
        </p:nvSpPr>
        <p:spPr/>
        <p:txBody>
          <a:bodyPr/>
          <a:lstStyle>
            <a:lvl1pPr algn="ctr" eaLnBrk="1" hangingPunct="1">
              <a:defRPr sz="800" smtClean="0">
                <a:latin typeface="Arial Black" panose="020B0A04020102020204" pitchFamily="34" charset="0"/>
              </a:defRPr>
            </a:lvl1pPr>
          </a:lstStyle>
          <a:p>
            <a:pPr>
              <a:defRPr/>
            </a:pPr>
            <a:fld id="{C89A57BC-FDC5-4F3E-AB5A-39B37DD41946}" type="slidenum">
              <a:rPr lang="en-US" altLang="en-US"/>
              <a:pPr>
                <a:defRPr/>
              </a:pPr>
              <a:t>‹#›</a:t>
            </a:fld>
            <a:endParaRPr lang="en-US" altLang="en-US" dirty="0"/>
          </a:p>
        </p:txBody>
      </p:sp>
      <p:sp>
        <p:nvSpPr>
          <p:cNvPr id="5" name="Rectangle 16">
            <a:extLst>
              <a:ext uri="{FF2B5EF4-FFF2-40B4-BE49-F238E27FC236}">
                <a16:creationId xmlns:a16="http://schemas.microsoft.com/office/drawing/2014/main" id="{00A48C48-4CCB-43C4-BF06-0496CE2040E4}"/>
              </a:ext>
            </a:extLst>
          </p:cNvPr>
          <p:cNvSpPr>
            <a:spLocks noGrp="1" noChangeArrowheads="1"/>
          </p:cNvSpPr>
          <p:nvPr>
            <p:ph type="dt" sz="half" idx="12"/>
          </p:nvPr>
        </p:nvSpPr>
        <p:spPr/>
        <p:txBody>
          <a:bodyPr/>
          <a:lstStyle>
            <a:lvl1pPr eaLnBrk="1" hangingPunct="1">
              <a:defRPr sz="800" smtClean="0">
                <a:latin typeface="Arial" charset="0"/>
              </a:defRPr>
            </a:lvl1pPr>
          </a:lstStyle>
          <a:p>
            <a:pPr>
              <a:defRPr/>
            </a:pPr>
            <a:fld id="{6AAE83BE-836A-432E-BB42-F881D43065AF}" type="datetime2">
              <a:rPr lang="en-US"/>
              <a:pPr>
                <a:defRPr/>
              </a:pPr>
              <a:t>Sunday, January 19, 2020</a:t>
            </a:fld>
            <a:endParaRPr lang="en-US"/>
          </a:p>
        </p:txBody>
      </p:sp>
    </p:spTree>
    <p:extLst>
      <p:ext uri="{BB962C8B-B14F-4D97-AF65-F5344CB8AC3E}">
        <p14:creationId xmlns:p14="http://schemas.microsoft.com/office/powerpoint/2010/main" val="37097310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17">
            <a:extLst>
              <a:ext uri="{FF2B5EF4-FFF2-40B4-BE49-F238E27FC236}">
                <a16:creationId xmlns:a16="http://schemas.microsoft.com/office/drawing/2014/main" id="{D1D9B884-8C29-47F9-AE3E-DBE7BDFBF96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b="7339"/>
          <a:stretch>
            <a:fillRect/>
          </a:stretch>
        </p:blipFill>
        <p:spPr bwMode="auto">
          <a:xfrm>
            <a:off x="8308975" y="0"/>
            <a:ext cx="823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6" name="Rectangle 2">
            <a:extLst>
              <a:ext uri="{FF2B5EF4-FFF2-40B4-BE49-F238E27FC236}">
                <a16:creationId xmlns:a16="http://schemas.microsoft.com/office/drawing/2014/main" id="{0A164028-EED4-4EAF-BDF8-9A72AC485407}"/>
              </a:ext>
            </a:extLst>
          </p:cNvPr>
          <p:cNvSpPr>
            <a:spLocks noGrp="1" noChangeArrowheads="1"/>
          </p:cNvSpPr>
          <p:nvPr>
            <p:ph type="ftr" sz="quarter" idx="10"/>
          </p:nvPr>
        </p:nvSpPr>
        <p:spPr>
          <a:xfrm>
            <a:off x="6237288" y="6248400"/>
            <a:ext cx="2895600" cy="457200"/>
          </a:xfrm>
        </p:spPr>
        <p:txBody>
          <a:bodyPr/>
          <a:lstStyle>
            <a:lvl1pPr>
              <a:defRPr/>
            </a:lvl1pPr>
          </a:lstStyle>
          <a:p>
            <a:pPr>
              <a:defRPr/>
            </a:pPr>
            <a:r>
              <a:rPr lang="da-DK"/>
              <a:t>SRM-AP, Amravati</a:t>
            </a:r>
            <a:endParaRPr lang="en-US" b="1" dirty="0"/>
          </a:p>
        </p:txBody>
      </p:sp>
      <p:sp>
        <p:nvSpPr>
          <p:cNvPr id="7" name="Rectangle 3">
            <a:extLst>
              <a:ext uri="{FF2B5EF4-FFF2-40B4-BE49-F238E27FC236}">
                <a16:creationId xmlns:a16="http://schemas.microsoft.com/office/drawing/2014/main" id="{44911EA4-C13E-49E7-B518-33D0FE21774A}"/>
              </a:ext>
            </a:extLst>
          </p:cNvPr>
          <p:cNvSpPr>
            <a:spLocks noGrp="1" noChangeArrowheads="1"/>
          </p:cNvSpPr>
          <p:nvPr>
            <p:ph type="sldNum" sz="quarter" idx="11"/>
          </p:nvPr>
        </p:nvSpPr>
        <p:spPr>
          <a:xfrm>
            <a:off x="3505200" y="6264275"/>
            <a:ext cx="2133600" cy="457200"/>
          </a:xfrm>
        </p:spPr>
        <p:txBody>
          <a:bodyPr/>
          <a:lstStyle>
            <a:lvl1pPr algn="ctr">
              <a:defRPr smtClean="0"/>
            </a:lvl1pPr>
          </a:lstStyle>
          <a:p>
            <a:pPr>
              <a:defRPr/>
            </a:pPr>
            <a:fld id="{5D76E140-AA68-4270-A80E-CC61C5D96BF3}" type="slidenum">
              <a:rPr lang="en-US" altLang="en-US"/>
              <a:pPr>
                <a:defRPr/>
              </a:pPr>
              <a:t>‹#›</a:t>
            </a:fld>
            <a:endParaRPr lang="en-US" altLang="en-US" dirty="0"/>
          </a:p>
        </p:txBody>
      </p:sp>
      <p:sp>
        <p:nvSpPr>
          <p:cNvPr id="8" name="Rectangle 16">
            <a:extLst>
              <a:ext uri="{FF2B5EF4-FFF2-40B4-BE49-F238E27FC236}">
                <a16:creationId xmlns:a16="http://schemas.microsoft.com/office/drawing/2014/main" id="{2805A40A-071A-4BEE-AA42-550561D26D1B}"/>
              </a:ext>
            </a:extLst>
          </p:cNvPr>
          <p:cNvSpPr>
            <a:spLocks noGrp="1" noChangeArrowheads="1"/>
          </p:cNvSpPr>
          <p:nvPr>
            <p:ph type="dt" sz="half" idx="12"/>
          </p:nvPr>
        </p:nvSpPr>
        <p:spPr/>
        <p:txBody>
          <a:bodyPr/>
          <a:lstStyle>
            <a:lvl1pPr>
              <a:defRPr smtClean="0"/>
            </a:lvl1pPr>
          </a:lstStyle>
          <a:p>
            <a:pPr>
              <a:defRPr/>
            </a:pPr>
            <a:fld id="{5494EE96-EE14-4E5E-92B4-ACE25FD64596}" type="datetime2">
              <a:rPr lang="en-US"/>
              <a:pPr>
                <a:defRPr/>
              </a:pPr>
              <a:t>Sunday, January 19, 2020</a:t>
            </a:fld>
            <a:endParaRPr lang="en-US"/>
          </a:p>
        </p:txBody>
      </p:sp>
    </p:spTree>
    <p:extLst>
      <p:ext uri="{BB962C8B-B14F-4D97-AF65-F5344CB8AC3E}">
        <p14:creationId xmlns:p14="http://schemas.microsoft.com/office/powerpoint/2010/main" val="1106952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4BF4A6ED-3C7B-4569-A02C-26A8DED8B2BA}"/>
              </a:ext>
            </a:extLst>
          </p:cNvPr>
          <p:cNvSpPr>
            <a:spLocks noGrp="1" noChangeArrowheads="1"/>
          </p:cNvSpPr>
          <p:nvPr>
            <p:ph type="dt" sz="half" idx="10"/>
          </p:nvPr>
        </p:nvSpPr>
        <p:spPr/>
        <p:txBody>
          <a:bodyPr/>
          <a:lstStyle>
            <a:lvl1pPr>
              <a:defRPr/>
            </a:lvl1pPr>
          </a:lstStyle>
          <a:p>
            <a:pPr>
              <a:defRPr/>
            </a:pPr>
            <a:endParaRPr lang="en-US" altLang="en-US"/>
          </a:p>
        </p:txBody>
      </p:sp>
      <p:sp>
        <p:nvSpPr>
          <p:cNvPr id="5" name="Rectangle 34">
            <a:extLst>
              <a:ext uri="{FF2B5EF4-FFF2-40B4-BE49-F238E27FC236}">
                <a16:creationId xmlns:a16="http://schemas.microsoft.com/office/drawing/2014/main" id="{499589CE-25DA-4F57-B25E-F75E71D8D7F8}"/>
              </a:ext>
            </a:extLst>
          </p:cNvPr>
          <p:cNvSpPr>
            <a:spLocks noGrp="1" noChangeArrowheads="1"/>
          </p:cNvSpPr>
          <p:nvPr>
            <p:ph type="sldNum" sz="quarter" idx="11"/>
          </p:nvPr>
        </p:nvSpPr>
        <p:spPr/>
        <p:txBody>
          <a:bodyPr/>
          <a:lstStyle>
            <a:lvl1pPr>
              <a:defRPr/>
            </a:lvl1pPr>
          </a:lstStyle>
          <a:p>
            <a:pPr>
              <a:defRPr/>
            </a:pPr>
            <a:fld id="{96282B8A-FC9E-48E5-9AA0-8BAC9B8B18AE}" type="slidenum">
              <a:rPr lang="en-US" altLang="en-US"/>
              <a:pPr>
                <a:defRPr/>
              </a:pPr>
              <a:t>‹#›</a:t>
            </a:fld>
            <a:endParaRPr lang="en-US" altLang="en-US"/>
          </a:p>
        </p:txBody>
      </p:sp>
      <p:pic>
        <p:nvPicPr>
          <p:cNvPr id="6" name="Picture 31">
            <a:extLst>
              <a:ext uri="{FF2B5EF4-FFF2-40B4-BE49-F238E27FC236}">
                <a16:creationId xmlns:a16="http://schemas.microsoft.com/office/drawing/2014/main" id="{9DB41D22-1652-4958-AF16-73636B3E6E8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b="7339"/>
          <a:stretch>
            <a:fillRect/>
          </a:stretch>
        </p:blipFill>
        <p:spPr bwMode="auto">
          <a:xfrm>
            <a:off x="8308975" y="7938"/>
            <a:ext cx="823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3223342"/>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17">
            <a:extLst>
              <a:ext uri="{FF2B5EF4-FFF2-40B4-BE49-F238E27FC236}">
                <a16:creationId xmlns:a16="http://schemas.microsoft.com/office/drawing/2014/main" id="{7AC78C2A-EC2B-4575-B3B9-C6B0AA45F67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b="7339"/>
          <a:stretch>
            <a:fillRect/>
          </a:stretch>
        </p:blipFill>
        <p:spPr bwMode="auto">
          <a:xfrm>
            <a:off x="8308975" y="7938"/>
            <a:ext cx="823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6" name="Rectangle 2">
            <a:extLst>
              <a:ext uri="{FF2B5EF4-FFF2-40B4-BE49-F238E27FC236}">
                <a16:creationId xmlns:a16="http://schemas.microsoft.com/office/drawing/2014/main" id="{BBEB6F27-BF0F-4885-B41A-5E6CC9FFB6AE}"/>
              </a:ext>
            </a:extLst>
          </p:cNvPr>
          <p:cNvSpPr>
            <a:spLocks noGrp="1" noChangeArrowheads="1"/>
          </p:cNvSpPr>
          <p:nvPr>
            <p:ph type="ftr" sz="quarter" idx="10"/>
          </p:nvPr>
        </p:nvSpPr>
        <p:spPr>
          <a:xfrm>
            <a:off x="6248400" y="6254750"/>
            <a:ext cx="2895600" cy="457200"/>
          </a:xfrm>
        </p:spPr>
        <p:txBody>
          <a:bodyPr/>
          <a:lstStyle>
            <a:lvl1pPr>
              <a:defRPr/>
            </a:lvl1pPr>
          </a:lstStyle>
          <a:p>
            <a:pPr>
              <a:defRPr/>
            </a:pPr>
            <a:r>
              <a:rPr lang="da-DK"/>
              <a:t>SRM-AP, Amravati</a:t>
            </a:r>
            <a:endParaRPr lang="en-US" b="1" dirty="0"/>
          </a:p>
        </p:txBody>
      </p:sp>
      <p:sp>
        <p:nvSpPr>
          <p:cNvPr id="7" name="Rectangle 3">
            <a:extLst>
              <a:ext uri="{FF2B5EF4-FFF2-40B4-BE49-F238E27FC236}">
                <a16:creationId xmlns:a16="http://schemas.microsoft.com/office/drawing/2014/main" id="{8296E60A-FF91-48B2-B58C-E8BC953A0843}"/>
              </a:ext>
            </a:extLst>
          </p:cNvPr>
          <p:cNvSpPr>
            <a:spLocks noGrp="1" noChangeArrowheads="1"/>
          </p:cNvSpPr>
          <p:nvPr>
            <p:ph type="sldNum" sz="quarter" idx="11"/>
          </p:nvPr>
        </p:nvSpPr>
        <p:spPr>
          <a:xfrm>
            <a:off x="3467100" y="6281738"/>
            <a:ext cx="2136775" cy="457200"/>
          </a:xfrm>
        </p:spPr>
        <p:txBody>
          <a:bodyPr/>
          <a:lstStyle>
            <a:lvl1pPr algn="ctr">
              <a:defRPr smtClean="0"/>
            </a:lvl1pPr>
          </a:lstStyle>
          <a:p>
            <a:pPr>
              <a:defRPr/>
            </a:pPr>
            <a:fld id="{790CB274-BE28-4631-8B35-BCCAE07B6E5B}" type="slidenum">
              <a:rPr lang="en-US" altLang="en-US"/>
              <a:pPr>
                <a:defRPr/>
              </a:pPr>
              <a:t>‹#›</a:t>
            </a:fld>
            <a:endParaRPr lang="en-US" altLang="en-US" dirty="0"/>
          </a:p>
        </p:txBody>
      </p:sp>
      <p:sp>
        <p:nvSpPr>
          <p:cNvPr id="8" name="Rectangle 16">
            <a:extLst>
              <a:ext uri="{FF2B5EF4-FFF2-40B4-BE49-F238E27FC236}">
                <a16:creationId xmlns:a16="http://schemas.microsoft.com/office/drawing/2014/main" id="{A8D08016-818A-4BC9-97B4-68ACC01DB2E3}"/>
              </a:ext>
            </a:extLst>
          </p:cNvPr>
          <p:cNvSpPr>
            <a:spLocks noGrp="1" noChangeArrowheads="1"/>
          </p:cNvSpPr>
          <p:nvPr>
            <p:ph type="dt" sz="half" idx="12"/>
          </p:nvPr>
        </p:nvSpPr>
        <p:spPr/>
        <p:txBody>
          <a:bodyPr/>
          <a:lstStyle>
            <a:lvl1pPr>
              <a:defRPr smtClean="0"/>
            </a:lvl1pPr>
          </a:lstStyle>
          <a:p>
            <a:pPr>
              <a:defRPr/>
            </a:pPr>
            <a:fld id="{B5D72EC7-61FB-4C60-A971-B794CB2B2550}" type="datetime2">
              <a:rPr lang="en-US"/>
              <a:pPr>
                <a:defRPr/>
              </a:pPr>
              <a:t>Sunday, January 19, 2020</a:t>
            </a:fld>
            <a:endParaRPr lang="en-US"/>
          </a:p>
        </p:txBody>
      </p:sp>
    </p:spTree>
    <p:extLst>
      <p:ext uri="{BB962C8B-B14F-4D97-AF65-F5344CB8AC3E}">
        <p14:creationId xmlns:p14="http://schemas.microsoft.com/office/powerpoint/2010/main" val="40245633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17">
            <a:extLst>
              <a:ext uri="{FF2B5EF4-FFF2-40B4-BE49-F238E27FC236}">
                <a16:creationId xmlns:a16="http://schemas.microsoft.com/office/drawing/2014/main" id="{1AF7971F-FB48-42D0-A178-4B694200ED7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b="7339"/>
          <a:stretch>
            <a:fillRect/>
          </a:stretch>
        </p:blipFill>
        <p:spPr bwMode="auto">
          <a:xfrm>
            <a:off x="8308975" y="7938"/>
            <a:ext cx="823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2">
            <a:extLst>
              <a:ext uri="{FF2B5EF4-FFF2-40B4-BE49-F238E27FC236}">
                <a16:creationId xmlns:a16="http://schemas.microsoft.com/office/drawing/2014/main" id="{B5EB28CD-D742-4A79-B49D-64C4C8F765BA}"/>
              </a:ext>
            </a:extLst>
          </p:cNvPr>
          <p:cNvSpPr>
            <a:spLocks noGrp="1" noChangeArrowheads="1"/>
          </p:cNvSpPr>
          <p:nvPr>
            <p:ph type="ftr" sz="quarter" idx="10"/>
          </p:nvPr>
        </p:nvSpPr>
        <p:spPr>
          <a:xfrm>
            <a:off x="6237288" y="6248400"/>
            <a:ext cx="2895600" cy="457200"/>
          </a:xfrm>
        </p:spPr>
        <p:txBody>
          <a:bodyPr/>
          <a:lstStyle>
            <a:lvl1pPr>
              <a:defRPr/>
            </a:lvl1pPr>
          </a:lstStyle>
          <a:p>
            <a:pPr>
              <a:defRPr/>
            </a:pPr>
            <a:r>
              <a:rPr lang="da-DK"/>
              <a:t>SRM-AP, Amravati</a:t>
            </a:r>
            <a:endParaRPr lang="en-US" b="1" dirty="0"/>
          </a:p>
        </p:txBody>
      </p:sp>
      <p:sp>
        <p:nvSpPr>
          <p:cNvPr id="6" name="Rectangle 3">
            <a:extLst>
              <a:ext uri="{FF2B5EF4-FFF2-40B4-BE49-F238E27FC236}">
                <a16:creationId xmlns:a16="http://schemas.microsoft.com/office/drawing/2014/main" id="{F798CBE4-EC35-4877-83BF-8748D7B2CC68}"/>
              </a:ext>
            </a:extLst>
          </p:cNvPr>
          <p:cNvSpPr>
            <a:spLocks noGrp="1" noChangeArrowheads="1"/>
          </p:cNvSpPr>
          <p:nvPr>
            <p:ph type="sldNum" sz="quarter" idx="11"/>
          </p:nvPr>
        </p:nvSpPr>
        <p:spPr>
          <a:xfrm>
            <a:off x="3505200" y="6264275"/>
            <a:ext cx="2133600" cy="457200"/>
          </a:xfrm>
        </p:spPr>
        <p:txBody>
          <a:bodyPr/>
          <a:lstStyle>
            <a:lvl1pPr algn="ctr">
              <a:defRPr smtClean="0"/>
            </a:lvl1pPr>
          </a:lstStyle>
          <a:p>
            <a:pPr>
              <a:defRPr/>
            </a:pPr>
            <a:fld id="{8A4BC3FB-5CCE-4E33-95FB-621475E73CB3}" type="slidenum">
              <a:rPr lang="en-US" altLang="en-US"/>
              <a:pPr>
                <a:defRPr/>
              </a:pPr>
              <a:t>‹#›</a:t>
            </a:fld>
            <a:endParaRPr lang="en-US" altLang="en-US" dirty="0"/>
          </a:p>
        </p:txBody>
      </p:sp>
      <p:sp>
        <p:nvSpPr>
          <p:cNvPr id="7" name="Rectangle 16">
            <a:extLst>
              <a:ext uri="{FF2B5EF4-FFF2-40B4-BE49-F238E27FC236}">
                <a16:creationId xmlns:a16="http://schemas.microsoft.com/office/drawing/2014/main" id="{1940FD17-EA70-4CB7-A04C-90862AC08B01}"/>
              </a:ext>
            </a:extLst>
          </p:cNvPr>
          <p:cNvSpPr>
            <a:spLocks noGrp="1" noChangeArrowheads="1"/>
          </p:cNvSpPr>
          <p:nvPr>
            <p:ph type="dt" sz="half" idx="12"/>
          </p:nvPr>
        </p:nvSpPr>
        <p:spPr/>
        <p:txBody>
          <a:bodyPr/>
          <a:lstStyle>
            <a:lvl1pPr>
              <a:defRPr smtClean="0"/>
            </a:lvl1pPr>
          </a:lstStyle>
          <a:p>
            <a:pPr>
              <a:defRPr/>
            </a:pPr>
            <a:fld id="{D0AD701F-4D7E-4EBD-BE71-323109590222}" type="datetime2">
              <a:rPr lang="en-US"/>
              <a:pPr>
                <a:defRPr/>
              </a:pPr>
              <a:t>Sunday, January 19, 2020</a:t>
            </a:fld>
            <a:endParaRPr lang="en-US"/>
          </a:p>
        </p:txBody>
      </p:sp>
    </p:spTree>
    <p:extLst>
      <p:ext uri="{BB962C8B-B14F-4D97-AF65-F5344CB8AC3E}">
        <p14:creationId xmlns:p14="http://schemas.microsoft.com/office/powerpoint/2010/main" val="24179226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58021D1C-A151-4195-937B-1A8D7DBE762B}"/>
              </a:ext>
            </a:extLst>
          </p:cNvPr>
          <p:cNvSpPr>
            <a:spLocks noGrp="1" noChangeArrowheads="1"/>
          </p:cNvSpPr>
          <p:nvPr>
            <p:ph type="ftr" sz="quarter" idx="10"/>
          </p:nvPr>
        </p:nvSpPr>
        <p:spPr>
          <a:xfrm>
            <a:off x="6248400" y="6230938"/>
            <a:ext cx="2895600" cy="457200"/>
          </a:xfrm>
        </p:spPr>
        <p:txBody>
          <a:bodyPr/>
          <a:lstStyle>
            <a:lvl1pPr>
              <a:defRPr/>
            </a:lvl1pPr>
          </a:lstStyle>
          <a:p>
            <a:pPr>
              <a:defRPr/>
            </a:pPr>
            <a:r>
              <a:rPr lang="da-DK"/>
              <a:t>SRM-AP, Amravati</a:t>
            </a:r>
            <a:endParaRPr lang="en-US" b="1" dirty="0"/>
          </a:p>
        </p:txBody>
      </p:sp>
      <p:sp>
        <p:nvSpPr>
          <p:cNvPr id="5" name="Rectangle 3">
            <a:extLst>
              <a:ext uri="{FF2B5EF4-FFF2-40B4-BE49-F238E27FC236}">
                <a16:creationId xmlns:a16="http://schemas.microsoft.com/office/drawing/2014/main" id="{9C0F52A2-CFBF-4D62-A0DA-AAD146218792}"/>
              </a:ext>
            </a:extLst>
          </p:cNvPr>
          <p:cNvSpPr>
            <a:spLocks noGrp="1" noChangeArrowheads="1"/>
          </p:cNvSpPr>
          <p:nvPr>
            <p:ph type="sldNum" sz="quarter" idx="11"/>
          </p:nvPr>
        </p:nvSpPr>
        <p:spPr>
          <a:xfrm>
            <a:off x="3505200" y="6245225"/>
            <a:ext cx="2133600" cy="457200"/>
          </a:xfrm>
        </p:spPr>
        <p:txBody>
          <a:bodyPr/>
          <a:lstStyle>
            <a:lvl1pPr algn="ctr">
              <a:defRPr smtClean="0"/>
            </a:lvl1pPr>
          </a:lstStyle>
          <a:p>
            <a:pPr>
              <a:defRPr/>
            </a:pPr>
            <a:fld id="{7C6627F9-2201-4A2A-A2C3-88B3308FDC3D}" type="slidenum">
              <a:rPr lang="en-US" altLang="en-US"/>
              <a:pPr>
                <a:defRPr/>
              </a:pPr>
              <a:t>‹#›</a:t>
            </a:fld>
            <a:endParaRPr lang="en-US" altLang="en-US" dirty="0"/>
          </a:p>
        </p:txBody>
      </p:sp>
      <p:sp>
        <p:nvSpPr>
          <p:cNvPr id="6" name="Rectangle 16">
            <a:extLst>
              <a:ext uri="{FF2B5EF4-FFF2-40B4-BE49-F238E27FC236}">
                <a16:creationId xmlns:a16="http://schemas.microsoft.com/office/drawing/2014/main" id="{49D4AF84-D6B9-4B96-BE6B-4725CCB5EB8A}"/>
              </a:ext>
            </a:extLst>
          </p:cNvPr>
          <p:cNvSpPr>
            <a:spLocks noGrp="1" noChangeArrowheads="1"/>
          </p:cNvSpPr>
          <p:nvPr>
            <p:ph type="dt" sz="half" idx="12"/>
          </p:nvPr>
        </p:nvSpPr>
        <p:spPr/>
        <p:txBody>
          <a:bodyPr/>
          <a:lstStyle>
            <a:lvl1pPr>
              <a:defRPr smtClean="0"/>
            </a:lvl1pPr>
          </a:lstStyle>
          <a:p>
            <a:pPr>
              <a:defRPr/>
            </a:pPr>
            <a:fld id="{8D54D433-5E11-4DC7-9329-5C8E2D091C38}" type="datetime2">
              <a:rPr lang="en-US"/>
              <a:pPr>
                <a:defRPr/>
              </a:pPr>
              <a:t>Sunday, January 19, 2020</a:t>
            </a:fld>
            <a:endParaRPr lang="en-US"/>
          </a:p>
        </p:txBody>
      </p:sp>
    </p:spTree>
    <p:extLst>
      <p:ext uri="{BB962C8B-B14F-4D97-AF65-F5344CB8AC3E}">
        <p14:creationId xmlns:p14="http://schemas.microsoft.com/office/powerpoint/2010/main" val="3464765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83CCE8D8-3838-4A1A-BBFE-CFD5AE862CB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34">
            <a:extLst>
              <a:ext uri="{FF2B5EF4-FFF2-40B4-BE49-F238E27FC236}">
                <a16:creationId xmlns:a16="http://schemas.microsoft.com/office/drawing/2014/main" id="{B8E72F17-9950-4C23-8303-4F41B8AEAA9F}"/>
              </a:ext>
            </a:extLst>
          </p:cNvPr>
          <p:cNvSpPr>
            <a:spLocks noGrp="1" noChangeArrowheads="1"/>
          </p:cNvSpPr>
          <p:nvPr>
            <p:ph type="sldNum" sz="quarter" idx="11"/>
          </p:nvPr>
        </p:nvSpPr>
        <p:spPr>
          <a:ln/>
        </p:spPr>
        <p:txBody>
          <a:bodyPr/>
          <a:lstStyle>
            <a:lvl1pPr>
              <a:defRPr/>
            </a:lvl1pPr>
          </a:lstStyle>
          <a:p>
            <a:pPr>
              <a:defRPr/>
            </a:pPr>
            <a:fld id="{7D017E1D-6494-4B7A-B8CC-C09737A3C138}" type="slidenum">
              <a:rPr lang="en-US" altLang="en-US"/>
              <a:pPr>
                <a:defRPr/>
              </a:pPr>
              <a:t>‹#›</a:t>
            </a:fld>
            <a:endParaRPr lang="en-US" altLang="en-US"/>
          </a:p>
        </p:txBody>
      </p:sp>
    </p:spTree>
    <p:extLst>
      <p:ext uri="{BB962C8B-B14F-4D97-AF65-F5344CB8AC3E}">
        <p14:creationId xmlns:p14="http://schemas.microsoft.com/office/powerpoint/2010/main" val="203635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10783FA8-4475-415F-9AD8-F1A11C39892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34">
            <a:extLst>
              <a:ext uri="{FF2B5EF4-FFF2-40B4-BE49-F238E27FC236}">
                <a16:creationId xmlns:a16="http://schemas.microsoft.com/office/drawing/2014/main" id="{8035A80A-8C3C-4A30-A960-6F3263937184}"/>
              </a:ext>
            </a:extLst>
          </p:cNvPr>
          <p:cNvSpPr>
            <a:spLocks noGrp="1" noChangeArrowheads="1"/>
          </p:cNvSpPr>
          <p:nvPr>
            <p:ph type="sldNum" sz="quarter" idx="11"/>
          </p:nvPr>
        </p:nvSpPr>
        <p:spPr>
          <a:ln/>
        </p:spPr>
        <p:txBody>
          <a:bodyPr/>
          <a:lstStyle>
            <a:lvl1pPr>
              <a:defRPr/>
            </a:lvl1pPr>
          </a:lstStyle>
          <a:p>
            <a:pPr>
              <a:defRPr/>
            </a:pPr>
            <a:fld id="{B86CDFE6-7429-437D-96CD-6CD74987242D}" type="slidenum">
              <a:rPr lang="en-US" altLang="en-US"/>
              <a:pPr>
                <a:defRPr/>
              </a:pPr>
              <a:t>‹#›</a:t>
            </a:fld>
            <a:endParaRPr lang="en-US" altLang="en-US"/>
          </a:p>
        </p:txBody>
      </p:sp>
    </p:spTree>
    <p:extLst>
      <p:ext uri="{BB962C8B-B14F-4D97-AF65-F5344CB8AC3E}">
        <p14:creationId xmlns:p14="http://schemas.microsoft.com/office/powerpoint/2010/main" val="2704415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F4DCADA3-86AF-4172-B749-24CFBAAFCEA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34">
            <a:extLst>
              <a:ext uri="{FF2B5EF4-FFF2-40B4-BE49-F238E27FC236}">
                <a16:creationId xmlns:a16="http://schemas.microsoft.com/office/drawing/2014/main" id="{383CD8FB-C57A-4449-BFE8-6801FCFCCB6F}"/>
              </a:ext>
            </a:extLst>
          </p:cNvPr>
          <p:cNvSpPr>
            <a:spLocks noGrp="1" noChangeArrowheads="1"/>
          </p:cNvSpPr>
          <p:nvPr>
            <p:ph type="sldNum" sz="quarter" idx="11"/>
          </p:nvPr>
        </p:nvSpPr>
        <p:spPr>
          <a:ln/>
        </p:spPr>
        <p:txBody>
          <a:bodyPr/>
          <a:lstStyle>
            <a:lvl1pPr>
              <a:defRPr/>
            </a:lvl1pPr>
          </a:lstStyle>
          <a:p>
            <a:pPr>
              <a:defRPr/>
            </a:pPr>
            <a:fld id="{9BE8DF20-0283-44A9-A984-D520962CB72E}" type="slidenum">
              <a:rPr lang="en-US" altLang="en-US"/>
              <a:pPr>
                <a:defRPr/>
              </a:pPr>
              <a:t>‹#›</a:t>
            </a:fld>
            <a:endParaRPr lang="en-US" altLang="en-US"/>
          </a:p>
        </p:txBody>
      </p:sp>
    </p:spTree>
    <p:extLst>
      <p:ext uri="{BB962C8B-B14F-4D97-AF65-F5344CB8AC3E}">
        <p14:creationId xmlns:p14="http://schemas.microsoft.com/office/powerpoint/2010/main" val="192399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CA3CED66-CA46-44AE-A7C7-B893AEC4209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34">
            <a:extLst>
              <a:ext uri="{FF2B5EF4-FFF2-40B4-BE49-F238E27FC236}">
                <a16:creationId xmlns:a16="http://schemas.microsoft.com/office/drawing/2014/main" id="{7481E43D-585B-49EC-A0A2-50DAC30CBD02}"/>
              </a:ext>
            </a:extLst>
          </p:cNvPr>
          <p:cNvSpPr>
            <a:spLocks noGrp="1" noChangeArrowheads="1"/>
          </p:cNvSpPr>
          <p:nvPr>
            <p:ph type="sldNum" sz="quarter" idx="11"/>
          </p:nvPr>
        </p:nvSpPr>
        <p:spPr>
          <a:ln/>
        </p:spPr>
        <p:txBody>
          <a:bodyPr/>
          <a:lstStyle>
            <a:lvl1pPr>
              <a:defRPr/>
            </a:lvl1pPr>
          </a:lstStyle>
          <a:p>
            <a:pPr>
              <a:defRPr/>
            </a:pPr>
            <a:fld id="{74CB9091-DC93-4833-82B3-DA5FCF167EEA}" type="slidenum">
              <a:rPr lang="en-US" altLang="en-US"/>
              <a:pPr>
                <a:defRPr/>
              </a:pPr>
              <a:t>‹#›</a:t>
            </a:fld>
            <a:endParaRPr lang="en-US" altLang="en-US"/>
          </a:p>
        </p:txBody>
      </p:sp>
    </p:spTree>
    <p:extLst>
      <p:ext uri="{BB962C8B-B14F-4D97-AF65-F5344CB8AC3E}">
        <p14:creationId xmlns:p14="http://schemas.microsoft.com/office/powerpoint/2010/main" val="262560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FCCCA879-42C1-449D-8A03-B1B9FDE5274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34">
            <a:extLst>
              <a:ext uri="{FF2B5EF4-FFF2-40B4-BE49-F238E27FC236}">
                <a16:creationId xmlns:a16="http://schemas.microsoft.com/office/drawing/2014/main" id="{433C7A50-0735-4084-A9F2-6F8301A2C98E}"/>
              </a:ext>
            </a:extLst>
          </p:cNvPr>
          <p:cNvSpPr>
            <a:spLocks noGrp="1" noChangeArrowheads="1"/>
          </p:cNvSpPr>
          <p:nvPr>
            <p:ph type="sldNum" sz="quarter" idx="11"/>
          </p:nvPr>
        </p:nvSpPr>
        <p:spPr>
          <a:ln/>
        </p:spPr>
        <p:txBody>
          <a:bodyPr/>
          <a:lstStyle>
            <a:lvl1pPr>
              <a:defRPr/>
            </a:lvl1pPr>
          </a:lstStyle>
          <a:p>
            <a:pPr>
              <a:defRPr/>
            </a:pPr>
            <a:fld id="{5A38E0B5-7BB4-4F3D-B20A-173B35ED5AF3}" type="slidenum">
              <a:rPr lang="en-US" altLang="en-US"/>
              <a:pPr>
                <a:defRPr/>
              </a:pPr>
              <a:t>‹#›</a:t>
            </a:fld>
            <a:endParaRPr lang="en-US" altLang="en-US"/>
          </a:p>
        </p:txBody>
      </p:sp>
    </p:spTree>
    <p:extLst>
      <p:ext uri="{BB962C8B-B14F-4D97-AF65-F5344CB8AC3E}">
        <p14:creationId xmlns:p14="http://schemas.microsoft.com/office/powerpoint/2010/main" val="72836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CF0811C2-700D-4621-BFC8-C07A17C476F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34">
            <a:extLst>
              <a:ext uri="{FF2B5EF4-FFF2-40B4-BE49-F238E27FC236}">
                <a16:creationId xmlns:a16="http://schemas.microsoft.com/office/drawing/2014/main" id="{E25C6DDE-59C1-4E42-9E2E-585006A16865}"/>
              </a:ext>
            </a:extLst>
          </p:cNvPr>
          <p:cNvSpPr>
            <a:spLocks noGrp="1" noChangeArrowheads="1"/>
          </p:cNvSpPr>
          <p:nvPr>
            <p:ph type="sldNum" sz="quarter" idx="11"/>
          </p:nvPr>
        </p:nvSpPr>
        <p:spPr>
          <a:ln/>
        </p:spPr>
        <p:txBody>
          <a:bodyPr/>
          <a:lstStyle>
            <a:lvl1pPr>
              <a:defRPr/>
            </a:lvl1pPr>
          </a:lstStyle>
          <a:p>
            <a:pPr>
              <a:defRPr/>
            </a:pPr>
            <a:fld id="{D3603F08-9283-48FF-9F4A-8873F2D47829}" type="slidenum">
              <a:rPr lang="en-US" altLang="en-US"/>
              <a:pPr>
                <a:defRPr/>
              </a:pPr>
              <a:t>‹#›</a:t>
            </a:fld>
            <a:endParaRPr lang="en-US" altLang="en-US"/>
          </a:p>
        </p:txBody>
      </p:sp>
    </p:spTree>
    <p:extLst>
      <p:ext uri="{BB962C8B-B14F-4D97-AF65-F5344CB8AC3E}">
        <p14:creationId xmlns:p14="http://schemas.microsoft.com/office/powerpoint/2010/main" val="4139428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3289C8EC-FD1B-48AB-BFA7-BE7D2878C3C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34">
            <a:extLst>
              <a:ext uri="{FF2B5EF4-FFF2-40B4-BE49-F238E27FC236}">
                <a16:creationId xmlns:a16="http://schemas.microsoft.com/office/drawing/2014/main" id="{D7F18E0C-1D2F-4E7B-BA03-59AF3E27FF11}"/>
              </a:ext>
            </a:extLst>
          </p:cNvPr>
          <p:cNvSpPr>
            <a:spLocks noGrp="1" noChangeArrowheads="1"/>
          </p:cNvSpPr>
          <p:nvPr>
            <p:ph type="sldNum" sz="quarter" idx="11"/>
          </p:nvPr>
        </p:nvSpPr>
        <p:spPr>
          <a:ln/>
        </p:spPr>
        <p:txBody>
          <a:bodyPr/>
          <a:lstStyle>
            <a:lvl1pPr>
              <a:defRPr/>
            </a:lvl1pPr>
          </a:lstStyle>
          <a:p>
            <a:pPr>
              <a:defRPr/>
            </a:pPr>
            <a:fld id="{670CDB8F-6C1F-418F-80EB-2B02171EC36B}" type="slidenum">
              <a:rPr lang="en-US" altLang="en-US"/>
              <a:pPr>
                <a:defRPr/>
              </a:pPr>
              <a:t>‹#›</a:t>
            </a:fld>
            <a:endParaRPr lang="en-US" altLang="en-US"/>
          </a:p>
        </p:txBody>
      </p:sp>
    </p:spTree>
    <p:extLst>
      <p:ext uri="{BB962C8B-B14F-4D97-AF65-F5344CB8AC3E}">
        <p14:creationId xmlns:p14="http://schemas.microsoft.com/office/powerpoint/2010/main" val="3358142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D1777188-5445-4F07-8284-F5B258656049}"/>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490FF348-0EEF-40D4-B9C6-A1E0AB2130BE}"/>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1033" name="Group 28">
              <a:extLst>
                <a:ext uri="{FF2B5EF4-FFF2-40B4-BE49-F238E27FC236}">
                  <a16:creationId xmlns:a16="http://schemas.microsoft.com/office/drawing/2014/main" id="{5F98F7DF-1461-4389-B7BB-772B37BAF79B}"/>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88DD071C-53BC-4AFE-9AC4-E9BE4C7391C5}"/>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DCE0FCB6-65A1-4647-9EBB-BD9D321AC73A}"/>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329CE5F5-B822-470D-8CAE-1ED6D683211B}"/>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71EB51D7-86A4-4DA5-923E-865051D5203F}"/>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EB8D9250-204D-4827-B95B-DE559BD3A4AD}"/>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8012A963-848A-4241-906B-0C916E250F5B}"/>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1040" name="Group 27">
                <a:extLst>
                  <a:ext uri="{FF2B5EF4-FFF2-40B4-BE49-F238E27FC236}">
                    <a16:creationId xmlns:a16="http://schemas.microsoft.com/office/drawing/2014/main" id="{41C515B5-3293-4979-9861-DC5B0BB35B5C}"/>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1974DBFA-F021-4162-9D40-4A90E5A113EE}"/>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A9C763E2-87CC-44C2-A93C-9D3090DB1B59}"/>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31104B4C-81E5-4A0F-AE52-65E3C9B773E3}"/>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C3C71CCA-D708-4406-9862-1E874BE9C3E8}"/>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72CB612D-EB54-4A77-A6B3-95FC2EF57EBB}"/>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0355CABB-6AEA-4961-AB45-FD70141D8BE4}"/>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E3E8BE1E-2AA0-42AE-9B77-E4F7BAF15527}"/>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7C4A5EE2-1552-4E1E-A6E3-5DC2495B67CE}"/>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124D0600-1BE7-467B-A362-6319F428F13B}"/>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F5D652B1-96A5-49B8-9896-29AEA3875F6F}"/>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A1AD980C-80EC-4309-801F-2265AC085E43}"/>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8E8BEF00-7948-407C-AEA9-96BC866848A7}"/>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A8CD45EA-3B7A-45E0-A21C-120A1163E1FF}"/>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DB2DC9CC-9110-43D8-82ED-5998CBB5C7D3}"/>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DD86E1C6-F449-424D-A541-57865250DF37}"/>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504FA386-50E5-4C92-94E9-D16BD029DBEB}"/>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5476F4E0-98EE-49B6-82E1-FE7626665696}"/>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2D3E2CF9-2AA1-4A8F-8B95-581FECC6548A}"/>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1CDCB53D-04FC-4FAD-8863-803E0DDDB491}"/>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FCD76703-B88A-45E1-8240-28FA5584A7B1}"/>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FC637A4A-022A-405E-9A76-A814E8454DB9}"/>
              </a:ext>
            </a:extLst>
          </p:cNvPr>
          <p:cNvSpPr>
            <a:spLocks noGrp="1" noChangeArrowheads="1"/>
          </p:cNvSpPr>
          <p:nvPr>
            <p:ph type="dt" sz="half" idx="2"/>
          </p:nvPr>
        </p:nvSpPr>
        <p:spPr bwMode="auto">
          <a:xfrm>
            <a:off x="685800" y="6400800"/>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defRPr sz="1400"/>
            </a:lvl1pPr>
          </a:lstStyle>
          <a:p>
            <a:pPr>
              <a:defRPr/>
            </a:pPr>
            <a:endParaRPr lang="en-US" altLang="en-US"/>
          </a:p>
        </p:txBody>
      </p:sp>
      <p:sp>
        <p:nvSpPr>
          <p:cNvPr id="1058" name="Rectangle 34">
            <a:extLst>
              <a:ext uri="{FF2B5EF4-FFF2-40B4-BE49-F238E27FC236}">
                <a16:creationId xmlns:a16="http://schemas.microsoft.com/office/drawing/2014/main" id="{E0F3E6AA-0F05-4C6E-B204-3121E0E29875}"/>
              </a:ext>
            </a:extLst>
          </p:cNvPr>
          <p:cNvSpPr>
            <a:spLocks noGrp="1" noChangeArrowheads="1"/>
          </p:cNvSpPr>
          <p:nvPr>
            <p:ph type="sldNum" sz="quarter" idx="4"/>
          </p:nvPr>
        </p:nvSpPr>
        <p:spPr bwMode="auto">
          <a:xfrm>
            <a:off x="6553200" y="6399213"/>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lgn="r">
              <a:defRPr sz="1400"/>
            </a:lvl1pPr>
          </a:lstStyle>
          <a:p>
            <a:pPr>
              <a:defRPr/>
            </a:pPr>
            <a:fld id="{7CFE4454-2E27-45E6-BBED-3EB41941ECFC}" type="slidenum">
              <a:rPr lang="en-US" altLang="en-US"/>
              <a:pPr>
                <a:defRPr/>
              </a:pPr>
              <a:t>‹#›</a:t>
            </a:fld>
            <a:endParaRPr lang="en-US" altLang="en-US"/>
          </a:p>
        </p:txBody>
      </p:sp>
      <p:sp>
        <p:nvSpPr>
          <p:cNvPr id="1031" name="Rectangle 36">
            <a:extLst>
              <a:ext uri="{FF2B5EF4-FFF2-40B4-BE49-F238E27FC236}">
                <a16:creationId xmlns:a16="http://schemas.microsoft.com/office/drawing/2014/main" id="{7695D699-D226-40B9-8D0E-F8FE0C187431}"/>
              </a:ext>
            </a:extLst>
          </p:cNvPr>
          <p:cNvSpPr>
            <a:spLocks noChangeArrowheads="1"/>
          </p:cNvSpPr>
          <p:nvPr userDrawn="1"/>
        </p:nvSpPr>
        <p:spPr bwMode="auto">
          <a:xfrm>
            <a:off x="1676400" y="6438900"/>
            <a:ext cx="5581650" cy="419100"/>
          </a:xfrm>
          <a:prstGeom prst="rect">
            <a:avLst/>
          </a:prstGeom>
          <a:noFill/>
          <a:ln>
            <a:noFill/>
          </a:ln>
          <a:effec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lang="en-US" altLang="en-US" sz="1000">
                <a:latin typeface="Arial" panose="020B0604020202020204" pitchFamily="34" charset="0"/>
              </a:rPr>
              <a:t>Liang, Introduction to Java Programming, Ninth Edition, (c) 2013 Pearson Education, Inc. All rights reserved. </a:t>
            </a:r>
          </a:p>
        </p:txBody>
      </p:sp>
    </p:spTree>
  </p:cSld>
  <p:clrMap bg1="dk2" tx1="lt1" bg2="dk1" tx2="lt2" accent1="accent1" accent2="accent2" accent3="accent3" accent4="accent4" accent5="accent5" accent6="accent6" hlink="hlink" folHlink="folHlink"/>
  <p:sldLayoutIdLst>
    <p:sldLayoutId id="2147483706" r:id="rId1"/>
    <p:sldLayoutId id="2147483707"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6C81832-23F2-4E04-93FE-22392AFC1F9D}"/>
              </a:ext>
            </a:extLst>
          </p:cNvPr>
          <p:cNvSpPr>
            <a:spLocks noGrp="1" noChangeArrowheads="1"/>
          </p:cNvSpPr>
          <p:nvPr>
            <p:ph type="ftr" sz="quarter" idx="3"/>
          </p:nvPr>
        </p:nvSpPr>
        <p:spPr bwMode="auto">
          <a:xfrm>
            <a:off x="6248400" y="638968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800">
                <a:latin typeface="Arial" charset="0"/>
              </a:defRPr>
            </a:lvl1pPr>
          </a:lstStyle>
          <a:p>
            <a:pPr>
              <a:defRPr/>
            </a:pPr>
            <a:r>
              <a:rPr lang="da-DK"/>
              <a:t>SRM-AP, Amravati</a:t>
            </a:r>
            <a:endParaRPr lang="en-US" sz="300" b="1" dirty="0"/>
          </a:p>
        </p:txBody>
      </p:sp>
      <p:sp>
        <p:nvSpPr>
          <p:cNvPr id="6147" name="Rectangle 3">
            <a:extLst>
              <a:ext uri="{FF2B5EF4-FFF2-40B4-BE49-F238E27FC236}">
                <a16:creationId xmlns:a16="http://schemas.microsoft.com/office/drawing/2014/main" id="{899A8647-C748-4AB7-82A5-A2467C794843}"/>
              </a:ext>
            </a:extLst>
          </p:cNvPr>
          <p:cNvSpPr>
            <a:spLocks noGrp="1" noChangeArrowheads="1"/>
          </p:cNvSpPr>
          <p:nvPr>
            <p:ph type="sldNum" sz="quarter" idx="4"/>
          </p:nvPr>
        </p:nvSpPr>
        <p:spPr bwMode="auto">
          <a:xfrm>
            <a:off x="3505200" y="638968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smtClean="0">
                <a:latin typeface="Arial Black" panose="020B0A04020102020204" pitchFamily="34" charset="0"/>
              </a:defRPr>
            </a:lvl1pPr>
          </a:lstStyle>
          <a:p>
            <a:pPr>
              <a:defRPr/>
            </a:pPr>
            <a:fld id="{FA91AFD4-D5A2-4898-8C5A-36C569B90260}" type="slidenum">
              <a:rPr lang="en-US" altLang="en-US"/>
              <a:pPr>
                <a:defRPr/>
              </a:pPr>
              <a:t>‹#›</a:t>
            </a:fld>
            <a:endParaRPr lang="en-US" altLang="en-US" dirty="0"/>
          </a:p>
        </p:txBody>
      </p:sp>
      <p:grpSp>
        <p:nvGrpSpPr>
          <p:cNvPr id="2052" name="Group 4">
            <a:extLst>
              <a:ext uri="{FF2B5EF4-FFF2-40B4-BE49-F238E27FC236}">
                <a16:creationId xmlns:a16="http://schemas.microsoft.com/office/drawing/2014/main" id="{99A20A16-DA71-44C6-9AF1-2BB76066F525}"/>
              </a:ext>
            </a:extLst>
          </p:cNvPr>
          <p:cNvGrpSpPr>
            <a:grpSpLocks/>
          </p:cNvGrpSpPr>
          <p:nvPr/>
        </p:nvGrpSpPr>
        <p:grpSpPr bwMode="auto">
          <a:xfrm>
            <a:off x="0" y="0"/>
            <a:ext cx="9144000" cy="546100"/>
            <a:chOff x="0" y="0"/>
            <a:chExt cx="5760" cy="344"/>
          </a:xfrm>
        </p:grpSpPr>
        <p:sp>
          <p:nvSpPr>
            <p:cNvPr id="1032" name="Rectangle 5">
              <a:extLst>
                <a:ext uri="{FF2B5EF4-FFF2-40B4-BE49-F238E27FC236}">
                  <a16:creationId xmlns:a16="http://schemas.microsoft.com/office/drawing/2014/main" id="{D9F53262-D00B-4799-AD9A-9B3655AB4F26}"/>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latin typeface="Times New Roman" panose="02020603050405020304" pitchFamily="18" charset="0"/>
              </a:endParaRPr>
            </a:p>
          </p:txBody>
        </p:sp>
        <p:sp>
          <p:nvSpPr>
            <p:cNvPr id="1033" name="Rectangle 6">
              <a:extLst>
                <a:ext uri="{FF2B5EF4-FFF2-40B4-BE49-F238E27FC236}">
                  <a16:creationId xmlns:a16="http://schemas.microsoft.com/office/drawing/2014/main" id="{CE90D3E9-F5CC-4EE7-BA09-62CC7D7D8EEE}"/>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Times New Roman" panose="02020603050405020304" pitchFamily="18" charset="0"/>
              </a:endParaRPr>
            </a:p>
          </p:txBody>
        </p:sp>
        <p:sp>
          <p:nvSpPr>
            <p:cNvPr id="1034" name="Rectangle 7">
              <a:extLst>
                <a:ext uri="{FF2B5EF4-FFF2-40B4-BE49-F238E27FC236}">
                  <a16:creationId xmlns:a16="http://schemas.microsoft.com/office/drawing/2014/main" id="{1E1EF8E9-5FAC-4FB0-9519-184D6B57082E}"/>
                </a:ext>
              </a:extLst>
            </p:cNvPr>
            <p:cNvSpPr>
              <a:spLocks noChangeArrowheads="1"/>
            </p:cNvSpPr>
            <p:nvPr/>
          </p:nvSpPr>
          <p:spPr bwMode="auto">
            <a:xfrm>
              <a:off x="258" y="85"/>
              <a:ext cx="87" cy="89"/>
            </a:xfrm>
            <a:prstGeom prst="rect">
              <a:avLst/>
            </a:prstGeom>
            <a:solidFill>
              <a:schemeClr val="folHlink"/>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solidFill>
                  <a:schemeClr val="hlink"/>
                </a:solidFill>
              </a:endParaRPr>
            </a:p>
          </p:txBody>
        </p:sp>
        <p:sp>
          <p:nvSpPr>
            <p:cNvPr id="1035" name="Rectangle 8">
              <a:extLst>
                <a:ext uri="{FF2B5EF4-FFF2-40B4-BE49-F238E27FC236}">
                  <a16:creationId xmlns:a16="http://schemas.microsoft.com/office/drawing/2014/main" id="{F66C17DF-1325-472D-9D08-C7A657B7FB4F}"/>
                </a:ext>
              </a:extLst>
            </p:cNvPr>
            <p:cNvSpPr>
              <a:spLocks noChangeArrowheads="1"/>
            </p:cNvSpPr>
            <p:nvPr/>
          </p:nvSpPr>
          <p:spPr bwMode="auto">
            <a:xfrm>
              <a:off x="345" y="0"/>
              <a:ext cx="88" cy="87"/>
            </a:xfrm>
            <a:prstGeom prst="rect">
              <a:avLst/>
            </a:prstGeom>
            <a:solidFill>
              <a:schemeClr val="folHlink"/>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solidFill>
                  <a:schemeClr val="hlink"/>
                </a:solidFill>
              </a:endParaRPr>
            </a:p>
          </p:txBody>
        </p:sp>
        <p:sp>
          <p:nvSpPr>
            <p:cNvPr id="1036" name="Rectangle 9">
              <a:extLst>
                <a:ext uri="{FF2B5EF4-FFF2-40B4-BE49-F238E27FC236}">
                  <a16:creationId xmlns:a16="http://schemas.microsoft.com/office/drawing/2014/main" id="{A26E1AA8-BCF4-4A16-85D7-E6D605BF6DFE}"/>
                </a:ext>
              </a:extLst>
            </p:cNvPr>
            <p:cNvSpPr>
              <a:spLocks noChangeArrowheads="1"/>
            </p:cNvSpPr>
            <p:nvPr/>
          </p:nvSpPr>
          <p:spPr bwMode="auto">
            <a:xfrm>
              <a:off x="345" y="85"/>
              <a:ext cx="88" cy="89"/>
            </a:xfrm>
            <a:prstGeom prst="rect">
              <a:avLst/>
            </a:prstGeom>
            <a:solidFill>
              <a:schemeClr val="accent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solidFill>
                  <a:schemeClr val="accent2"/>
                </a:solidFill>
              </a:endParaRPr>
            </a:p>
          </p:txBody>
        </p:sp>
        <p:sp>
          <p:nvSpPr>
            <p:cNvPr id="1037" name="Rectangle 10">
              <a:extLst>
                <a:ext uri="{FF2B5EF4-FFF2-40B4-BE49-F238E27FC236}">
                  <a16:creationId xmlns:a16="http://schemas.microsoft.com/office/drawing/2014/main" id="{07CB62F1-CC29-41DE-B416-2D1052B7C9BA}"/>
                </a:ext>
              </a:extLst>
            </p:cNvPr>
            <p:cNvSpPr>
              <a:spLocks noChangeArrowheads="1"/>
            </p:cNvSpPr>
            <p:nvPr/>
          </p:nvSpPr>
          <p:spPr bwMode="auto">
            <a:xfrm>
              <a:off x="173" y="173"/>
              <a:ext cx="86" cy="87"/>
            </a:xfrm>
            <a:prstGeom prst="rect">
              <a:avLst/>
            </a:prstGeom>
            <a:solidFill>
              <a:schemeClr val="folHlink"/>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solidFill>
                  <a:schemeClr val="hlink"/>
                </a:solidFill>
              </a:endParaRPr>
            </a:p>
          </p:txBody>
        </p:sp>
        <p:sp>
          <p:nvSpPr>
            <p:cNvPr id="1038" name="Rectangle 11">
              <a:extLst>
                <a:ext uri="{FF2B5EF4-FFF2-40B4-BE49-F238E27FC236}">
                  <a16:creationId xmlns:a16="http://schemas.microsoft.com/office/drawing/2014/main" id="{A9D0E58C-A463-4BA9-8A1B-03F1A43CC95C}"/>
                </a:ext>
              </a:extLst>
            </p:cNvPr>
            <p:cNvSpPr>
              <a:spLocks noChangeArrowheads="1"/>
            </p:cNvSpPr>
            <p:nvPr/>
          </p:nvSpPr>
          <p:spPr bwMode="auto">
            <a:xfrm>
              <a:off x="83" y="86"/>
              <a:ext cx="89" cy="87"/>
            </a:xfrm>
            <a:prstGeom prst="rect">
              <a:avLst/>
            </a:prstGeom>
            <a:solidFill>
              <a:schemeClr val="bg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Times New Roman" panose="02020603050405020304" pitchFamily="18" charset="0"/>
              </a:endParaRPr>
            </a:p>
          </p:txBody>
        </p:sp>
        <p:sp>
          <p:nvSpPr>
            <p:cNvPr id="1039" name="Rectangle 12">
              <a:extLst>
                <a:ext uri="{FF2B5EF4-FFF2-40B4-BE49-F238E27FC236}">
                  <a16:creationId xmlns:a16="http://schemas.microsoft.com/office/drawing/2014/main" id="{FB769A85-1CAA-40A5-ACC2-C7B5E3F10BD1}"/>
                </a:ext>
              </a:extLst>
            </p:cNvPr>
            <p:cNvSpPr>
              <a:spLocks noChangeArrowheads="1"/>
            </p:cNvSpPr>
            <p:nvPr/>
          </p:nvSpPr>
          <p:spPr bwMode="auto">
            <a:xfrm>
              <a:off x="258" y="171"/>
              <a:ext cx="87" cy="87"/>
            </a:xfrm>
            <a:prstGeom prst="rect">
              <a:avLst/>
            </a:prstGeom>
            <a:solidFill>
              <a:schemeClr val="accent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solidFill>
                  <a:schemeClr val="accent2"/>
                </a:solidFill>
              </a:endParaRPr>
            </a:p>
          </p:txBody>
        </p:sp>
        <p:sp>
          <p:nvSpPr>
            <p:cNvPr id="1040" name="Rectangle 13">
              <a:extLst>
                <a:ext uri="{FF2B5EF4-FFF2-40B4-BE49-F238E27FC236}">
                  <a16:creationId xmlns:a16="http://schemas.microsoft.com/office/drawing/2014/main" id="{CD7EADCA-2723-444E-A1DA-D39222C8392C}"/>
                </a:ext>
              </a:extLst>
            </p:cNvPr>
            <p:cNvSpPr>
              <a:spLocks noChangeArrowheads="1"/>
            </p:cNvSpPr>
            <p:nvPr/>
          </p:nvSpPr>
          <p:spPr bwMode="auto">
            <a:xfrm>
              <a:off x="173" y="258"/>
              <a:ext cx="86" cy="86"/>
            </a:xfrm>
            <a:prstGeom prst="rect">
              <a:avLst/>
            </a:prstGeom>
            <a:solidFill>
              <a:schemeClr val="accent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solidFill>
                  <a:schemeClr val="accent2"/>
                </a:solidFill>
              </a:endParaRPr>
            </a:p>
          </p:txBody>
        </p:sp>
      </p:grpSp>
      <p:sp>
        <p:nvSpPr>
          <p:cNvPr id="2053" name="Rectangle 14">
            <a:extLst>
              <a:ext uri="{FF2B5EF4-FFF2-40B4-BE49-F238E27FC236}">
                <a16:creationId xmlns:a16="http://schemas.microsoft.com/office/drawing/2014/main" id="{0995DBA2-CBA8-4133-9FAA-945C38F5A8A1}"/>
              </a:ext>
            </a:extLst>
          </p:cNvPr>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4" name="Rectangle 15">
            <a:extLst>
              <a:ext uri="{FF2B5EF4-FFF2-40B4-BE49-F238E27FC236}">
                <a16:creationId xmlns:a16="http://schemas.microsoft.com/office/drawing/2014/main" id="{C160FA23-9CB5-43C9-9F74-1E76A853A3EB}"/>
              </a:ext>
            </a:extLst>
          </p:cNvPr>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60" name="Rectangle 16">
            <a:extLst>
              <a:ext uri="{FF2B5EF4-FFF2-40B4-BE49-F238E27FC236}">
                <a16:creationId xmlns:a16="http://schemas.microsoft.com/office/drawing/2014/main" id="{FC4C6633-EE0B-42D8-834D-03AFBEC79C79}"/>
              </a:ext>
            </a:extLst>
          </p:cNvPr>
          <p:cNvSpPr>
            <a:spLocks noGrp="1" noChangeArrowheads="1"/>
          </p:cNvSpPr>
          <p:nvPr>
            <p:ph type="dt" sz="half" idx="2"/>
          </p:nvPr>
        </p:nvSpPr>
        <p:spPr bwMode="auto">
          <a:xfrm>
            <a:off x="0" y="6380163"/>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800" smtClean="0">
                <a:latin typeface="Arial" charset="0"/>
              </a:defRPr>
            </a:lvl1pPr>
          </a:lstStyle>
          <a:p>
            <a:pPr>
              <a:defRPr/>
            </a:pPr>
            <a:fld id="{AF3791C9-CE1A-4BDB-A100-DAE3D3ADC87F}" type="datetime2">
              <a:rPr lang="en-US"/>
              <a:pPr>
                <a:defRPr/>
              </a:pPr>
              <a:t>Sunday, January 19, 2020</a:t>
            </a:fld>
            <a:endParaRPr lang="en-US"/>
          </a:p>
        </p:txBody>
      </p:sp>
      <p:pic>
        <p:nvPicPr>
          <p:cNvPr id="2056" name="Picture 16">
            <a:extLst>
              <a:ext uri="{FF2B5EF4-FFF2-40B4-BE49-F238E27FC236}">
                <a16:creationId xmlns:a16="http://schemas.microsoft.com/office/drawing/2014/main" id="{F833FCD5-D979-4872-8D01-3B3B8DC49FEC}"/>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b="7339"/>
          <a:stretch>
            <a:fillRect/>
          </a:stretch>
        </p:blipFill>
        <p:spPr bwMode="auto">
          <a:xfrm>
            <a:off x="8308975" y="7938"/>
            <a:ext cx="823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189" algn="l" rtl="0" fontAlgn="base">
        <a:spcBef>
          <a:spcPct val="0"/>
        </a:spcBef>
        <a:spcAft>
          <a:spcPct val="0"/>
        </a:spcAft>
        <a:defRPr sz="4400">
          <a:solidFill>
            <a:schemeClr val="tx1"/>
          </a:solidFill>
          <a:latin typeface="Arial" charset="0"/>
        </a:defRPr>
      </a:lvl6pPr>
      <a:lvl7pPr marL="914377" algn="l" rtl="0" fontAlgn="base">
        <a:spcBef>
          <a:spcPct val="0"/>
        </a:spcBef>
        <a:spcAft>
          <a:spcPct val="0"/>
        </a:spcAft>
        <a:defRPr sz="4400">
          <a:solidFill>
            <a:schemeClr val="tx1"/>
          </a:solidFill>
          <a:latin typeface="Arial" charset="0"/>
        </a:defRPr>
      </a:lvl7pPr>
      <a:lvl8pPr marL="1371566" algn="l" rtl="0" fontAlgn="base">
        <a:spcBef>
          <a:spcPct val="0"/>
        </a:spcBef>
        <a:spcAft>
          <a:spcPct val="0"/>
        </a:spcAft>
        <a:defRPr sz="4400">
          <a:solidFill>
            <a:schemeClr val="tx1"/>
          </a:solidFill>
          <a:latin typeface="Arial" charset="0"/>
        </a:defRPr>
      </a:lvl8pPr>
      <a:lvl9pPr marL="1828754" algn="l" rtl="0" fontAlgn="base">
        <a:spcBef>
          <a:spcPct val="0"/>
        </a:spcBef>
        <a:spcAft>
          <a:spcPct val="0"/>
        </a:spcAft>
        <a:defRPr sz="4400">
          <a:solidFill>
            <a:schemeClr val="tx1"/>
          </a:solidFill>
          <a:latin typeface="Arial" charset="0"/>
        </a:defRPr>
      </a:lvl9pPr>
    </p:titleStyle>
    <p:bodyStyle>
      <a:lvl1pPr marL="341313" indent="-341313"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1363" indent="-284163"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1413" indent="-227013"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598613" indent="-227013"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5813" indent="-227013"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537" indent="-228594"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726" indent="-228594"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8914" indent="-228594"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103" indent="-228594"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8.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9.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2.wmf"/><Relationship Id="rId5" Type="http://schemas.openxmlformats.org/officeDocument/2006/relationships/oleObject" Target="../embeddings/oleObject10.bin"/><Relationship Id="rId4" Type="http://schemas.openxmlformats.org/officeDocument/2006/relationships/image" Target="../media/image11.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4.wmf"/><Relationship Id="rId5" Type="http://schemas.openxmlformats.org/officeDocument/2006/relationships/oleObject" Target="../embeddings/oleObject12.bin"/><Relationship Id="rId4" Type="http://schemas.openxmlformats.org/officeDocument/2006/relationships/image" Target="../media/image13.wmf"/></Relationships>
</file>

<file path=ppt/slides/_rels/slide24.xml.rels><?xml version="1.0" encoding="UTF-8" standalone="yes"?>
<Relationships xmlns="http://schemas.openxmlformats.org/package/2006/relationships"><Relationship Id="rId2" Type="http://schemas.openxmlformats.org/officeDocument/2006/relationships/hyperlink" Target="winword%20TestCircleWithConstructors.java"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7.wmf"/><Relationship Id="rId5" Type="http://schemas.openxmlformats.org/officeDocument/2006/relationships/oleObject" Target="../embeddings/oleObject15.bin"/><Relationship Id="rId4" Type="http://schemas.openxmlformats.org/officeDocument/2006/relationships/image" Target="../media/image16.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winword%20TestCircleWithConstructors.java" TargetMode="Externa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8.wmf"/><Relationship Id="rId4" Type="http://schemas.openxmlformats.org/officeDocument/2006/relationships/oleObject" Target="../embeddings/oleObject16.bin"/></Relationships>
</file>

<file path=ppt/slides/_rels/slide34.xml.rels><?xml version="1.0" encoding="UTF-8" standalone="yes"?>
<Relationships xmlns="http://schemas.openxmlformats.org/package/2006/relationships"><Relationship Id="rId2" Type="http://schemas.openxmlformats.org/officeDocument/2006/relationships/hyperlink" Target="winword%20TestCircleWithConstructors.java"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winword%20TestCircleWithConstructors.java" TargetMode="Externa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9.wmf"/><Relationship Id="rId4" Type="http://schemas.openxmlformats.org/officeDocument/2006/relationships/oleObject" Target="../embeddings/oleObject17.bin"/></Relationships>
</file>

<file path=ppt/slides/_rels/slide36.xml.rels><?xml version="1.0" encoding="UTF-8" standalone="yes"?>
<Relationships xmlns="http://schemas.openxmlformats.org/package/2006/relationships"><Relationship Id="rId2" Type="http://schemas.openxmlformats.org/officeDocument/2006/relationships/hyperlink" Target="winword%20TestCircleWithConstructors.java"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0.wmf"/></Relationships>
</file>

<file path=ppt/slides/_rels/slide41.xml.rels><?xml version="1.0" encoding="UTF-8" standalone="yes"?>
<Relationships xmlns="http://schemas.openxmlformats.org/package/2006/relationships"><Relationship Id="rId3" Type="http://schemas.openxmlformats.org/officeDocument/2006/relationships/hyperlink" Target="html/TestCircleWithStaticMembers.html" TargetMode="External"/><Relationship Id="rId2" Type="http://schemas.openxmlformats.org/officeDocument/2006/relationships/hyperlink" Target="winword%20TestInstanceAndClassVariable.java" TargetMode="External"/><Relationship Id="rId1" Type="http://schemas.openxmlformats.org/officeDocument/2006/relationships/slideLayout" Target="../slideLayouts/slideLayout2.xml"/><Relationship Id="rId6" Type="http://schemas.openxmlformats.org/officeDocument/2006/relationships/hyperlink" Target="http://www.cs.armstrong.edu/liang/intro10e/html/CircleWithStaticMembers.html" TargetMode="External"/><Relationship Id="rId5" Type="http://schemas.openxmlformats.org/officeDocument/2006/relationships/hyperlink" Target="https://liveexample-ppe.pearsoncmg.com/LiveRun/faces/LiveExample.xhtml?programName=TestCircleWithStaticMembers&amp;username=slide&amp;header=on" TargetMode="External"/><Relationship Id="rId4" Type="http://schemas.openxmlformats.org/officeDocument/2006/relationships/hyperlink" Target="html/CircleWithStaticMembers.ht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22.wmf"/><Relationship Id="rId5" Type="http://schemas.openxmlformats.org/officeDocument/2006/relationships/oleObject" Target="../embeddings/oleObject20.bin"/><Relationship Id="rId4" Type="http://schemas.openxmlformats.org/officeDocument/2006/relationships/image" Target="../media/image21.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3.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hyperlink" Target="http://www.cs.armstrong.edu/liang/intro9e/html/TestCircleWithPrivateDataFields.html" TargetMode="External"/><Relationship Id="rId3" Type="http://schemas.openxmlformats.org/officeDocument/2006/relationships/hyperlink" Target="html/CircleWithPrivateDataFields.html" TargetMode="Externa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22.bin"/><Relationship Id="rId5" Type="http://schemas.openxmlformats.org/officeDocument/2006/relationships/hyperlink" Target="html/TestCircleWithPrivateDataFields.html" TargetMode="External"/><Relationship Id="rId4" Type="http://schemas.openxmlformats.org/officeDocument/2006/relationships/hyperlink" Target="html/TestCircleWithPrivateDataFields.bat" TargetMode="External"/><Relationship Id="rId9" Type="http://schemas.openxmlformats.org/officeDocument/2006/relationships/hyperlink" Target="http://www.cs.armstrong.edu/liang/intro9e/html/CircleWithPrivateDataFields.html"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liveexample.pearsoncmg.com/html/TestPassObject.html" TargetMode="External"/><Relationship Id="rId2" Type="http://schemas.openxmlformats.org/officeDocument/2006/relationships/hyperlink" Target="html/TestPassObject.htm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5.wmf"/></Relationships>
</file>

<file path=ppt/slides/_rels/slide49.xml.rels><?xml version="1.0" encoding="UTF-8" standalone="yes"?>
<Relationships xmlns="http://schemas.openxmlformats.org/package/2006/relationships"><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26.wmf"/><Relationship Id="rId4" Type="http://schemas.openxmlformats.org/officeDocument/2006/relationships/oleObject" Target="../embeddings/oleObject24.bin"/></Relationships>
</file>

<file path=ppt/slides/_rels/slide51.xml.rels><?xml version="1.0" encoding="UTF-8" standalone="yes"?>
<Relationships xmlns="http://schemas.openxmlformats.org/package/2006/relationships"><Relationship Id="rId3" Type="http://schemas.openxmlformats.org/officeDocument/2006/relationships/hyperlink" Target="https://liveexample.pearsoncmg.com/html/TotalArea.html" TargetMode="External"/><Relationship Id="rId2" Type="http://schemas.openxmlformats.org/officeDocument/2006/relationships/hyperlink" Target="html/TotalArea.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3" Type="http://schemas.openxmlformats.org/officeDocument/2006/relationships/hyperlink" Target="html/TestSimpleCircle.html" TargetMode="External"/><Relationship Id="rId2" Type="http://schemas.openxmlformats.org/officeDocument/2006/relationships/hyperlink" Target="winword%20TestCircle.java" TargetMode="External"/><Relationship Id="rId1" Type="http://schemas.openxmlformats.org/officeDocument/2006/relationships/slideLayout" Target="../slideLayouts/slideLayout2.xml"/><Relationship Id="rId4" Type="http://schemas.openxmlformats.org/officeDocument/2006/relationships/hyperlink" Target="https://liveexample.pearsoncmg.com/html/TestSimpleCircle.ht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ml/TestTV.html" TargetMode="External"/><Relationship Id="rId2" Type="http://schemas.openxmlformats.org/officeDocument/2006/relationships/hyperlink" Target="winword%20TestCircle.java" TargetMode="External"/><Relationship Id="rId1" Type="http://schemas.openxmlformats.org/officeDocument/2006/relationships/slideLayout" Target="../slideLayouts/slideLayout2.xml"/><Relationship Id="rId6" Type="http://schemas.openxmlformats.org/officeDocument/2006/relationships/hyperlink" Target="https://liveexample.pearsoncmg.com/html/TV.html" TargetMode="External"/><Relationship Id="rId5" Type="http://schemas.openxmlformats.org/officeDocument/2006/relationships/hyperlink" Target="https://liveexample.pearsoncmg.com/html/TestTV.html" TargetMode="External"/><Relationship Id="rId4" Type="http://schemas.openxmlformats.org/officeDocument/2006/relationships/hyperlink" Target="html/TV.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CF0DFA3-3D6E-4EC9-9A98-590AF50E724A}"/>
              </a:ext>
            </a:extLst>
          </p:cNvPr>
          <p:cNvSpPr>
            <a:spLocks noGrp="1" noChangeArrowheads="1"/>
          </p:cNvSpPr>
          <p:nvPr>
            <p:ph type="ctrTitle"/>
          </p:nvPr>
        </p:nvSpPr>
        <p:spPr>
          <a:xfrm>
            <a:off x="2470150" y="1752600"/>
            <a:ext cx="6340475" cy="2209800"/>
          </a:xfrm>
        </p:spPr>
        <p:txBody>
          <a:bodyPr/>
          <a:lstStyle/>
          <a:p>
            <a:pPr algn="ctr" eaLnBrk="1" hangingPunct="1"/>
            <a:r>
              <a:rPr lang="en-US" altLang="en-US" sz="3200"/>
              <a:t>Objects and Classes</a:t>
            </a:r>
            <a:endParaRPr lang="en-US" altLang="en-US" sz="3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FC214ED7-2B4C-49B3-AA1D-392D6B3F300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6D74ED5-46A5-4B69-B279-45D00FE5415F}" type="slidenum">
              <a:rPr lang="en-US" altLang="en-US" sz="1400" smtClean="0"/>
              <a:pPr>
                <a:spcBef>
                  <a:spcPct val="0"/>
                </a:spcBef>
                <a:buClrTx/>
                <a:buSzTx/>
                <a:buFontTx/>
                <a:buNone/>
              </a:pPr>
              <a:t>10</a:t>
            </a:fld>
            <a:endParaRPr lang="en-US" altLang="en-US" sz="1400"/>
          </a:p>
        </p:txBody>
      </p:sp>
      <p:sp>
        <p:nvSpPr>
          <p:cNvPr id="27651" name="Rectangle 2">
            <a:extLst>
              <a:ext uri="{FF2B5EF4-FFF2-40B4-BE49-F238E27FC236}">
                <a16:creationId xmlns:a16="http://schemas.microsoft.com/office/drawing/2014/main" id="{75EB57DF-A2AF-4781-A029-4317E66D30B2}"/>
              </a:ext>
            </a:extLst>
          </p:cNvPr>
          <p:cNvSpPr>
            <a:spLocks noGrp="1" noChangeArrowheads="1"/>
          </p:cNvSpPr>
          <p:nvPr>
            <p:ph type="title"/>
          </p:nvPr>
        </p:nvSpPr>
        <p:spPr>
          <a:xfrm>
            <a:off x="685800" y="0"/>
            <a:ext cx="7772400" cy="1428750"/>
          </a:xfrm>
        </p:spPr>
        <p:txBody>
          <a:bodyPr/>
          <a:lstStyle/>
          <a:p>
            <a:r>
              <a:rPr lang="en-US" altLang="en-US"/>
              <a:t>Constructors</a:t>
            </a:r>
            <a:endParaRPr lang="en-US" altLang="en-US" b="1">
              <a:latin typeface="Book Antiqua" panose="02040602050305030304" pitchFamily="18" charset="0"/>
            </a:endParaRPr>
          </a:p>
        </p:txBody>
      </p:sp>
      <p:sp>
        <p:nvSpPr>
          <p:cNvPr id="27652" name="Rectangle 3">
            <a:extLst>
              <a:ext uri="{FF2B5EF4-FFF2-40B4-BE49-F238E27FC236}">
                <a16:creationId xmlns:a16="http://schemas.microsoft.com/office/drawing/2014/main" id="{7D0A88E7-8858-425F-A71A-4AF5E5A0DAAE}"/>
              </a:ext>
            </a:extLst>
          </p:cNvPr>
          <p:cNvSpPr>
            <a:spLocks noGrp="1" noChangeArrowheads="1"/>
          </p:cNvSpPr>
          <p:nvPr>
            <p:ph type="body" idx="1"/>
          </p:nvPr>
        </p:nvSpPr>
        <p:spPr>
          <a:xfrm>
            <a:off x="533400" y="1524000"/>
            <a:ext cx="7772400" cy="4953000"/>
          </a:xfrm>
        </p:spPr>
        <p:txBody>
          <a:bodyPr/>
          <a:lstStyle/>
          <a:p>
            <a:pPr>
              <a:spcBef>
                <a:spcPct val="0"/>
              </a:spcBef>
              <a:buFont typeface="Monotype Sorts" pitchFamily="2" charset="2"/>
              <a:buNone/>
            </a:pPr>
            <a:r>
              <a:rPr lang="en-US" altLang="en-US">
                <a:latin typeface="Courier New" panose="02070309020205020404" pitchFamily="49" charset="0"/>
              </a:rPr>
              <a:t>Circle() {</a:t>
            </a:r>
          </a:p>
          <a:p>
            <a:pPr>
              <a:spcBef>
                <a:spcPct val="0"/>
              </a:spcBef>
              <a:buFont typeface="Monotype Sorts" pitchFamily="2" charset="2"/>
              <a:buNone/>
            </a:pPr>
            <a:r>
              <a:rPr lang="en-US" altLang="en-US">
                <a:latin typeface="Courier New" panose="02070309020205020404" pitchFamily="49" charset="0"/>
              </a:rPr>
              <a:t>}</a:t>
            </a:r>
          </a:p>
          <a:p>
            <a:pPr>
              <a:spcBef>
                <a:spcPct val="0"/>
              </a:spcBef>
              <a:buFont typeface="Monotype Sorts" pitchFamily="2" charset="2"/>
              <a:buNone/>
            </a:pPr>
            <a:endParaRPr lang="en-US" altLang="en-US">
              <a:latin typeface="Courier New" panose="02070309020205020404" pitchFamily="49" charset="0"/>
            </a:endParaRPr>
          </a:p>
          <a:p>
            <a:pPr>
              <a:buFont typeface="Monotype Sorts" pitchFamily="2" charset="2"/>
              <a:buNone/>
            </a:pPr>
            <a:r>
              <a:rPr lang="en-US" altLang="en-US">
                <a:latin typeface="Courier New" panose="02070309020205020404" pitchFamily="49" charset="0"/>
              </a:rPr>
              <a:t>Circle(double newRadius) {  </a:t>
            </a:r>
          </a:p>
          <a:p>
            <a:pPr>
              <a:spcBef>
                <a:spcPct val="0"/>
              </a:spcBef>
              <a:buFont typeface="Monotype Sorts" pitchFamily="2" charset="2"/>
              <a:buNone/>
            </a:pPr>
            <a:r>
              <a:rPr lang="en-US" altLang="en-US">
                <a:latin typeface="Courier New" panose="02070309020205020404" pitchFamily="49" charset="0"/>
              </a:rPr>
              <a:t>  radius = newRadius;</a:t>
            </a:r>
          </a:p>
          <a:p>
            <a:pPr>
              <a:spcBef>
                <a:spcPct val="0"/>
              </a:spcBef>
              <a:buFont typeface="Monotype Sorts" pitchFamily="2" charset="2"/>
              <a:buNone/>
            </a:pPr>
            <a:r>
              <a:rPr lang="en-US" altLang="en-US">
                <a:latin typeface="Courier New" panose="02070309020205020404" pitchFamily="49" charset="0"/>
              </a:rPr>
              <a:t>}</a:t>
            </a:r>
          </a:p>
        </p:txBody>
      </p:sp>
      <p:sp>
        <p:nvSpPr>
          <p:cNvPr id="14341" name="Text Box 4">
            <a:extLst>
              <a:ext uri="{FF2B5EF4-FFF2-40B4-BE49-F238E27FC236}">
                <a16:creationId xmlns:a16="http://schemas.microsoft.com/office/drawing/2014/main" id="{C72EB6D9-76EB-4BAB-9530-5E8C4520A629}"/>
              </a:ext>
            </a:extLst>
          </p:cNvPr>
          <p:cNvSpPr txBox="1">
            <a:spLocks noChangeArrowheads="1"/>
          </p:cNvSpPr>
          <p:nvPr/>
        </p:nvSpPr>
        <p:spPr bwMode="auto">
          <a:xfrm>
            <a:off x="3733800" y="1144587"/>
            <a:ext cx="4876800" cy="1569660"/>
          </a:xfrm>
          <a:prstGeom prst="rect">
            <a:avLst/>
          </a:prstGeom>
          <a:noFill/>
          <a:ln>
            <a:noFill/>
          </a:ln>
          <a:effec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spcBef>
                <a:spcPct val="50000"/>
              </a:spcBef>
              <a:defRPr/>
            </a:pPr>
            <a:r>
              <a:rPr lang="en-US" altLang="en-US" sz="3200" dirty="0">
                <a:solidFill>
                  <a:srgbClr val="FF0000"/>
                </a:solidFill>
                <a:highlight>
                  <a:srgbClr val="FFFF00"/>
                </a:highlight>
              </a:rPr>
              <a:t>Constructors are a special kind of methods that are invoked to construct objects.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B17C145D-E8FC-4A25-ABD3-F3EA144A0BD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DCF1A03-435A-4215-894D-BC70C956544B}" type="slidenum">
              <a:rPr lang="en-US" altLang="en-US" sz="1400" smtClean="0"/>
              <a:pPr>
                <a:spcBef>
                  <a:spcPct val="0"/>
                </a:spcBef>
                <a:buClrTx/>
                <a:buSzTx/>
                <a:buFontTx/>
                <a:buNone/>
              </a:pPr>
              <a:t>11</a:t>
            </a:fld>
            <a:endParaRPr lang="en-US" altLang="en-US" sz="1400"/>
          </a:p>
        </p:txBody>
      </p:sp>
      <p:sp>
        <p:nvSpPr>
          <p:cNvPr id="28675" name="Rectangle 2">
            <a:extLst>
              <a:ext uri="{FF2B5EF4-FFF2-40B4-BE49-F238E27FC236}">
                <a16:creationId xmlns:a16="http://schemas.microsoft.com/office/drawing/2014/main" id="{CD45060B-5BAB-489C-A966-B40F61EF50BB}"/>
              </a:ext>
            </a:extLst>
          </p:cNvPr>
          <p:cNvSpPr>
            <a:spLocks noGrp="1" noChangeArrowheads="1"/>
          </p:cNvSpPr>
          <p:nvPr>
            <p:ph type="title"/>
          </p:nvPr>
        </p:nvSpPr>
        <p:spPr>
          <a:xfrm>
            <a:off x="685800" y="228600"/>
            <a:ext cx="7772400" cy="838200"/>
          </a:xfrm>
        </p:spPr>
        <p:txBody>
          <a:bodyPr/>
          <a:lstStyle/>
          <a:p>
            <a:r>
              <a:rPr lang="en-US" altLang="en-US"/>
              <a:t>Constructors, cont.</a:t>
            </a:r>
            <a:endParaRPr lang="en-US" altLang="en-US" b="1">
              <a:latin typeface="Book Antiqua" panose="02040602050305030304" pitchFamily="18" charset="0"/>
            </a:endParaRPr>
          </a:p>
        </p:txBody>
      </p:sp>
      <p:sp>
        <p:nvSpPr>
          <p:cNvPr id="28676" name="Text Box 4">
            <a:extLst>
              <a:ext uri="{FF2B5EF4-FFF2-40B4-BE49-F238E27FC236}">
                <a16:creationId xmlns:a16="http://schemas.microsoft.com/office/drawing/2014/main" id="{D8ED5BEC-F29D-433E-897B-2C6AA52D8CE5}"/>
              </a:ext>
            </a:extLst>
          </p:cNvPr>
          <p:cNvSpPr txBox="1">
            <a:spLocks noChangeArrowheads="1"/>
          </p:cNvSpPr>
          <p:nvPr/>
        </p:nvSpPr>
        <p:spPr bwMode="auto">
          <a:xfrm>
            <a:off x="381000" y="1143000"/>
            <a:ext cx="8534400" cy="526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just">
              <a:spcBef>
                <a:spcPct val="50000"/>
              </a:spcBef>
              <a:buClr>
                <a:srgbClr val="7030A0"/>
              </a:buClr>
              <a:buSzTx/>
              <a:buFont typeface="Wingdings" panose="05000000000000000000" pitchFamily="2" charset="2"/>
              <a:buChar char="q"/>
            </a:pPr>
            <a:r>
              <a:rPr lang="en-US" altLang="en-US">
                <a:cs typeface="Times New Roman" panose="02020603050405020304" pitchFamily="18" charset="0"/>
              </a:rPr>
              <a:t>A constructor with no parameters is referred to as a </a:t>
            </a:r>
            <a:r>
              <a:rPr lang="en-US" altLang="en-US" i="1">
                <a:cs typeface="Times New Roman" panose="02020603050405020304" pitchFamily="18" charset="0"/>
              </a:rPr>
              <a:t>no-arg constructor</a:t>
            </a:r>
            <a:r>
              <a:rPr lang="en-US" altLang="en-US">
                <a:cs typeface="Times New Roman" panose="02020603050405020304" pitchFamily="18" charset="0"/>
              </a:rPr>
              <a:t>. </a:t>
            </a:r>
          </a:p>
          <a:p>
            <a:pPr algn="just">
              <a:spcBef>
                <a:spcPct val="50000"/>
              </a:spcBef>
              <a:buClr>
                <a:srgbClr val="7030A0"/>
              </a:buClr>
              <a:buSzTx/>
              <a:buFont typeface="Wingdings" panose="05000000000000000000" pitchFamily="2" charset="2"/>
              <a:buChar char="q"/>
            </a:pPr>
            <a:r>
              <a:rPr lang="en-US" altLang="en-US">
                <a:cs typeface="Times New Roman" panose="02020603050405020304" pitchFamily="18" charset="0"/>
              </a:rPr>
              <a:t>Constructors must have the same name as the class itself. </a:t>
            </a:r>
          </a:p>
          <a:p>
            <a:pPr algn="just">
              <a:spcBef>
                <a:spcPct val="50000"/>
              </a:spcBef>
              <a:buClr>
                <a:srgbClr val="7030A0"/>
              </a:buClr>
              <a:buSzTx/>
              <a:buFont typeface="Wingdings" panose="05000000000000000000" pitchFamily="2" charset="2"/>
              <a:buChar char="q"/>
            </a:pPr>
            <a:r>
              <a:rPr lang="en-US" altLang="en-US">
                <a:cs typeface="Times New Roman" panose="02020603050405020304" pitchFamily="18" charset="0"/>
              </a:rPr>
              <a:t>Constructors do not have a return type—not even void. </a:t>
            </a:r>
          </a:p>
          <a:p>
            <a:pPr algn="just">
              <a:spcBef>
                <a:spcPct val="50000"/>
              </a:spcBef>
              <a:buClr>
                <a:srgbClr val="7030A0"/>
              </a:buClr>
              <a:buSzTx/>
              <a:buFont typeface="Wingdings" panose="05000000000000000000" pitchFamily="2" charset="2"/>
              <a:buChar char="q"/>
            </a:pPr>
            <a:r>
              <a:rPr lang="en-US" altLang="en-US">
                <a:cs typeface="Times New Roman" panose="02020603050405020304" pitchFamily="18" charset="0"/>
              </a:rPr>
              <a:t>Constructors are invoked using the new operator when an object is created. Constructors play the role of initializing objects.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0C1BDEEC-36CA-468F-99C1-B9B3C418D1C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0E41DFF-68D3-4AA9-8B5C-694343151E66}" type="slidenum">
              <a:rPr lang="en-US" altLang="en-US" sz="1400" smtClean="0"/>
              <a:pPr>
                <a:spcBef>
                  <a:spcPct val="0"/>
                </a:spcBef>
                <a:buClrTx/>
                <a:buSzTx/>
                <a:buFontTx/>
                <a:buNone/>
              </a:pPr>
              <a:t>12</a:t>
            </a:fld>
            <a:endParaRPr lang="en-US" altLang="en-US" sz="1400"/>
          </a:p>
        </p:txBody>
      </p:sp>
      <p:sp>
        <p:nvSpPr>
          <p:cNvPr id="29699" name="Rectangle 2">
            <a:extLst>
              <a:ext uri="{FF2B5EF4-FFF2-40B4-BE49-F238E27FC236}">
                <a16:creationId xmlns:a16="http://schemas.microsoft.com/office/drawing/2014/main" id="{77B0D89A-9AD2-4E15-8214-3ABABAE0521E}"/>
              </a:ext>
            </a:extLst>
          </p:cNvPr>
          <p:cNvSpPr>
            <a:spLocks noGrp="1" noChangeArrowheads="1"/>
          </p:cNvSpPr>
          <p:nvPr>
            <p:ph type="title"/>
          </p:nvPr>
        </p:nvSpPr>
        <p:spPr>
          <a:xfrm>
            <a:off x="685800" y="0"/>
            <a:ext cx="7772400" cy="1428750"/>
          </a:xfrm>
        </p:spPr>
        <p:txBody>
          <a:bodyPr/>
          <a:lstStyle/>
          <a:p>
            <a:r>
              <a:rPr lang="en-US" altLang="en-US"/>
              <a:t>Creating Objects Using Constructors</a:t>
            </a:r>
          </a:p>
        </p:txBody>
      </p:sp>
      <p:sp>
        <p:nvSpPr>
          <p:cNvPr id="29700" name="Rectangle 3">
            <a:extLst>
              <a:ext uri="{FF2B5EF4-FFF2-40B4-BE49-F238E27FC236}">
                <a16:creationId xmlns:a16="http://schemas.microsoft.com/office/drawing/2014/main" id="{874681A3-A51F-41DF-8248-F71355966230}"/>
              </a:ext>
            </a:extLst>
          </p:cNvPr>
          <p:cNvSpPr>
            <a:spLocks noGrp="1" noChangeArrowheads="1"/>
          </p:cNvSpPr>
          <p:nvPr>
            <p:ph type="body" idx="1"/>
          </p:nvPr>
        </p:nvSpPr>
        <p:spPr>
          <a:xfrm>
            <a:off x="609600" y="1600200"/>
            <a:ext cx="8077200" cy="4267200"/>
          </a:xfrm>
        </p:spPr>
        <p:txBody>
          <a:bodyPr/>
          <a:lstStyle/>
          <a:p>
            <a:pPr>
              <a:buFont typeface="Monotype Sorts" pitchFamily="2" charset="2"/>
              <a:buNone/>
            </a:pPr>
            <a:r>
              <a:rPr lang="en-US" altLang="en-US" sz="3000">
                <a:latin typeface="Courier New" panose="02070309020205020404" pitchFamily="49" charset="0"/>
              </a:rPr>
              <a:t>new ClassName();</a:t>
            </a:r>
            <a:endParaRPr lang="en-US" altLang="en-US" sz="2800">
              <a:latin typeface="Courier New" panose="02070309020205020404" pitchFamily="49" charset="0"/>
            </a:endParaRPr>
          </a:p>
          <a:p>
            <a:endParaRPr lang="en-US" altLang="en-US"/>
          </a:p>
          <a:p>
            <a:pPr>
              <a:buFont typeface="Monotype Sorts" pitchFamily="2" charset="2"/>
              <a:buNone/>
            </a:pPr>
            <a:r>
              <a:rPr lang="en-US" altLang="en-US"/>
              <a:t>Example:</a:t>
            </a:r>
          </a:p>
          <a:p>
            <a:pPr>
              <a:buFont typeface="Monotype Sorts" pitchFamily="2" charset="2"/>
              <a:buNone/>
            </a:pPr>
            <a:r>
              <a:rPr lang="en-US" altLang="en-US" sz="2800">
                <a:latin typeface="Courier New" panose="02070309020205020404" pitchFamily="49" charset="0"/>
              </a:rPr>
              <a:t>new Circle();</a:t>
            </a:r>
          </a:p>
          <a:p>
            <a:pPr>
              <a:buFont typeface="Monotype Sorts" pitchFamily="2" charset="2"/>
              <a:buNone/>
            </a:pPr>
            <a:endParaRPr lang="en-US" altLang="en-US" sz="2800">
              <a:latin typeface="Courier New" panose="02070309020205020404" pitchFamily="49" charset="0"/>
            </a:endParaRPr>
          </a:p>
          <a:p>
            <a:pPr>
              <a:spcBef>
                <a:spcPct val="0"/>
              </a:spcBef>
              <a:buFont typeface="Monotype Sorts" pitchFamily="2" charset="2"/>
              <a:buNone/>
            </a:pPr>
            <a:r>
              <a:rPr lang="en-US" altLang="en-US">
                <a:latin typeface="Courier New" panose="02070309020205020404" pitchFamily="49" charset="0"/>
              </a:rPr>
              <a:t>new Circle(5.0);</a:t>
            </a:r>
            <a:r>
              <a:rPr lang="en-US" altLang="en-US" sz="3600">
                <a:latin typeface="Book Antiqua" panose="02040602050305030304" pitchFamily="18" charset="0"/>
              </a:rPr>
              <a:t> </a:t>
            </a:r>
            <a:endParaRPr lang="en-US" altLang="en-US"/>
          </a:p>
          <a:p>
            <a:pPr>
              <a:buFont typeface="Monotype Sorts" pitchFamily="2" charset="2"/>
              <a:buNone/>
            </a:pPr>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A5C5297E-3FF1-43F3-9542-679240D28B6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BC2269F-AB9F-418F-B554-E3184FD36991}" type="slidenum">
              <a:rPr lang="en-US" altLang="en-US" sz="1400" smtClean="0"/>
              <a:pPr>
                <a:spcBef>
                  <a:spcPct val="0"/>
                </a:spcBef>
                <a:buClrTx/>
                <a:buSzTx/>
                <a:buFontTx/>
                <a:buNone/>
              </a:pPr>
              <a:t>13</a:t>
            </a:fld>
            <a:endParaRPr lang="en-US" altLang="en-US" sz="1400"/>
          </a:p>
        </p:txBody>
      </p:sp>
      <p:sp>
        <p:nvSpPr>
          <p:cNvPr id="30723" name="Rectangle 2">
            <a:extLst>
              <a:ext uri="{FF2B5EF4-FFF2-40B4-BE49-F238E27FC236}">
                <a16:creationId xmlns:a16="http://schemas.microsoft.com/office/drawing/2014/main" id="{F19CC389-3F89-482B-AF3E-26F56D3D51D5}"/>
              </a:ext>
            </a:extLst>
          </p:cNvPr>
          <p:cNvSpPr>
            <a:spLocks noGrp="1" noChangeArrowheads="1"/>
          </p:cNvSpPr>
          <p:nvPr>
            <p:ph type="title"/>
          </p:nvPr>
        </p:nvSpPr>
        <p:spPr>
          <a:xfrm>
            <a:off x="685800" y="228600"/>
            <a:ext cx="7772400" cy="838200"/>
          </a:xfrm>
        </p:spPr>
        <p:txBody>
          <a:bodyPr/>
          <a:lstStyle/>
          <a:p>
            <a:r>
              <a:rPr lang="en-US" altLang="en-US"/>
              <a:t>Default Constructor</a:t>
            </a:r>
            <a:endParaRPr lang="en-US" altLang="en-US" b="1">
              <a:latin typeface="Book Antiqua" panose="02040602050305030304" pitchFamily="18" charset="0"/>
            </a:endParaRPr>
          </a:p>
        </p:txBody>
      </p:sp>
      <p:sp>
        <p:nvSpPr>
          <p:cNvPr id="30724" name="Text Box 3">
            <a:extLst>
              <a:ext uri="{FF2B5EF4-FFF2-40B4-BE49-F238E27FC236}">
                <a16:creationId xmlns:a16="http://schemas.microsoft.com/office/drawing/2014/main" id="{4304F179-1D84-428E-85A5-1272DE54B4FA}"/>
              </a:ext>
            </a:extLst>
          </p:cNvPr>
          <p:cNvSpPr txBox="1">
            <a:spLocks noChangeArrowheads="1"/>
          </p:cNvSpPr>
          <p:nvPr/>
        </p:nvSpPr>
        <p:spPr bwMode="auto">
          <a:xfrm>
            <a:off x="381000" y="1295400"/>
            <a:ext cx="8534400"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cs typeface="Courier New" panose="02070309020205020404" pitchFamily="49" charset="0"/>
              </a:rPr>
              <a:t>A class may be defined without constructors. In this case, a no-arg constructor with an empty body is implicitly declared in the class. This constructor, called </a:t>
            </a:r>
            <a:r>
              <a:rPr lang="en-US" altLang="en-US" i="1">
                <a:cs typeface="Courier New" panose="02070309020205020404" pitchFamily="49" charset="0"/>
              </a:rPr>
              <a:t>a default constructor</a:t>
            </a:r>
            <a:r>
              <a:rPr lang="en-US" altLang="en-US">
                <a:cs typeface="Courier New" panose="02070309020205020404" pitchFamily="49" charset="0"/>
              </a:rPr>
              <a:t>, is provided automatically </a:t>
            </a:r>
            <a:r>
              <a:rPr lang="en-US" altLang="en-US" i="1">
                <a:cs typeface="Courier New" panose="02070309020205020404" pitchFamily="49" charset="0"/>
              </a:rPr>
              <a:t>only if no constructors are explicitly defined in the class</a:t>
            </a:r>
            <a:r>
              <a:rPr lang="en-US" altLang="en-US">
                <a:cs typeface="Courier New" panose="02070309020205020404" pitchFamily="49" charset="0"/>
              </a:rPr>
              <a:t>.</a:t>
            </a:r>
            <a:endParaRPr lang="en-US" altLang="en-US">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64984B4E-139B-45D8-BC68-17C97DA77BF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3C4CC5B-3466-42A6-B713-82B9A8DDDC1E}" type="slidenum">
              <a:rPr lang="en-US" altLang="en-US" sz="1400" smtClean="0"/>
              <a:pPr>
                <a:spcBef>
                  <a:spcPct val="0"/>
                </a:spcBef>
                <a:buClrTx/>
                <a:buSzTx/>
                <a:buFontTx/>
                <a:buNone/>
              </a:pPr>
              <a:t>14</a:t>
            </a:fld>
            <a:endParaRPr lang="en-US" altLang="en-US" sz="1400"/>
          </a:p>
        </p:txBody>
      </p:sp>
      <p:sp>
        <p:nvSpPr>
          <p:cNvPr id="31747" name="Rectangle 2">
            <a:extLst>
              <a:ext uri="{FF2B5EF4-FFF2-40B4-BE49-F238E27FC236}">
                <a16:creationId xmlns:a16="http://schemas.microsoft.com/office/drawing/2014/main" id="{3FB0EBEF-0BEA-4593-A102-01C56DE51A8F}"/>
              </a:ext>
            </a:extLst>
          </p:cNvPr>
          <p:cNvSpPr>
            <a:spLocks noGrp="1" noChangeArrowheads="1"/>
          </p:cNvSpPr>
          <p:nvPr>
            <p:ph type="title"/>
          </p:nvPr>
        </p:nvSpPr>
        <p:spPr>
          <a:xfrm>
            <a:off x="457200" y="228600"/>
            <a:ext cx="8153400" cy="838200"/>
          </a:xfrm>
        </p:spPr>
        <p:txBody>
          <a:bodyPr/>
          <a:lstStyle/>
          <a:p>
            <a:r>
              <a:rPr lang="en-US" altLang="en-US" sz="4000"/>
              <a:t>Declaring Object Reference Variables</a:t>
            </a:r>
          </a:p>
        </p:txBody>
      </p:sp>
      <p:sp>
        <p:nvSpPr>
          <p:cNvPr id="31748" name="Rectangle 3">
            <a:extLst>
              <a:ext uri="{FF2B5EF4-FFF2-40B4-BE49-F238E27FC236}">
                <a16:creationId xmlns:a16="http://schemas.microsoft.com/office/drawing/2014/main" id="{69D40EF2-9355-4A8A-BC77-6570995B7594}"/>
              </a:ext>
            </a:extLst>
          </p:cNvPr>
          <p:cNvSpPr>
            <a:spLocks noGrp="1" noChangeArrowheads="1"/>
          </p:cNvSpPr>
          <p:nvPr>
            <p:ph type="body" idx="1"/>
          </p:nvPr>
        </p:nvSpPr>
        <p:spPr>
          <a:xfrm>
            <a:off x="304800" y="1371600"/>
            <a:ext cx="8534400" cy="4724400"/>
          </a:xfrm>
        </p:spPr>
        <p:txBody>
          <a:bodyPr/>
          <a:lstStyle/>
          <a:p>
            <a:pPr marL="0" indent="0">
              <a:lnSpc>
                <a:spcPct val="90000"/>
              </a:lnSpc>
              <a:buFont typeface="Monotype Sorts" pitchFamily="2" charset="2"/>
              <a:buNone/>
            </a:pPr>
            <a:r>
              <a:rPr lang="en-US" altLang="en-US" sz="3000"/>
              <a:t>To reference an object, assign the object to a reference variable.</a:t>
            </a:r>
          </a:p>
          <a:p>
            <a:pPr marL="0" indent="0">
              <a:lnSpc>
                <a:spcPct val="90000"/>
              </a:lnSpc>
              <a:buFont typeface="Monotype Sorts" pitchFamily="2" charset="2"/>
              <a:buNone/>
            </a:pPr>
            <a:endParaRPr lang="en-US" altLang="en-US" sz="3000"/>
          </a:p>
          <a:p>
            <a:pPr marL="0" indent="0">
              <a:lnSpc>
                <a:spcPct val="90000"/>
              </a:lnSpc>
              <a:buFont typeface="Monotype Sorts" pitchFamily="2" charset="2"/>
              <a:buNone/>
            </a:pPr>
            <a:r>
              <a:rPr lang="en-US" altLang="en-US" sz="3000"/>
              <a:t>To declare a reference variable, use the syntax:</a:t>
            </a:r>
          </a:p>
          <a:p>
            <a:pPr marL="0" indent="0">
              <a:lnSpc>
                <a:spcPct val="90000"/>
              </a:lnSpc>
              <a:buFont typeface="Monotype Sorts" pitchFamily="2" charset="2"/>
              <a:buNone/>
            </a:pPr>
            <a:endParaRPr lang="en-US" altLang="en-US" sz="3000"/>
          </a:p>
          <a:p>
            <a:pPr marL="0" indent="0">
              <a:lnSpc>
                <a:spcPct val="90000"/>
              </a:lnSpc>
              <a:buFont typeface="Monotype Sorts" pitchFamily="2" charset="2"/>
              <a:buNone/>
            </a:pPr>
            <a:r>
              <a:rPr lang="en-US" altLang="en-US" sz="3000">
                <a:latin typeface="Courier New" panose="02070309020205020404" pitchFamily="49" charset="0"/>
              </a:rPr>
              <a:t>ClassName objectRefVar;</a:t>
            </a:r>
            <a:endParaRPr lang="en-US" altLang="en-US"/>
          </a:p>
          <a:p>
            <a:pPr marL="0" indent="0" algn="just">
              <a:lnSpc>
                <a:spcPct val="90000"/>
              </a:lnSpc>
              <a:buFont typeface="Monotype Sorts" pitchFamily="2" charset="2"/>
              <a:buNone/>
            </a:pPr>
            <a:endParaRPr lang="en-US" altLang="en-US">
              <a:latin typeface="Book Antiqua" panose="02040602050305030304" pitchFamily="18" charset="0"/>
            </a:endParaRPr>
          </a:p>
          <a:p>
            <a:pPr marL="0" indent="0" algn="just">
              <a:lnSpc>
                <a:spcPct val="90000"/>
              </a:lnSpc>
              <a:buFont typeface="Monotype Sorts" pitchFamily="2" charset="2"/>
              <a:buNone/>
            </a:pPr>
            <a:r>
              <a:rPr lang="en-US" altLang="en-US"/>
              <a:t>Example:</a:t>
            </a:r>
          </a:p>
          <a:p>
            <a:pPr marL="0" indent="0">
              <a:lnSpc>
                <a:spcPct val="90000"/>
              </a:lnSpc>
              <a:buFont typeface="Monotype Sorts" pitchFamily="2" charset="2"/>
              <a:buNone/>
            </a:pPr>
            <a:r>
              <a:rPr lang="en-US" altLang="en-US" sz="2800">
                <a:latin typeface="Courier New" panose="02070309020205020404" pitchFamily="49" charset="0"/>
              </a:rPr>
              <a:t>Circle myCircle;</a:t>
            </a:r>
            <a:endParaRPr lang="en-US" altLang="en-US">
              <a:latin typeface="Book Antiqua" panose="0204060205030503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B74800D2-EE2C-44F3-BD1D-C236091AE06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B5A39C3-38EA-4C20-A507-9F81A5CEA992}" type="slidenum">
              <a:rPr lang="en-US" altLang="en-US" sz="1400" smtClean="0"/>
              <a:pPr>
                <a:spcBef>
                  <a:spcPct val="0"/>
                </a:spcBef>
                <a:buClrTx/>
                <a:buSzTx/>
                <a:buFontTx/>
                <a:buNone/>
              </a:pPr>
              <a:t>15</a:t>
            </a:fld>
            <a:endParaRPr lang="en-US" altLang="en-US" sz="1400"/>
          </a:p>
        </p:txBody>
      </p:sp>
      <p:sp>
        <p:nvSpPr>
          <p:cNvPr id="32771" name="Rectangle 2">
            <a:extLst>
              <a:ext uri="{FF2B5EF4-FFF2-40B4-BE49-F238E27FC236}">
                <a16:creationId xmlns:a16="http://schemas.microsoft.com/office/drawing/2014/main" id="{7B2317AA-38F6-47C8-B560-F563BBCB3C9C}"/>
              </a:ext>
            </a:extLst>
          </p:cNvPr>
          <p:cNvSpPr>
            <a:spLocks noGrp="1" noChangeArrowheads="1"/>
          </p:cNvSpPr>
          <p:nvPr>
            <p:ph type="title"/>
          </p:nvPr>
        </p:nvSpPr>
        <p:spPr>
          <a:xfrm>
            <a:off x="685800" y="228600"/>
            <a:ext cx="7772400" cy="1600200"/>
          </a:xfrm>
        </p:spPr>
        <p:txBody>
          <a:bodyPr/>
          <a:lstStyle/>
          <a:p>
            <a:r>
              <a:rPr lang="en-US" altLang="en-US"/>
              <a:t>Declaring/Creating Objects</a:t>
            </a:r>
            <a:br>
              <a:rPr lang="en-US" altLang="en-US"/>
            </a:br>
            <a:r>
              <a:rPr lang="en-US" altLang="en-US"/>
              <a:t>in a Single Step</a:t>
            </a:r>
          </a:p>
        </p:txBody>
      </p:sp>
      <p:sp>
        <p:nvSpPr>
          <p:cNvPr id="32772" name="Rectangle 3">
            <a:extLst>
              <a:ext uri="{FF2B5EF4-FFF2-40B4-BE49-F238E27FC236}">
                <a16:creationId xmlns:a16="http://schemas.microsoft.com/office/drawing/2014/main" id="{6F996FA5-E9F3-4E20-A28B-E827AC3AF10D}"/>
              </a:ext>
            </a:extLst>
          </p:cNvPr>
          <p:cNvSpPr>
            <a:spLocks noGrp="1" noChangeArrowheads="1"/>
          </p:cNvSpPr>
          <p:nvPr>
            <p:ph type="body" idx="1"/>
          </p:nvPr>
        </p:nvSpPr>
        <p:spPr>
          <a:xfrm>
            <a:off x="0" y="2133600"/>
            <a:ext cx="9906000" cy="2590800"/>
          </a:xfrm>
        </p:spPr>
        <p:txBody>
          <a:bodyPr/>
          <a:lstStyle/>
          <a:p>
            <a:pPr>
              <a:buFont typeface="Monotype Sorts" pitchFamily="2" charset="2"/>
              <a:buNone/>
            </a:pPr>
            <a:r>
              <a:rPr lang="en-US" altLang="en-US" sz="2800">
                <a:latin typeface="Courier New" panose="02070309020205020404" pitchFamily="49" charset="0"/>
              </a:rPr>
              <a:t>ClassName </a:t>
            </a:r>
            <a:r>
              <a:rPr lang="en-US" altLang="en-US" sz="2600">
                <a:latin typeface="Courier New" panose="02070309020205020404" pitchFamily="49" charset="0"/>
              </a:rPr>
              <a:t>objectRefVar</a:t>
            </a:r>
            <a:r>
              <a:rPr lang="en-US" altLang="en-US" sz="2800">
                <a:latin typeface="Courier New" panose="02070309020205020404" pitchFamily="49" charset="0"/>
              </a:rPr>
              <a:t> = new ClassName();</a:t>
            </a:r>
          </a:p>
          <a:p>
            <a:endParaRPr lang="en-US" altLang="en-US"/>
          </a:p>
          <a:p>
            <a:pPr>
              <a:buFont typeface="Monotype Sorts" pitchFamily="2" charset="2"/>
              <a:buNone/>
            </a:pPr>
            <a:r>
              <a:rPr lang="en-US" altLang="en-US" sz="3000"/>
              <a:t>Example:</a:t>
            </a:r>
          </a:p>
          <a:p>
            <a:pPr algn="just">
              <a:buFont typeface="Monotype Sorts" pitchFamily="2" charset="2"/>
              <a:buNone/>
            </a:pPr>
            <a:r>
              <a:rPr lang="en-US" altLang="en-US" sz="2600">
                <a:latin typeface="Courier New" panose="02070309020205020404" pitchFamily="49" charset="0"/>
              </a:rPr>
              <a:t>Circle myCircle = new Circle();</a:t>
            </a:r>
          </a:p>
        </p:txBody>
      </p:sp>
      <p:sp>
        <p:nvSpPr>
          <p:cNvPr id="32773" name="Rectangle 4">
            <a:extLst>
              <a:ext uri="{FF2B5EF4-FFF2-40B4-BE49-F238E27FC236}">
                <a16:creationId xmlns:a16="http://schemas.microsoft.com/office/drawing/2014/main" id="{FBC9CCC7-8BC2-45E8-ADBD-A4C587235EF5}"/>
              </a:ext>
            </a:extLst>
          </p:cNvPr>
          <p:cNvSpPr>
            <a:spLocks noChangeArrowheads="1"/>
          </p:cNvSpPr>
          <p:nvPr/>
        </p:nvSpPr>
        <p:spPr bwMode="auto">
          <a:xfrm>
            <a:off x="3657600" y="3810000"/>
            <a:ext cx="2590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4" name="Line 5">
            <a:extLst>
              <a:ext uri="{FF2B5EF4-FFF2-40B4-BE49-F238E27FC236}">
                <a16:creationId xmlns:a16="http://schemas.microsoft.com/office/drawing/2014/main" id="{7467E0A4-FDAE-4C3E-A202-015D4FD322D1}"/>
              </a:ext>
            </a:extLst>
          </p:cNvPr>
          <p:cNvSpPr>
            <a:spLocks noChangeShapeType="1"/>
          </p:cNvSpPr>
          <p:nvPr/>
        </p:nvSpPr>
        <p:spPr bwMode="auto">
          <a:xfrm>
            <a:off x="4953000" y="3352800"/>
            <a:ext cx="0" cy="4572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5" name="Text Box 6">
            <a:extLst>
              <a:ext uri="{FF2B5EF4-FFF2-40B4-BE49-F238E27FC236}">
                <a16:creationId xmlns:a16="http://schemas.microsoft.com/office/drawing/2014/main" id="{3AE292C7-2D2F-4E92-BAFB-77937E03DBF5}"/>
              </a:ext>
            </a:extLst>
          </p:cNvPr>
          <p:cNvSpPr txBox="1">
            <a:spLocks noChangeArrowheads="1"/>
          </p:cNvSpPr>
          <p:nvPr/>
        </p:nvSpPr>
        <p:spPr bwMode="auto">
          <a:xfrm>
            <a:off x="4876800" y="2968625"/>
            <a:ext cx="1670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t>Create an object</a:t>
            </a:r>
          </a:p>
        </p:txBody>
      </p:sp>
      <p:sp>
        <p:nvSpPr>
          <p:cNvPr id="32776" name="Line 7">
            <a:extLst>
              <a:ext uri="{FF2B5EF4-FFF2-40B4-BE49-F238E27FC236}">
                <a16:creationId xmlns:a16="http://schemas.microsoft.com/office/drawing/2014/main" id="{FA80A3E1-1120-483E-9837-2BA68E2C5255}"/>
              </a:ext>
            </a:extLst>
          </p:cNvPr>
          <p:cNvSpPr>
            <a:spLocks noChangeShapeType="1"/>
          </p:cNvSpPr>
          <p:nvPr/>
        </p:nvSpPr>
        <p:spPr bwMode="auto">
          <a:xfrm flipH="1" flipV="1">
            <a:off x="3276600" y="3505200"/>
            <a:ext cx="3810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7" name="Line 8">
            <a:extLst>
              <a:ext uri="{FF2B5EF4-FFF2-40B4-BE49-F238E27FC236}">
                <a16:creationId xmlns:a16="http://schemas.microsoft.com/office/drawing/2014/main" id="{F94D5D1D-09CD-4B23-A354-17247FE97596}"/>
              </a:ext>
            </a:extLst>
          </p:cNvPr>
          <p:cNvSpPr>
            <a:spLocks noChangeShapeType="1"/>
          </p:cNvSpPr>
          <p:nvPr/>
        </p:nvSpPr>
        <p:spPr bwMode="auto">
          <a:xfrm flipH="1">
            <a:off x="2667000" y="3505200"/>
            <a:ext cx="609600" cy="3048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8" name="Text Box 9">
            <a:extLst>
              <a:ext uri="{FF2B5EF4-FFF2-40B4-BE49-F238E27FC236}">
                <a16:creationId xmlns:a16="http://schemas.microsoft.com/office/drawing/2014/main" id="{6D793AA2-7D0C-4297-960E-85D9EBD9730B}"/>
              </a:ext>
            </a:extLst>
          </p:cNvPr>
          <p:cNvSpPr txBox="1">
            <a:spLocks noChangeArrowheads="1"/>
          </p:cNvSpPr>
          <p:nvPr/>
        </p:nvSpPr>
        <p:spPr bwMode="auto">
          <a:xfrm>
            <a:off x="2133600" y="2971800"/>
            <a:ext cx="218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Assign object reference</a:t>
            </a:r>
            <a:r>
              <a:rPr lang="en-US" altLang="en-US" sz="240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010B5907-EADB-4A80-ABE1-14EE10BFB6A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06EB23A-664A-4738-9EAA-A9F707307560}" type="slidenum">
              <a:rPr lang="en-US" altLang="en-US" sz="1400" smtClean="0"/>
              <a:pPr>
                <a:spcBef>
                  <a:spcPct val="0"/>
                </a:spcBef>
                <a:buClrTx/>
                <a:buSzTx/>
                <a:buFontTx/>
                <a:buNone/>
              </a:pPr>
              <a:t>16</a:t>
            </a:fld>
            <a:endParaRPr lang="en-US" altLang="en-US" sz="1400"/>
          </a:p>
        </p:txBody>
      </p:sp>
      <p:sp>
        <p:nvSpPr>
          <p:cNvPr id="33795" name="Rectangle 2">
            <a:extLst>
              <a:ext uri="{FF2B5EF4-FFF2-40B4-BE49-F238E27FC236}">
                <a16:creationId xmlns:a16="http://schemas.microsoft.com/office/drawing/2014/main" id="{1A3343A4-A893-490E-871A-E57598E7E66E}"/>
              </a:ext>
            </a:extLst>
          </p:cNvPr>
          <p:cNvSpPr>
            <a:spLocks noGrp="1" noChangeArrowheads="1"/>
          </p:cNvSpPr>
          <p:nvPr>
            <p:ph type="title"/>
          </p:nvPr>
        </p:nvSpPr>
        <p:spPr>
          <a:xfrm>
            <a:off x="685800" y="0"/>
            <a:ext cx="7772400" cy="1428750"/>
          </a:xfrm>
        </p:spPr>
        <p:txBody>
          <a:bodyPr/>
          <a:lstStyle/>
          <a:p>
            <a:r>
              <a:rPr lang="en-US" altLang="en-US"/>
              <a:t>Accessing Object’s Members</a:t>
            </a:r>
          </a:p>
        </p:txBody>
      </p:sp>
      <p:sp>
        <p:nvSpPr>
          <p:cNvPr id="33796" name="Rectangle 3">
            <a:extLst>
              <a:ext uri="{FF2B5EF4-FFF2-40B4-BE49-F238E27FC236}">
                <a16:creationId xmlns:a16="http://schemas.microsoft.com/office/drawing/2014/main" id="{9F28965A-368A-453A-B59A-60488DA1B54A}"/>
              </a:ext>
            </a:extLst>
          </p:cNvPr>
          <p:cNvSpPr>
            <a:spLocks noGrp="1" noChangeArrowheads="1"/>
          </p:cNvSpPr>
          <p:nvPr>
            <p:ph type="body" idx="1"/>
          </p:nvPr>
        </p:nvSpPr>
        <p:spPr>
          <a:xfrm>
            <a:off x="685800" y="1371600"/>
            <a:ext cx="7772400" cy="4114800"/>
          </a:xfrm>
        </p:spPr>
        <p:txBody>
          <a:bodyPr/>
          <a:lstStyle/>
          <a:p>
            <a:r>
              <a:rPr lang="en-US" altLang="en-US" sz="2800"/>
              <a:t>Referencing the object’s data:</a:t>
            </a:r>
          </a:p>
          <a:p>
            <a:pPr>
              <a:buFont typeface="Monotype Sorts" pitchFamily="2" charset="2"/>
              <a:buNone/>
            </a:pPr>
            <a:r>
              <a:rPr lang="en-US" altLang="en-US" sz="2800"/>
              <a:t>        </a:t>
            </a:r>
            <a:r>
              <a:rPr lang="en-US" altLang="en-US" sz="2600">
                <a:latin typeface="Courier New" panose="02070309020205020404" pitchFamily="49" charset="0"/>
              </a:rPr>
              <a:t>objectRefVar.data</a:t>
            </a:r>
            <a:endParaRPr lang="en-US" altLang="en-US" sz="2800"/>
          </a:p>
          <a:p>
            <a:pPr>
              <a:buFont typeface="Monotype Sorts" pitchFamily="2" charset="2"/>
              <a:buNone/>
            </a:pPr>
            <a:r>
              <a:rPr lang="en-US" altLang="en-US" sz="2800" i="1">
                <a:latin typeface="Book Antiqua" panose="02040602050305030304" pitchFamily="18" charset="0"/>
              </a:rPr>
              <a:t>        e.g., </a:t>
            </a:r>
            <a:r>
              <a:rPr lang="en-US" altLang="en-US" sz="2400">
                <a:latin typeface="Courier New" panose="02070309020205020404" pitchFamily="49" charset="0"/>
              </a:rPr>
              <a:t>myCircle.radius</a:t>
            </a:r>
            <a:endParaRPr lang="en-US" altLang="en-US" sz="2800" i="1">
              <a:latin typeface="Book Antiqua" panose="02040602050305030304" pitchFamily="18" charset="0"/>
            </a:endParaRPr>
          </a:p>
          <a:p>
            <a:pPr>
              <a:buFont typeface="Monotype Sorts" pitchFamily="2" charset="2"/>
              <a:buNone/>
            </a:pPr>
            <a:endParaRPr lang="en-US" altLang="en-US" sz="2800"/>
          </a:p>
          <a:p>
            <a:r>
              <a:rPr lang="en-US" altLang="en-US" sz="2800"/>
              <a:t>Invoking the object’s method:</a:t>
            </a:r>
          </a:p>
          <a:p>
            <a:pPr>
              <a:buFont typeface="Monotype Sorts" pitchFamily="2" charset="2"/>
              <a:buNone/>
            </a:pPr>
            <a:r>
              <a:rPr lang="en-US" altLang="en-US" sz="2800"/>
              <a:t>       </a:t>
            </a:r>
            <a:r>
              <a:rPr lang="en-US" altLang="en-US" sz="2600">
                <a:latin typeface="Courier New" panose="02070309020205020404" pitchFamily="49" charset="0"/>
              </a:rPr>
              <a:t>objectRefVar.methodName(arguments)</a:t>
            </a:r>
            <a:endParaRPr lang="en-US" altLang="en-US" sz="2800"/>
          </a:p>
          <a:p>
            <a:pPr>
              <a:buFont typeface="Monotype Sorts" pitchFamily="2" charset="2"/>
              <a:buNone/>
            </a:pPr>
            <a:r>
              <a:rPr lang="en-US" altLang="en-US" sz="2800" i="1">
                <a:latin typeface="Book Antiqua" panose="02040602050305030304" pitchFamily="18" charset="0"/>
              </a:rPr>
              <a:t>       e.g., </a:t>
            </a:r>
            <a:r>
              <a:rPr lang="en-US" altLang="en-US" sz="2400">
                <a:latin typeface="Courier New" panose="02070309020205020404" pitchFamily="49" charset="0"/>
              </a:rPr>
              <a:t>myCircle.getArea()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B61FE723-9E4C-441F-9970-2000CFFCADC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22D9DBC-9E5F-40F5-95DE-90CE66D5EC86}" type="slidenum">
              <a:rPr lang="en-US" altLang="en-US" sz="1400" smtClean="0"/>
              <a:pPr>
                <a:spcBef>
                  <a:spcPct val="0"/>
                </a:spcBef>
                <a:buClrTx/>
                <a:buSzTx/>
                <a:buFontTx/>
                <a:buNone/>
              </a:pPr>
              <a:t>17</a:t>
            </a:fld>
            <a:endParaRPr lang="en-US" altLang="en-US" sz="1400"/>
          </a:p>
        </p:txBody>
      </p:sp>
      <p:sp>
        <p:nvSpPr>
          <p:cNvPr id="34819" name="Rectangle 2">
            <a:extLst>
              <a:ext uri="{FF2B5EF4-FFF2-40B4-BE49-F238E27FC236}">
                <a16:creationId xmlns:a16="http://schemas.microsoft.com/office/drawing/2014/main" id="{5C376F0F-EEAA-4ABF-98B4-061C388A7101}"/>
              </a:ext>
            </a:extLst>
          </p:cNvPr>
          <p:cNvSpPr>
            <a:spLocks noGrp="1" noChangeArrowheads="1"/>
          </p:cNvSpPr>
          <p:nvPr>
            <p:ph type="title"/>
          </p:nvPr>
        </p:nvSpPr>
        <p:spPr>
          <a:xfrm>
            <a:off x="762000" y="152400"/>
            <a:ext cx="7772400" cy="609600"/>
          </a:xfrm>
        </p:spPr>
        <p:txBody>
          <a:bodyPr/>
          <a:lstStyle/>
          <a:p>
            <a:r>
              <a:rPr lang="en-US" altLang="en-US"/>
              <a:t>Trace Code</a:t>
            </a:r>
          </a:p>
        </p:txBody>
      </p:sp>
      <p:sp>
        <p:nvSpPr>
          <p:cNvPr id="34820" name="Rectangle 3">
            <a:extLst>
              <a:ext uri="{FF2B5EF4-FFF2-40B4-BE49-F238E27FC236}">
                <a16:creationId xmlns:a16="http://schemas.microsoft.com/office/drawing/2014/main" id="{E4506931-54BA-47F8-89FA-FAF8E5AE12F4}"/>
              </a:ext>
            </a:extLst>
          </p:cNvPr>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1" name="Rectangle 4">
            <a:extLst>
              <a:ext uri="{FF2B5EF4-FFF2-40B4-BE49-F238E27FC236}">
                <a16:creationId xmlns:a16="http://schemas.microsoft.com/office/drawing/2014/main" id="{06502EBC-6DF7-4FB1-BEB0-83B6961A42DA}"/>
              </a:ext>
            </a:extLst>
          </p:cNvPr>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2" name="Text Box 6">
            <a:extLst>
              <a:ext uri="{FF2B5EF4-FFF2-40B4-BE49-F238E27FC236}">
                <a16:creationId xmlns:a16="http://schemas.microsoft.com/office/drawing/2014/main" id="{EC1FD309-0C37-43B8-B471-71E9B243D607}"/>
              </a:ext>
            </a:extLst>
          </p:cNvPr>
          <p:cNvSpPr txBox="1">
            <a:spLocks noChangeArrowheads="1"/>
          </p:cNvSpPr>
          <p:nvPr/>
        </p:nvSpPr>
        <p:spPr bwMode="auto">
          <a:xfrm>
            <a:off x="152400" y="1905000"/>
            <a:ext cx="4800600" cy="1465263"/>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solidFill>
                  <a:schemeClr val="bg2"/>
                </a:solidFill>
              </a:rPr>
              <a:t>Circle myCircle = new Circle(5.0);</a:t>
            </a:r>
          </a:p>
          <a:p>
            <a:pPr>
              <a:spcBef>
                <a:spcPct val="0"/>
              </a:spcBef>
              <a:buClrTx/>
              <a:buSzTx/>
              <a:buFontTx/>
              <a:buNone/>
            </a:pPr>
            <a:endParaRPr lang="en-US" altLang="en-US" sz="1800">
              <a:solidFill>
                <a:schemeClr val="bg2"/>
              </a:solidFill>
            </a:endParaRPr>
          </a:p>
          <a:p>
            <a:pPr>
              <a:spcBef>
                <a:spcPct val="0"/>
              </a:spcBef>
              <a:buClrTx/>
              <a:buSzTx/>
              <a:buFontTx/>
              <a:buNone/>
            </a:pPr>
            <a:r>
              <a:rPr lang="en-US" altLang="en-US" sz="1800">
                <a:solidFill>
                  <a:schemeClr val="bg2"/>
                </a:solidFill>
              </a:rPr>
              <a:t>SCircle yourCircle = new Circle();</a:t>
            </a:r>
          </a:p>
          <a:p>
            <a:pPr>
              <a:spcBef>
                <a:spcPct val="0"/>
              </a:spcBef>
              <a:buClrTx/>
              <a:buSzTx/>
              <a:buFontTx/>
              <a:buNone/>
            </a:pPr>
            <a:endParaRPr lang="en-US" altLang="en-US" sz="1800">
              <a:solidFill>
                <a:schemeClr val="bg2"/>
              </a:solidFill>
            </a:endParaRPr>
          </a:p>
          <a:p>
            <a:pPr>
              <a:spcBef>
                <a:spcPct val="0"/>
              </a:spcBef>
              <a:buClrTx/>
              <a:buSzTx/>
              <a:buFontTx/>
              <a:buNone/>
            </a:pPr>
            <a:r>
              <a:rPr lang="en-US" altLang="en-US" sz="1800">
                <a:solidFill>
                  <a:schemeClr val="bg2"/>
                </a:solidFill>
              </a:rPr>
              <a:t>yourCircle.radius = 100;</a:t>
            </a:r>
          </a:p>
        </p:txBody>
      </p:sp>
      <p:sp>
        <p:nvSpPr>
          <p:cNvPr id="34823" name="Rectangle 7">
            <a:extLst>
              <a:ext uri="{FF2B5EF4-FFF2-40B4-BE49-F238E27FC236}">
                <a16:creationId xmlns:a16="http://schemas.microsoft.com/office/drawing/2014/main" id="{AF185C96-0251-4A9A-A2AD-CE0822890CC0}"/>
              </a:ext>
            </a:extLst>
          </p:cNvPr>
          <p:cNvSpPr>
            <a:spLocks noChangeArrowheads="1"/>
          </p:cNvSpPr>
          <p:nvPr/>
        </p:nvSpPr>
        <p:spPr bwMode="auto">
          <a:xfrm>
            <a:off x="228600" y="1981200"/>
            <a:ext cx="1501775"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4" name="AutoShape 9">
            <a:extLst>
              <a:ext uri="{FF2B5EF4-FFF2-40B4-BE49-F238E27FC236}">
                <a16:creationId xmlns:a16="http://schemas.microsoft.com/office/drawing/2014/main" id="{E737C327-034B-4B52-B4E1-3CB9C2D52ADC}"/>
              </a:ext>
            </a:extLst>
          </p:cNvPr>
          <p:cNvSpPr>
            <a:spLocks noChangeArrowheads="1"/>
          </p:cNvSpPr>
          <p:nvPr/>
        </p:nvSpPr>
        <p:spPr bwMode="auto">
          <a:xfrm>
            <a:off x="5838825" y="1009650"/>
            <a:ext cx="2265363" cy="344488"/>
          </a:xfrm>
          <a:prstGeom prst="wedgeRoundRectCallout">
            <a:avLst>
              <a:gd name="adj1" fmla="val -25824"/>
              <a:gd name="adj2" fmla="val 24585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Declare myCircle</a:t>
            </a:r>
          </a:p>
        </p:txBody>
      </p:sp>
      <p:sp>
        <p:nvSpPr>
          <p:cNvPr id="34825" name="Rectangle 10">
            <a:extLst>
              <a:ext uri="{FF2B5EF4-FFF2-40B4-BE49-F238E27FC236}">
                <a16:creationId xmlns:a16="http://schemas.microsoft.com/office/drawing/2014/main" id="{B0025211-0263-411D-A876-0F3B974A3569}"/>
              </a:ext>
            </a:extLst>
          </p:cNvPr>
          <p:cNvSpPr>
            <a:spLocks noChangeArrowheads="1"/>
          </p:cNvSpPr>
          <p:nvPr/>
        </p:nvSpPr>
        <p:spPr bwMode="auto">
          <a:xfrm>
            <a:off x="6837363" y="2046288"/>
            <a:ext cx="1524000" cy="306387"/>
          </a:xfrm>
          <a:prstGeom prst="rect">
            <a:avLst/>
          </a:prstGeom>
          <a:solidFill>
            <a:schemeClr val="tx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no value</a:t>
            </a:r>
          </a:p>
        </p:txBody>
      </p:sp>
      <p:sp>
        <p:nvSpPr>
          <p:cNvPr id="34826" name="Text Box 11">
            <a:extLst>
              <a:ext uri="{FF2B5EF4-FFF2-40B4-BE49-F238E27FC236}">
                <a16:creationId xmlns:a16="http://schemas.microsoft.com/office/drawing/2014/main" id="{9BEC41CE-3C62-44A9-A62B-11BB0BE3EA4A}"/>
              </a:ext>
            </a:extLst>
          </p:cNvPr>
          <p:cNvSpPr txBox="1">
            <a:spLocks noChangeArrowheads="1"/>
          </p:cNvSpPr>
          <p:nvPr/>
        </p:nvSpPr>
        <p:spPr bwMode="auto">
          <a:xfrm>
            <a:off x="5724525" y="2020888"/>
            <a:ext cx="113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myCircle</a:t>
            </a:r>
          </a:p>
        </p:txBody>
      </p:sp>
      <p:sp>
        <p:nvSpPr>
          <p:cNvPr id="34827" name="Rectangle 12">
            <a:extLst>
              <a:ext uri="{FF2B5EF4-FFF2-40B4-BE49-F238E27FC236}">
                <a16:creationId xmlns:a16="http://schemas.microsoft.com/office/drawing/2014/main" id="{A5BE062C-ED08-4C5F-A007-66DC8FE1F145}"/>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F19AD061-0E4B-4AB3-8AC2-51B560BEB8B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47681BA-FB1E-48F2-9E85-D33A55A87B9E}" type="slidenum">
              <a:rPr lang="en-US" altLang="en-US" sz="1400" smtClean="0"/>
              <a:pPr>
                <a:spcBef>
                  <a:spcPct val="0"/>
                </a:spcBef>
                <a:buClrTx/>
                <a:buSzTx/>
                <a:buFontTx/>
                <a:buNone/>
              </a:pPr>
              <a:t>18</a:t>
            </a:fld>
            <a:endParaRPr lang="en-US" altLang="en-US" sz="1400"/>
          </a:p>
        </p:txBody>
      </p:sp>
      <p:sp>
        <p:nvSpPr>
          <p:cNvPr id="35843" name="Rectangle 2">
            <a:extLst>
              <a:ext uri="{FF2B5EF4-FFF2-40B4-BE49-F238E27FC236}">
                <a16:creationId xmlns:a16="http://schemas.microsoft.com/office/drawing/2014/main" id="{01D0EC44-30BA-48DD-A8A2-DBAFD33C5B47}"/>
              </a:ext>
            </a:extLst>
          </p:cNvPr>
          <p:cNvSpPr>
            <a:spLocks noGrp="1" noChangeArrowheads="1"/>
          </p:cNvSpPr>
          <p:nvPr>
            <p:ph type="title"/>
          </p:nvPr>
        </p:nvSpPr>
        <p:spPr>
          <a:xfrm>
            <a:off x="685800" y="285750"/>
            <a:ext cx="7772400" cy="531813"/>
          </a:xfrm>
        </p:spPr>
        <p:txBody>
          <a:bodyPr/>
          <a:lstStyle/>
          <a:p>
            <a:r>
              <a:rPr lang="en-US" altLang="en-US" sz="4000"/>
              <a:t>Trace Code, cont.</a:t>
            </a:r>
          </a:p>
        </p:txBody>
      </p:sp>
      <p:sp>
        <p:nvSpPr>
          <p:cNvPr id="35844" name="Rectangle 3">
            <a:extLst>
              <a:ext uri="{FF2B5EF4-FFF2-40B4-BE49-F238E27FC236}">
                <a16:creationId xmlns:a16="http://schemas.microsoft.com/office/drawing/2014/main" id="{FC2C9FAE-0095-4CB7-9390-17A7A2979893}"/>
              </a:ext>
            </a:extLst>
          </p:cNvPr>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5" name="Rectangle 4">
            <a:extLst>
              <a:ext uri="{FF2B5EF4-FFF2-40B4-BE49-F238E27FC236}">
                <a16:creationId xmlns:a16="http://schemas.microsoft.com/office/drawing/2014/main" id="{958E8F35-088E-459C-AE83-1A84FE82D43D}"/>
              </a:ext>
            </a:extLst>
          </p:cNvPr>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6" name="Text Box 5">
            <a:extLst>
              <a:ext uri="{FF2B5EF4-FFF2-40B4-BE49-F238E27FC236}">
                <a16:creationId xmlns:a16="http://schemas.microsoft.com/office/drawing/2014/main" id="{B80CEDC2-58B8-4815-92CD-7BA6E69D4F1C}"/>
              </a:ext>
            </a:extLst>
          </p:cNvPr>
          <p:cNvSpPr txBox="1">
            <a:spLocks noChangeArrowheads="1"/>
          </p:cNvSpPr>
          <p:nvPr/>
        </p:nvSpPr>
        <p:spPr bwMode="auto">
          <a:xfrm>
            <a:off x="152400" y="1905000"/>
            <a:ext cx="4800600" cy="1465263"/>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solidFill>
                  <a:schemeClr val="bg2"/>
                </a:solidFill>
              </a:rPr>
              <a:t>Circle myCircle = new Circle(5.0);</a:t>
            </a:r>
          </a:p>
          <a:p>
            <a:pPr>
              <a:spcBef>
                <a:spcPct val="0"/>
              </a:spcBef>
              <a:buClrTx/>
              <a:buSzTx/>
              <a:buFontTx/>
              <a:buNone/>
            </a:pPr>
            <a:endParaRPr lang="en-US" altLang="en-US" sz="1800">
              <a:solidFill>
                <a:schemeClr val="bg2"/>
              </a:solidFill>
            </a:endParaRPr>
          </a:p>
          <a:p>
            <a:pPr>
              <a:spcBef>
                <a:spcPct val="0"/>
              </a:spcBef>
              <a:buClrTx/>
              <a:buSzTx/>
              <a:buFontTx/>
              <a:buNone/>
            </a:pPr>
            <a:r>
              <a:rPr lang="en-US" altLang="en-US" sz="1800">
                <a:solidFill>
                  <a:schemeClr val="bg2"/>
                </a:solidFill>
              </a:rPr>
              <a:t>Circle yourCircle = new Circle();</a:t>
            </a:r>
          </a:p>
          <a:p>
            <a:pPr>
              <a:spcBef>
                <a:spcPct val="0"/>
              </a:spcBef>
              <a:buClrTx/>
              <a:buSzTx/>
              <a:buFontTx/>
              <a:buNone/>
            </a:pPr>
            <a:endParaRPr lang="en-US" altLang="en-US" sz="1800">
              <a:solidFill>
                <a:schemeClr val="bg2"/>
              </a:solidFill>
            </a:endParaRPr>
          </a:p>
          <a:p>
            <a:pPr>
              <a:spcBef>
                <a:spcPct val="0"/>
              </a:spcBef>
              <a:buClrTx/>
              <a:buSzTx/>
              <a:buFontTx/>
              <a:buNone/>
            </a:pPr>
            <a:r>
              <a:rPr lang="en-US" altLang="en-US" sz="1800">
                <a:solidFill>
                  <a:schemeClr val="bg2"/>
                </a:solidFill>
              </a:rPr>
              <a:t>yourCircle.radius = 100;</a:t>
            </a:r>
          </a:p>
        </p:txBody>
      </p:sp>
      <p:sp>
        <p:nvSpPr>
          <p:cNvPr id="35847" name="Rectangle 6">
            <a:extLst>
              <a:ext uri="{FF2B5EF4-FFF2-40B4-BE49-F238E27FC236}">
                <a16:creationId xmlns:a16="http://schemas.microsoft.com/office/drawing/2014/main" id="{2DF949B9-14AC-4E77-8F6A-AA237E54D6FB}"/>
              </a:ext>
            </a:extLst>
          </p:cNvPr>
          <p:cNvSpPr>
            <a:spLocks noChangeArrowheads="1"/>
          </p:cNvSpPr>
          <p:nvPr/>
        </p:nvSpPr>
        <p:spPr bwMode="auto">
          <a:xfrm>
            <a:off x="1922463" y="1970088"/>
            <a:ext cx="1651000" cy="2667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5848" name="Object 8">
            <a:extLst>
              <a:ext uri="{FF2B5EF4-FFF2-40B4-BE49-F238E27FC236}">
                <a16:creationId xmlns:a16="http://schemas.microsoft.com/office/drawing/2014/main" id="{21F28068-279F-4DC6-AE02-E966B44ED117}"/>
              </a:ext>
            </a:extLst>
          </p:cNvPr>
          <p:cNvGraphicFramePr>
            <a:graphicFrameLocks noGrp="1" noChangeAspect="1"/>
          </p:cNvGraphicFramePr>
          <p:nvPr>
            <p:ph idx="1"/>
          </p:nvPr>
        </p:nvGraphicFramePr>
        <p:xfrm>
          <a:off x="5570538" y="2852738"/>
          <a:ext cx="2687637" cy="1193800"/>
        </p:xfrm>
        <a:graphic>
          <a:graphicData uri="http://schemas.openxmlformats.org/presentationml/2006/ole">
            <mc:AlternateContent xmlns:mc="http://schemas.openxmlformats.org/markup-compatibility/2006">
              <mc:Choice xmlns:v="urn:schemas-microsoft-com:vml" Requires="v">
                <p:oleObj spid="_x0000_s35857" name="Picture" r:id="rId3" imgW="1026429" imgH="457200" progId="Word.Picture.8">
                  <p:embed/>
                </p:oleObj>
              </mc:Choice>
              <mc:Fallback>
                <p:oleObj name="Picture" r:id="rId3" imgW="1026429" imgH="457200"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0538" y="2852738"/>
                        <a:ext cx="2687637"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9" name="Rectangle 11">
            <a:extLst>
              <a:ext uri="{FF2B5EF4-FFF2-40B4-BE49-F238E27FC236}">
                <a16:creationId xmlns:a16="http://schemas.microsoft.com/office/drawing/2014/main" id="{C702A3B4-31EF-40CF-A66A-70D71DD02464}"/>
              </a:ext>
            </a:extLst>
          </p:cNvPr>
          <p:cNvSpPr>
            <a:spLocks noChangeArrowheads="1"/>
          </p:cNvSpPr>
          <p:nvPr/>
        </p:nvSpPr>
        <p:spPr bwMode="auto">
          <a:xfrm>
            <a:off x="6837363" y="2046288"/>
            <a:ext cx="1524000" cy="306387"/>
          </a:xfrm>
          <a:prstGeom prst="rect">
            <a:avLst/>
          </a:prstGeom>
          <a:solidFill>
            <a:schemeClr val="tx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no value</a:t>
            </a:r>
          </a:p>
        </p:txBody>
      </p:sp>
      <p:sp>
        <p:nvSpPr>
          <p:cNvPr id="35850" name="Text Box 12">
            <a:extLst>
              <a:ext uri="{FF2B5EF4-FFF2-40B4-BE49-F238E27FC236}">
                <a16:creationId xmlns:a16="http://schemas.microsoft.com/office/drawing/2014/main" id="{53A2DB93-8220-47F5-B17A-2DBDD9985625}"/>
              </a:ext>
            </a:extLst>
          </p:cNvPr>
          <p:cNvSpPr txBox="1">
            <a:spLocks noChangeArrowheads="1"/>
          </p:cNvSpPr>
          <p:nvPr/>
        </p:nvSpPr>
        <p:spPr bwMode="auto">
          <a:xfrm>
            <a:off x="5724525" y="2020888"/>
            <a:ext cx="113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myCircle</a:t>
            </a:r>
          </a:p>
        </p:txBody>
      </p:sp>
      <p:sp>
        <p:nvSpPr>
          <p:cNvPr id="35851" name="AutoShape 7">
            <a:extLst>
              <a:ext uri="{FF2B5EF4-FFF2-40B4-BE49-F238E27FC236}">
                <a16:creationId xmlns:a16="http://schemas.microsoft.com/office/drawing/2014/main" id="{163379DB-BC94-475B-B3D7-24F0B338D94A}"/>
              </a:ext>
            </a:extLst>
          </p:cNvPr>
          <p:cNvSpPr>
            <a:spLocks noChangeArrowheads="1"/>
          </p:cNvSpPr>
          <p:nvPr/>
        </p:nvSpPr>
        <p:spPr bwMode="auto">
          <a:xfrm>
            <a:off x="3881438" y="4695825"/>
            <a:ext cx="1689100" cy="422275"/>
          </a:xfrm>
          <a:prstGeom prst="wedgeRoundRectCallout">
            <a:avLst>
              <a:gd name="adj1" fmla="val 77162"/>
              <a:gd name="adj2" fmla="val -40714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Create a circle</a:t>
            </a:r>
          </a:p>
        </p:txBody>
      </p:sp>
      <p:sp>
        <p:nvSpPr>
          <p:cNvPr id="35852" name="Rectangle 13">
            <a:extLst>
              <a:ext uri="{FF2B5EF4-FFF2-40B4-BE49-F238E27FC236}">
                <a16:creationId xmlns:a16="http://schemas.microsoft.com/office/drawing/2014/main" id="{1B16D857-22EF-49F7-8615-61BA557245B3}"/>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a:extLst>
              <a:ext uri="{FF2B5EF4-FFF2-40B4-BE49-F238E27FC236}">
                <a16:creationId xmlns:a16="http://schemas.microsoft.com/office/drawing/2014/main" id="{F4DD47BB-5A68-4C5A-94FC-BC305B623A4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91588D0-7030-4773-8B89-EF75780B8768}" type="slidenum">
              <a:rPr lang="en-US" altLang="en-US" sz="1400" smtClean="0"/>
              <a:pPr>
                <a:spcBef>
                  <a:spcPct val="0"/>
                </a:spcBef>
                <a:buClrTx/>
                <a:buSzTx/>
                <a:buFontTx/>
                <a:buNone/>
              </a:pPr>
              <a:t>19</a:t>
            </a:fld>
            <a:endParaRPr lang="en-US" altLang="en-US" sz="1400"/>
          </a:p>
        </p:txBody>
      </p:sp>
      <p:sp>
        <p:nvSpPr>
          <p:cNvPr id="36867" name="Rectangle 2">
            <a:extLst>
              <a:ext uri="{FF2B5EF4-FFF2-40B4-BE49-F238E27FC236}">
                <a16:creationId xmlns:a16="http://schemas.microsoft.com/office/drawing/2014/main" id="{1E27E372-1A6D-427D-BF67-AB44FF1CE53C}"/>
              </a:ext>
            </a:extLst>
          </p:cNvPr>
          <p:cNvSpPr>
            <a:spLocks noGrp="1" noChangeArrowheads="1"/>
          </p:cNvSpPr>
          <p:nvPr>
            <p:ph type="title"/>
          </p:nvPr>
        </p:nvSpPr>
        <p:spPr>
          <a:xfrm>
            <a:off x="685800" y="285750"/>
            <a:ext cx="7772400" cy="531813"/>
          </a:xfrm>
        </p:spPr>
        <p:txBody>
          <a:bodyPr/>
          <a:lstStyle/>
          <a:p>
            <a:r>
              <a:rPr lang="en-US" altLang="en-US" sz="4000"/>
              <a:t>Trace Code, cont.</a:t>
            </a:r>
          </a:p>
        </p:txBody>
      </p:sp>
      <p:sp>
        <p:nvSpPr>
          <p:cNvPr id="36868" name="Rectangle 3">
            <a:extLst>
              <a:ext uri="{FF2B5EF4-FFF2-40B4-BE49-F238E27FC236}">
                <a16:creationId xmlns:a16="http://schemas.microsoft.com/office/drawing/2014/main" id="{3B5C39C1-37A9-4ED7-824F-E7CF97625671}"/>
              </a:ext>
            </a:extLst>
          </p:cNvPr>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69" name="Rectangle 4">
            <a:extLst>
              <a:ext uri="{FF2B5EF4-FFF2-40B4-BE49-F238E27FC236}">
                <a16:creationId xmlns:a16="http://schemas.microsoft.com/office/drawing/2014/main" id="{D2CE49C5-D1EA-4A1C-A3EB-121E44DBB51F}"/>
              </a:ext>
            </a:extLst>
          </p:cNvPr>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0" name="Text Box 5">
            <a:extLst>
              <a:ext uri="{FF2B5EF4-FFF2-40B4-BE49-F238E27FC236}">
                <a16:creationId xmlns:a16="http://schemas.microsoft.com/office/drawing/2014/main" id="{E8657070-20B9-4656-8E3C-ADADD85D48F4}"/>
              </a:ext>
            </a:extLst>
          </p:cNvPr>
          <p:cNvSpPr txBox="1">
            <a:spLocks noChangeArrowheads="1"/>
          </p:cNvSpPr>
          <p:nvPr/>
        </p:nvSpPr>
        <p:spPr bwMode="auto">
          <a:xfrm>
            <a:off x="152400" y="1905000"/>
            <a:ext cx="4800600" cy="1465263"/>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solidFill>
                  <a:schemeClr val="bg2"/>
                </a:solidFill>
              </a:rPr>
              <a:t>Circle myCircle = new Circle(5.0);</a:t>
            </a:r>
          </a:p>
          <a:p>
            <a:pPr>
              <a:spcBef>
                <a:spcPct val="0"/>
              </a:spcBef>
              <a:buClrTx/>
              <a:buSzTx/>
              <a:buFontTx/>
              <a:buNone/>
            </a:pPr>
            <a:endParaRPr lang="en-US" altLang="en-US" sz="1800">
              <a:solidFill>
                <a:schemeClr val="bg2"/>
              </a:solidFill>
            </a:endParaRPr>
          </a:p>
          <a:p>
            <a:pPr>
              <a:spcBef>
                <a:spcPct val="0"/>
              </a:spcBef>
              <a:buClrTx/>
              <a:buSzTx/>
              <a:buFontTx/>
              <a:buNone/>
            </a:pPr>
            <a:r>
              <a:rPr lang="en-US" altLang="en-US" sz="1800">
                <a:solidFill>
                  <a:schemeClr val="bg2"/>
                </a:solidFill>
              </a:rPr>
              <a:t>Circle yourCircle = new Circle();</a:t>
            </a:r>
          </a:p>
          <a:p>
            <a:pPr>
              <a:spcBef>
                <a:spcPct val="0"/>
              </a:spcBef>
              <a:buClrTx/>
              <a:buSzTx/>
              <a:buFontTx/>
              <a:buNone/>
            </a:pPr>
            <a:endParaRPr lang="en-US" altLang="en-US" sz="1800">
              <a:solidFill>
                <a:schemeClr val="bg2"/>
              </a:solidFill>
            </a:endParaRPr>
          </a:p>
          <a:p>
            <a:pPr>
              <a:spcBef>
                <a:spcPct val="0"/>
              </a:spcBef>
              <a:buClrTx/>
              <a:buSzTx/>
              <a:buFontTx/>
              <a:buNone/>
            </a:pPr>
            <a:r>
              <a:rPr lang="en-US" altLang="en-US" sz="1800">
                <a:solidFill>
                  <a:schemeClr val="bg2"/>
                </a:solidFill>
              </a:rPr>
              <a:t>yourCircle.radius = 100;</a:t>
            </a:r>
          </a:p>
        </p:txBody>
      </p:sp>
      <p:sp>
        <p:nvSpPr>
          <p:cNvPr id="36871" name="Rectangle 6">
            <a:extLst>
              <a:ext uri="{FF2B5EF4-FFF2-40B4-BE49-F238E27FC236}">
                <a16:creationId xmlns:a16="http://schemas.microsoft.com/office/drawing/2014/main" id="{891A5B43-3644-4577-B3DA-18AD744351D7}"/>
              </a:ext>
            </a:extLst>
          </p:cNvPr>
          <p:cNvSpPr>
            <a:spLocks noChangeArrowheads="1"/>
          </p:cNvSpPr>
          <p:nvPr/>
        </p:nvSpPr>
        <p:spPr bwMode="auto">
          <a:xfrm>
            <a:off x="1730375" y="1970088"/>
            <a:ext cx="19208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6872" name="Object 7">
            <a:extLst>
              <a:ext uri="{FF2B5EF4-FFF2-40B4-BE49-F238E27FC236}">
                <a16:creationId xmlns:a16="http://schemas.microsoft.com/office/drawing/2014/main" id="{D83C5339-DA7A-48D4-89A2-39288DA61E0A}"/>
              </a:ext>
            </a:extLst>
          </p:cNvPr>
          <p:cNvGraphicFramePr>
            <a:graphicFrameLocks noGrp="1" noChangeAspect="1"/>
          </p:cNvGraphicFramePr>
          <p:nvPr>
            <p:ph idx="1"/>
          </p:nvPr>
        </p:nvGraphicFramePr>
        <p:xfrm>
          <a:off x="5570538" y="2852738"/>
          <a:ext cx="2687637" cy="1193800"/>
        </p:xfrm>
        <a:graphic>
          <a:graphicData uri="http://schemas.openxmlformats.org/presentationml/2006/ole">
            <mc:AlternateContent xmlns:mc="http://schemas.openxmlformats.org/markup-compatibility/2006">
              <mc:Choice xmlns:v="urn:schemas-microsoft-com:vml" Requires="v">
                <p:oleObj spid="_x0000_s36882" name="Picture" r:id="rId3" imgW="1026429" imgH="457200" progId="Word.Picture.8">
                  <p:embed/>
                </p:oleObj>
              </mc:Choice>
              <mc:Fallback>
                <p:oleObj name="Picture" r:id="rId3" imgW="1026429" imgH="45720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0538" y="2852738"/>
                        <a:ext cx="2687637"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3" name="Rectangle 8">
            <a:extLst>
              <a:ext uri="{FF2B5EF4-FFF2-40B4-BE49-F238E27FC236}">
                <a16:creationId xmlns:a16="http://schemas.microsoft.com/office/drawing/2014/main" id="{59074C56-D218-4927-A65E-66D1ED71758A}"/>
              </a:ext>
            </a:extLst>
          </p:cNvPr>
          <p:cNvSpPr>
            <a:spLocks noChangeArrowheads="1"/>
          </p:cNvSpPr>
          <p:nvPr/>
        </p:nvSpPr>
        <p:spPr bwMode="auto">
          <a:xfrm>
            <a:off x="6837363" y="2046288"/>
            <a:ext cx="1524000" cy="306387"/>
          </a:xfrm>
          <a:prstGeom prst="rect">
            <a:avLst/>
          </a:prstGeom>
          <a:solidFill>
            <a:schemeClr val="tx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reference value</a:t>
            </a:r>
          </a:p>
        </p:txBody>
      </p:sp>
      <p:sp>
        <p:nvSpPr>
          <p:cNvPr id="36874" name="Text Box 9">
            <a:extLst>
              <a:ext uri="{FF2B5EF4-FFF2-40B4-BE49-F238E27FC236}">
                <a16:creationId xmlns:a16="http://schemas.microsoft.com/office/drawing/2014/main" id="{507F634F-BACA-4360-B817-EAC0439E4B45}"/>
              </a:ext>
            </a:extLst>
          </p:cNvPr>
          <p:cNvSpPr txBox="1">
            <a:spLocks noChangeArrowheads="1"/>
          </p:cNvSpPr>
          <p:nvPr/>
        </p:nvSpPr>
        <p:spPr bwMode="auto">
          <a:xfrm>
            <a:off x="5724525" y="2020888"/>
            <a:ext cx="113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myCircle</a:t>
            </a:r>
          </a:p>
        </p:txBody>
      </p:sp>
      <p:sp>
        <p:nvSpPr>
          <p:cNvPr id="36875" name="Line 11">
            <a:extLst>
              <a:ext uri="{FF2B5EF4-FFF2-40B4-BE49-F238E27FC236}">
                <a16:creationId xmlns:a16="http://schemas.microsoft.com/office/drawing/2014/main" id="{DB055D7A-A706-428F-B232-5DAD066F15C5}"/>
              </a:ext>
            </a:extLst>
          </p:cNvPr>
          <p:cNvSpPr>
            <a:spLocks noChangeShapeType="1"/>
          </p:cNvSpPr>
          <p:nvPr/>
        </p:nvSpPr>
        <p:spPr bwMode="auto">
          <a:xfrm flipH="1">
            <a:off x="6991350" y="2238375"/>
            <a:ext cx="652463"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6" name="AutoShape 12">
            <a:extLst>
              <a:ext uri="{FF2B5EF4-FFF2-40B4-BE49-F238E27FC236}">
                <a16:creationId xmlns:a16="http://schemas.microsoft.com/office/drawing/2014/main" id="{17CE5992-EA66-49C4-A665-D23F1C3EB04E}"/>
              </a:ext>
            </a:extLst>
          </p:cNvPr>
          <p:cNvSpPr>
            <a:spLocks noChangeArrowheads="1"/>
          </p:cNvSpPr>
          <p:nvPr/>
        </p:nvSpPr>
        <p:spPr bwMode="auto">
          <a:xfrm>
            <a:off x="3151188" y="2928938"/>
            <a:ext cx="2497137" cy="730250"/>
          </a:xfrm>
          <a:prstGeom prst="wedgeRoundRectCallout">
            <a:avLst>
              <a:gd name="adj1" fmla="val 113509"/>
              <a:gd name="adj2" fmla="val -7760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Assign object reference to myCircle</a:t>
            </a:r>
          </a:p>
        </p:txBody>
      </p:sp>
      <p:sp>
        <p:nvSpPr>
          <p:cNvPr id="36877" name="Rectangle 13">
            <a:extLst>
              <a:ext uri="{FF2B5EF4-FFF2-40B4-BE49-F238E27FC236}">
                <a16:creationId xmlns:a16="http://schemas.microsoft.com/office/drawing/2014/main" id="{DED98913-E26F-4EFC-B930-4E5A1F56E6DB}"/>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6815808D-AD01-4687-A1DD-361296D37EC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8402E96-DD82-4F70-8070-B0D20D275769}" type="slidenum">
              <a:rPr lang="en-US" altLang="en-US" sz="1400" smtClean="0"/>
              <a:pPr>
                <a:spcBef>
                  <a:spcPct val="0"/>
                </a:spcBef>
                <a:buClrTx/>
                <a:buSzTx/>
                <a:buFontTx/>
                <a:buNone/>
              </a:pPr>
              <a:t>2</a:t>
            </a:fld>
            <a:endParaRPr lang="en-US" altLang="en-US" sz="1400"/>
          </a:p>
        </p:txBody>
      </p:sp>
      <p:sp>
        <p:nvSpPr>
          <p:cNvPr id="19459" name="Rectangle 2">
            <a:extLst>
              <a:ext uri="{FF2B5EF4-FFF2-40B4-BE49-F238E27FC236}">
                <a16:creationId xmlns:a16="http://schemas.microsoft.com/office/drawing/2014/main" id="{84243679-C2F5-4CBF-9F8C-10089C8BF6D6}"/>
              </a:ext>
            </a:extLst>
          </p:cNvPr>
          <p:cNvSpPr>
            <a:spLocks noGrp="1" noChangeArrowheads="1"/>
          </p:cNvSpPr>
          <p:nvPr>
            <p:ph type="title"/>
          </p:nvPr>
        </p:nvSpPr>
        <p:spPr>
          <a:xfrm>
            <a:off x="152400" y="228600"/>
            <a:ext cx="8763000" cy="473075"/>
          </a:xfrm>
          <a:noFill/>
        </p:spPr>
        <p:txBody>
          <a:bodyPr/>
          <a:lstStyle/>
          <a:p>
            <a:r>
              <a:rPr lang="en-US" altLang="en-US" sz="4000"/>
              <a:t>Motivations</a:t>
            </a:r>
          </a:p>
        </p:txBody>
      </p:sp>
      <p:sp>
        <p:nvSpPr>
          <p:cNvPr id="19460" name="Rectangle 3">
            <a:extLst>
              <a:ext uri="{FF2B5EF4-FFF2-40B4-BE49-F238E27FC236}">
                <a16:creationId xmlns:a16="http://schemas.microsoft.com/office/drawing/2014/main" id="{DFF52D9D-847B-4CBB-BA6B-F83265BC3208}"/>
              </a:ext>
            </a:extLst>
          </p:cNvPr>
          <p:cNvSpPr>
            <a:spLocks noGrp="1" noChangeArrowheads="1"/>
          </p:cNvSpPr>
          <p:nvPr>
            <p:ph type="body" idx="1"/>
          </p:nvPr>
        </p:nvSpPr>
        <p:spPr>
          <a:xfrm>
            <a:off x="231775" y="893763"/>
            <a:ext cx="8642350" cy="3073400"/>
          </a:xfrm>
          <a:noFill/>
        </p:spPr>
        <p:txBody>
          <a:bodyPr/>
          <a:lstStyle/>
          <a:p>
            <a:pPr marL="0" indent="0">
              <a:buFont typeface="Monotype Sorts" pitchFamily="2" charset="2"/>
              <a:buNone/>
            </a:pPr>
            <a:r>
              <a:rPr lang="en-US" altLang="en-US" sz="2800"/>
              <a:t>After learning the preceding chapters, you are capable of solving many programming problems using selections, loops, methods, and arrays. However, these Java features are not sufficient for developing graphical user interfaces and large scale software systems. Suppose you want to develop a graphical user interface as shown below. How do you program it?</a:t>
            </a:r>
          </a:p>
        </p:txBody>
      </p:sp>
      <p:pic>
        <p:nvPicPr>
          <p:cNvPr id="19461" name="Picture 6">
            <a:extLst>
              <a:ext uri="{FF2B5EF4-FFF2-40B4-BE49-F238E27FC236}">
                <a16:creationId xmlns:a16="http://schemas.microsoft.com/office/drawing/2014/main" id="{978E061B-B234-4171-872D-946EA82A52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4465638"/>
            <a:ext cx="8988425"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0B4CCE0A-32F1-4300-84CB-39AFBD0C006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14A5DA5-7CCB-49A1-AED2-06B480E97DAD}" type="slidenum">
              <a:rPr lang="en-US" altLang="en-US" sz="1400" smtClean="0"/>
              <a:pPr>
                <a:spcBef>
                  <a:spcPct val="0"/>
                </a:spcBef>
                <a:buClrTx/>
                <a:buSzTx/>
                <a:buFontTx/>
                <a:buNone/>
              </a:pPr>
              <a:t>20</a:t>
            </a:fld>
            <a:endParaRPr lang="en-US" altLang="en-US" sz="1400"/>
          </a:p>
        </p:txBody>
      </p:sp>
      <p:sp>
        <p:nvSpPr>
          <p:cNvPr id="37891" name="Rectangle 2">
            <a:extLst>
              <a:ext uri="{FF2B5EF4-FFF2-40B4-BE49-F238E27FC236}">
                <a16:creationId xmlns:a16="http://schemas.microsoft.com/office/drawing/2014/main" id="{E9AD442C-3FEA-4003-B305-4779B18C34F9}"/>
              </a:ext>
            </a:extLst>
          </p:cNvPr>
          <p:cNvSpPr>
            <a:spLocks noGrp="1" noChangeArrowheads="1"/>
          </p:cNvSpPr>
          <p:nvPr>
            <p:ph type="title"/>
          </p:nvPr>
        </p:nvSpPr>
        <p:spPr>
          <a:xfrm>
            <a:off x="685800" y="285750"/>
            <a:ext cx="7772400" cy="531813"/>
          </a:xfrm>
        </p:spPr>
        <p:txBody>
          <a:bodyPr/>
          <a:lstStyle/>
          <a:p>
            <a:r>
              <a:rPr lang="en-US" altLang="en-US" sz="4000"/>
              <a:t>Trace Code, cont.</a:t>
            </a:r>
          </a:p>
        </p:txBody>
      </p:sp>
      <p:sp>
        <p:nvSpPr>
          <p:cNvPr id="37892" name="Rectangle 3">
            <a:extLst>
              <a:ext uri="{FF2B5EF4-FFF2-40B4-BE49-F238E27FC236}">
                <a16:creationId xmlns:a16="http://schemas.microsoft.com/office/drawing/2014/main" id="{15CFA09E-3246-4D40-A229-F4ED6F252A3E}"/>
              </a:ext>
            </a:extLst>
          </p:cNvPr>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3" name="Rectangle 4">
            <a:extLst>
              <a:ext uri="{FF2B5EF4-FFF2-40B4-BE49-F238E27FC236}">
                <a16:creationId xmlns:a16="http://schemas.microsoft.com/office/drawing/2014/main" id="{3AE2EE9B-9C58-44E9-AB6E-74ED10589005}"/>
              </a:ext>
            </a:extLst>
          </p:cNvPr>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4" name="Text Box 5">
            <a:extLst>
              <a:ext uri="{FF2B5EF4-FFF2-40B4-BE49-F238E27FC236}">
                <a16:creationId xmlns:a16="http://schemas.microsoft.com/office/drawing/2014/main" id="{034E65FA-65C5-47DF-9C46-B9A0D2785ACC}"/>
              </a:ext>
            </a:extLst>
          </p:cNvPr>
          <p:cNvSpPr txBox="1">
            <a:spLocks noChangeArrowheads="1"/>
          </p:cNvSpPr>
          <p:nvPr/>
        </p:nvSpPr>
        <p:spPr bwMode="auto">
          <a:xfrm>
            <a:off x="152400" y="1085850"/>
            <a:ext cx="4800600" cy="1465263"/>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solidFill>
                  <a:schemeClr val="bg2"/>
                </a:solidFill>
              </a:rPr>
              <a:t>Circle myCircle = new Circle(5.0);</a:t>
            </a:r>
          </a:p>
          <a:p>
            <a:pPr>
              <a:spcBef>
                <a:spcPct val="0"/>
              </a:spcBef>
              <a:buClrTx/>
              <a:buSzTx/>
              <a:buFontTx/>
              <a:buNone/>
            </a:pPr>
            <a:endParaRPr lang="en-US" altLang="en-US" sz="1800">
              <a:solidFill>
                <a:schemeClr val="bg2"/>
              </a:solidFill>
            </a:endParaRPr>
          </a:p>
          <a:p>
            <a:pPr>
              <a:spcBef>
                <a:spcPct val="0"/>
              </a:spcBef>
              <a:buClrTx/>
              <a:buSzTx/>
              <a:buFontTx/>
              <a:buNone/>
            </a:pPr>
            <a:r>
              <a:rPr lang="en-US" altLang="en-US" sz="1800">
                <a:solidFill>
                  <a:schemeClr val="bg2"/>
                </a:solidFill>
              </a:rPr>
              <a:t>Circle yourCircle = new Circle();</a:t>
            </a:r>
          </a:p>
          <a:p>
            <a:pPr>
              <a:spcBef>
                <a:spcPct val="0"/>
              </a:spcBef>
              <a:buClrTx/>
              <a:buSzTx/>
              <a:buFontTx/>
              <a:buNone/>
            </a:pPr>
            <a:endParaRPr lang="en-US" altLang="en-US" sz="1800">
              <a:solidFill>
                <a:schemeClr val="bg2"/>
              </a:solidFill>
            </a:endParaRPr>
          </a:p>
          <a:p>
            <a:pPr>
              <a:spcBef>
                <a:spcPct val="0"/>
              </a:spcBef>
              <a:buClrTx/>
              <a:buSzTx/>
              <a:buFontTx/>
              <a:buNone/>
            </a:pPr>
            <a:r>
              <a:rPr lang="en-US" altLang="en-US" sz="1800">
                <a:solidFill>
                  <a:schemeClr val="bg2"/>
                </a:solidFill>
              </a:rPr>
              <a:t>yourCircle.radius = 100;</a:t>
            </a:r>
          </a:p>
        </p:txBody>
      </p:sp>
      <p:graphicFrame>
        <p:nvGraphicFramePr>
          <p:cNvPr id="37895" name="Object 7">
            <a:extLst>
              <a:ext uri="{FF2B5EF4-FFF2-40B4-BE49-F238E27FC236}">
                <a16:creationId xmlns:a16="http://schemas.microsoft.com/office/drawing/2014/main" id="{7DE3C4F9-D4B6-4460-8A8E-2914BB725276}"/>
              </a:ext>
            </a:extLst>
          </p:cNvPr>
          <p:cNvGraphicFramePr>
            <a:graphicFrameLocks noGrp="1" noChangeAspect="1"/>
          </p:cNvGraphicFramePr>
          <p:nvPr>
            <p:ph idx="1"/>
          </p:nvPr>
        </p:nvGraphicFramePr>
        <p:xfrm>
          <a:off x="5570538" y="2033588"/>
          <a:ext cx="2687637" cy="1193800"/>
        </p:xfrm>
        <a:graphic>
          <a:graphicData uri="http://schemas.openxmlformats.org/presentationml/2006/ole">
            <mc:AlternateContent xmlns:mc="http://schemas.openxmlformats.org/markup-compatibility/2006">
              <mc:Choice xmlns:v="urn:schemas-microsoft-com:vml" Requires="v">
                <p:oleObj spid="_x0000_s37908" name="Picture" r:id="rId3" imgW="1026429" imgH="457200" progId="Word.Picture.8">
                  <p:embed/>
                </p:oleObj>
              </mc:Choice>
              <mc:Fallback>
                <p:oleObj name="Picture" r:id="rId3" imgW="1026429" imgH="45720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0538" y="2033588"/>
                        <a:ext cx="2687637"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6" name="Rectangle 8">
            <a:extLst>
              <a:ext uri="{FF2B5EF4-FFF2-40B4-BE49-F238E27FC236}">
                <a16:creationId xmlns:a16="http://schemas.microsoft.com/office/drawing/2014/main" id="{9E4A88B5-9DD9-4AE5-9EBE-E3AD717A17AF}"/>
              </a:ext>
            </a:extLst>
          </p:cNvPr>
          <p:cNvSpPr>
            <a:spLocks noChangeArrowheads="1"/>
          </p:cNvSpPr>
          <p:nvPr/>
        </p:nvSpPr>
        <p:spPr bwMode="auto">
          <a:xfrm>
            <a:off x="6837363" y="1227138"/>
            <a:ext cx="1524000" cy="306387"/>
          </a:xfrm>
          <a:prstGeom prst="rect">
            <a:avLst/>
          </a:prstGeom>
          <a:solidFill>
            <a:schemeClr val="tx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reference value</a:t>
            </a:r>
          </a:p>
        </p:txBody>
      </p:sp>
      <p:sp>
        <p:nvSpPr>
          <p:cNvPr id="37897" name="Text Box 9">
            <a:extLst>
              <a:ext uri="{FF2B5EF4-FFF2-40B4-BE49-F238E27FC236}">
                <a16:creationId xmlns:a16="http://schemas.microsoft.com/office/drawing/2014/main" id="{ED0A6494-3C4C-4AD1-9B72-F8876D1E1C20}"/>
              </a:ext>
            </a:extLst>
          </p:cNvPr>
          <p:cNvSpPr txBox="1">
            <a:spLocks noChangeArrowheads="1"/>
          </p:cNvSpPr>
          <p:nvPr/>
        </p:nvSpPr>
        <p:spPr bwMode="auto">
          <a:xfrm>
            <a:off x="5724525" y="1201738"/>
            <a:ext cx="113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myCircle</a:t>
            </a:r>
          </a:p>
        </p:txBody>
      </p:sp>
      <p:sp>
        <p:nvSpPr>
          <p:cNvPr id="37898" name="Line 10">
            <a:extLst>
              <a:ext uri="{FF2B5EF4-FFF2-40B4-BE49-F238E27FC236}">
                <a16:creationId xmlns:a16="http://schemas.microsoft.com/office/drawing/2014/main" id="{E747FA16-193A-4221-A1DA-D880796D6ABD}"/>
              </a:ext>
            </a:extLst>
          </p:cNvPr>
          <p:cNvSpPr>
            <a:spLocks noChangeShapeType="1"/>
          </p:cNvSpPr>
          <p:nvPr/>
        </p:nvSpPr>
        <p:spPr bwMode="auto">
          <a:xfrm flipH="1">
            <a:off x="6991350" y="1419225"/>
            <a:ext cx="652463"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9" name="Rectangle 12">
            <a:extLst>
              <a:ext uri="{FF2B5EF4-FFF2-40B4-BE49-F238E27FC236}">
                <a16:creationId xmlns:a16="http://schemas.microsoft.com/office/drawing/2014/main" id="{8DA8EE35-1F6F-4BD9-9820-C92301AA747C}"/>
              </a:ext>
            </a:extLst>
          </p:cNvPr>
          <p:cNvSpPr>
            <a:spLocks noChangeArrowheads="1"/>
          </p:cNvSpPr>
          <p:nvPr/>
        </p:nvSpPr>
        <p:spPr bwMode="auto">
          <a:xfrm>
            <a:off x="193675" y="1700213"/>
            <a:ext cx="165100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900" name="Rectangle 13">
            <a:extLst>
              <a:ext uri="{FF2B5EF4-FFF2-40B4-BE49-F238E27FC236}">
                <a16:creationId xmlns:a16="http://schemas.microsoft.com/office/drawing/2014/main" id="{576304BB-43B5-450B-A07A-966DA8AA8AE1}"/>
              </a:ext>
            </a:extLst>
          </p:cNvPr>
          <p:cNvSpPr>
            <a:spLocks noChangeArrowheads="1"/>
          </p:cNvSpPr>
          <p:nvPr/>
        </p:nvSpPr>
        <p:spPr bwMode="auto">
          <a:xfrm>
            <a:off x="6837363" y="3582988"/>
            <a:ext cx="1524000" cy="306387"/>
          </a:xfrm>
          <a:prstGeom prst="rect">
            <a:avLst/>
          </a:prstGeom>
          <a:solidFill>
            <a:schemeClr val="tx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no value</a:t>
            </a:r>
          </a:p>
        </p:txBody>
      </p:sp>
      <p:sp>
        <p:nvSpPr>
          <p:cNvPr id="37901" name="Text Box 14">
            <a:extLst>
              <a:ext uri="{FF2B5EF4-FFF2-40B4-BE49-F238E27FC236}">
                <a16:creationId xmlns:a16="http://schemas.microsoft.com/office/drawing/2014/main" id="{0D5E66F3-A381-4D3B-BBB0-7476D400760E}"/>
              </a:ext>
            </a:extLst>
          </p:cNvPr>
          <p:cNvSpPr txBox="1">
            <a:spLocks noChangeArrowheads="1"/>
          </p:cNvSpPr>
          <p:nvPr/>
        </p:nvSpPr>
        <p:spPr bwMode="auto">
          <a:xfrm>
            <a:off x="5724525" y="3557588"/>
            <a:ext cx="1228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yourCircle</a:t>
            </a:r>
          </a:p>
        </p:txBody>
      </p:sp>
      <p:sp>
        <p:nvSpPr>
          <p:cNvPr id="37902" name="AutoShape 11">
            <a:extLst>
              <a:ext uri="{FF2B5EF4-FFF2-40B4-BE49-F238E27FC236}">
                <a16:creationId xmlns:a16="http://schemas.microsoft.com/office/drawing/2014/main" id="{11FC5276-0C4A-46F1-BA46-186BF60212F3}"/>
              </a:ext>
            </a:extLst>
          </p:cNvPr>
          <p:cNvSpPr>
            <a:spLocks noChangeArrowheads="1"/>
          </p:cNvSpPr>
          <p:nvPr/>
        </p:nvSpPr>
        <p:spPr bwMode="auto">
          <a:xfrm>
            <a:off x="5646738" y="4887913"/>
            <a:ext cx="2843212" cy="500062"/>
          </a:xfrm>
          <a:prstGeom prst="wedgeRoundRectCallout">
            <a:avLst>
              <a:gd name="adj1" fmla="val -5444"/>
              <a:gd name="adj2" fmla="val -26143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Declare yourCircle</a:t>
            </a:r>
          </a:p>
        </p:txBody>
      </p:sp>
      <p:sp>
        <p:nvSpPr>
          <p:cNvPr id="37903" name="Rectangle 15">
            <a:extLst>
              <a:ext uri="{FF2B5EF4-FFF2-40B4-BE49-F238E27FC236}">
                <a16:creationId xmlns:a16="http://schemas.microsoft.com/office/drawing/2014/main" id="{54EB02D9-6B71-4989-9D16-D4C418C24B16}"/>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3C38F46B-35C3-409A-A345-32106D4523B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3DAE79B-3D39-4340-9104-1240FCC5AE7C}" type="slidenum">
              <a:rPr lang="en-US" altLang="en-US" sz="1400" smtClean="0"/>
              <a:pPr>
                <a:spcBef>
                  <a:spcPct val="0"/>
                </a:spcBef>
                <a:buClrTx/>
                <a:buSzTx/>
                <a:buFontTx/>
                <a:buNone/>
              </a:pPr>
              <a:t>21</a:t>
            </a:fld>
            <a:endParaRPr lang="en-US" altLang="en-US" sz="1400"/>
          </a:p>
        </p:txBody>
      </p:sp>
      <p:sp>
        <p:nvSpPr>
          <p:cNvPr id="38915" name="Rectangle 2">
            <a:extLst>
              <a:ext uri="{FF2B5EF4-FFF2-40B4-BE49-F238E27FC236}">
                <a16:creationId xmlns:a16="http://schemas.microsoft.com/office/drawing/2014/main" id="{A81136FC-0F24-4211-B2BB-3DFD8CC4330E}"/>
              </a:ext>
            </a:extLst>
          </p:cNvPr>
          <p:cNvSpPr>
            <a:spLocks noGrp="1" noChangeArrowheads="1"/>
          </p:cNvSpPr>
          <p:nvPr>
            <p:ph type="title"/>
          </p:nvPr>
        </p:nvSpPr>
        <p:spPr>
          <a:xfrm>
            <a:off x="685800" y="285750"/>
            <a:ext cx="7772400" cy="531813"/>
          </a:xfrm>
        </p:spPr>
        <p:txBody>
          <a:bodyPr/>
          <a:lstStyle/>
          <a:p>
            <a:r>
              <a:rPr lang="en-US" altLang="en-US" sz="4000"/>
              <a:t>Trace Code, cont.</a:t>
            </a:r>
          </a:p>
        </p:txBody>
      </p:sp>
      <p:sp>
        <p:nvSpPr>
          <p:cNvPr id="38916" name="Rectangle 3">
            <a:extLst>
              <a:ext uri="{FF2B5EF4-FFF2-40B4-BE49-F238E27FC236}">
                <a16:creationId xmlns:a16="http://schemas.microsoft.com/office/drawing/2014/main" id="{2E3119D0-7D93-40E2-ABC3-AAE502EAECE2}"/>
              </a:ext>
            </a:extLst>
          </p:cNvPr>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7" name="Rectangle 4">
            <a:extLst>
              <a:ext uri="{FF2B5EF4-FFF2-40B4-BE49-F238E27FC236}">
                <a16:creationId xmlns:a16="http://schemas.microsoft.com/office/drawing/2014/main" id="{C9569744-C84B-46ED-BB3D-934EFCE41CAA}"/>
              </a:ext>
            </a:extLst>
          </p:cNvPr>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8" name="Text Box 5">
            <a:extLst>
              <a:ext uri="{FF2B5EF4-FFF2-40B4-BE49-F238E27FC236}">
                <a16:creationId xmlns:a16="http://schemas.microsoft.com/office/drawing/2014/main" id="{5EA55A7F-AA99-4C2B-908E-15E0C96E37E6}"/>
              </a:ext>
            </a:extLst>
          </p:cNvPr>
          <p:cNvSpPr txBox="1">
            <a:spLocks noChangeArrowheads="1"/>
          </p:cNvSpPr>
          <p:nvPr/>
        </p:nvSpPr>
        <p:spPr bwMode="auto">
          <a:xfrm>
            <a:off x="152400" y="1085850"/>
            <a:ext cx="4800600" cy="1465263"/>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solidFill>
                  <a:schemeClr val="bg2"/>
                </a:solidFill>
              </a:rPr>
              <a:t>Circle myCircle = new Circle(5.0);</a:t>
            </a:r>
          </a:p>
          <a:p>
            <a:pPr>
              <a:spcBef>
                <a:spcPct val="0"/>
              </a:spcBef>
              <a:buClrTx/>
              <a:buSzTx/>
              <a:buFontTx/>
              <a:buNone/>
            </a:pPr>
            <a:endParaRPr lang="en-US" altLang="en-US" sz="1800">
              <a:solidFill>
                <a:schemeClr val="bg2"/>
              </a:solidFill>
            </a:endParaRPr>
          </a:p>
          <a:p>
            <a:pPr>
              <a:spcBef>
                <a:spcPct val="0"/>
              </a:spcBef>
              <a:buClrTx/>
              <a:buSzTx/>
              <a:buFontTx/>
              <a:buNone/>
            </a:pPr>
            <a:r>
              <a:rPr lang="en-US" altLang="en-US" sz="1800">
                <a:solidFill>
                  <a:schemeClr val="bg2"/>
                </a:solidFill>
              </a:rPr>
              <a:t>Circle yourCircle = new Circle();</a:t>
            </a:r>
          </a:p>
          <a:p>
            <a:pPr>
              <a:spcBef>
                <a:spcPct val="0"/>
              </a:spcBef>
              <a:buClrTx/>
              <a:buSzTx/>
              <a:buFontTx/>
              <a:buNone/>
            </a:pPr>
            <a:endParaRPr lang="en-US" altLang="en-US" sz="1800">
              <a:solidFill>
                <a:schemeClr val="bg2"/>
              </a:solidFill>
            </a:endParaRPr>
          </a:p>
          <a:p>
            <a:pPr>
              <a:spcBef>
                <a:spcPct val="0"/>
              </a:spcBef>
              <a:buClrTx/>
              <a:buSzTx/>
              <a:buFontTx/>
              <a:buNone/>
            </a:pPr>
            <a:r>
              <a:rPr lang="en-US" altLang="en-US" sz="1800">
                <a:solidFill>
                  <a:schemeClr val="bg2"/>
                </a:solidFill>
              </a:rPr>
              <a:t>yourCircle.radius = 100;</a:t>
            </a:r>
          </a:p>
        </p:txBody>
      </p:sp>
      <p:graphicFrame>
        <p:nvGraphicFramePr>
          <p:cNvPr id="38919" name="Object 6">
            <a:extLst>
              <a:ext uri="{FF2B5EF4-FFF2-40B4-BE49-F238E27FC236}">
                <a16:creationId xmlns:a16="http://schemas.microsoft.com/office/drawing/2014/main" id="{CA1A612C-E72E-40FD-A929-4435A66019C3}"/>
              </a:ext>
            </a:extLst>
          </p:cNvPr>
          <p:cNvGraphicFramePr>
            <a:graphicFrameLocks noGrp="1" noChangeAspect="1"/>
          </p:cNvGraphicFramePr>
          <p:nvPr>
            <p:ph idx="1"/>
          </p:nvPr>
        </p:nvGraphicFramePr>
        <p:xfrm>
          <a:off x="5570538" y="2033588"/>
          <a:ext cx="2687637" cy="1193800"/>
        </p:xfrm>
        <a:graphic>
          <a:graphicData uri="http://schemas.openxmlformats.org/presentationml/2006/ole">
            <mc:AlternateContent xmlns:mc="http://schemas.openxmlformats.org/markup-compatibility/2006">
              <mc:Choice xmlns:v="urn:schemas-microsoft-com:vml" Requires="v">
                <p:oleObj spid="_x0000_s38937" name="Picture" r:id="rId3" imgW="1026429" imgH="457200" progId="Word.Picture.8">
                  <p:embed/>
                </p:oleObj>
              </mc:Choice>
              <mc:Fallback>
                <p:oleObj name="Picture" r:id="rId3" imgW="1026429" imgH="45720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0538" y="2033588"/>
                        <a:ext cx="2687637"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0" name="Rectangle 7">
            <a:extLst>
              <a:ext uri="{FF2B5EF4-FFF2-40B4-BE49-F238E27FC236}">
                <a16:creationId xmlns:a16="http://schemas.microsoft.com/office/drawing/2014/main" id="{3E94598C-60D8-49D5-965E-01DC107F3157}"/>
              </a:ext>
            </a:extLst>
          </p:cNvPr>
          <p:cNvSpPr>
            <a:spLocks noChangeArrowheads="1"/>
          </p:cNvSpPr>
          <p:nvPr/>
        </p:nvSpPr>
        <p:spPr bwMode="auto">
          <a:xfrm>
            <a:off x="6837363" y="1227138"/>
            <a:ext cx="1524000" cy="306387"/>
          </a:xfrm>
          <a:prstGeom prst="rect">
            <a:avLst/>
          </a:prstGeom>
          <a:solidFill>
            <a:schemeClr val="tx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reference value</a:t>
            </a:r>
          </a:p>
        </p:txBody>
      </p:sp>
      <p:sp>
        <p:nvSpPr>
          <p:cNvPr id="38921" name="Text Box 8">
            <a:extLst>
              <a:ext uri="{FF2B5EF4-FFF2-40B4-BE49-F238E27FC236}">
                <a16:creationId xmlns:a16="http://schemas.microsoft.com/office/drawing/2014/main" id="{950B6759-5106-4B80-ADEC-E41A139439A1}"/>
              </a:ext>
            </a:extLst>
          </p:cNvPr>
          <p:cNvSpPr txBox="1">
            <a:spLocks noChangeArrowheads="1"/>
          </p:cNvSpPr>
          <p:nvPr/>
        </p:nvSpPr>
        <p:spPr bwMode="auto">
          <a:xfrm>
            <a:off x="5724525" y="1201738"/>
            <a:ext cx="113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myCircle</a:t>
            </a:r>
          </a:p>
        </p:txBody>
      </p:sp>
      <p:sp>
        <p:nvSpPr>
          <p:cNvPr id="38922" name="Line 9">
            <a:extLst>
              <a:ext uri="{FF2B5EF4-FFF2-40B4-BE49-F238E27FC236}">
                <a16:creationId xmlns:a16="http://schemas.microsoft.com/office/drawing/2014/main" id="{07D2CAE3-05B0-4EA3-BA1C-8C2BAB5C891A}"/>
              </a:ext>
            </a:extLst>
          </p:cNvPr>
          <p:cNvSpPr>
            <a:spLocks noChangeShapeType="1"/>
          </p:cNvSpPr>
          <p:nvPr/>
        </p:nvSpPr>
        <p:spPr bwMode="auto">
          <a:xfrm flipH="1">
            <a:off x="6991350" y="1419225"/>
            <a:ext cx="652463"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3" name="Rectangle 11">
            <a:extLst>
              <a:ext uri="{FF2B5EF4-FFF2-40B4-BE49-F238E27FC236}">
                <a16:creationId xmlns:a16="http://schemas.microsoft.com/office/drawing/2014/main" id="{F5423E10-136F-430A-990A-2A4E0968C1B8}"/>
              </a:ext>
            </a:extLst>
          </p:cNvPr>
          <p:cNvSpPr>
            <a:spLocks noChangeArrowheads="1"/>
          </p:cNvSpPr>
          <p:nvPr/>
        </p:nvSpPr>
        <p:spPr bwMode="auto">
          <a:xfrm>
            <a:off x="6837363" y="3582988"/>
            <a:ext cx="1524000" cy="306387"/>
          </a:xfrm>
          <a:prstGeom prst="rect">
            <a:avLst/>
          </a:prstGeom>
          <a:solidFill>
            <a:schemeClr val="tx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no value</a:t>
            </a:r>
          </a:p>
        </p:txBody>
      </p:sp>
      <p:sp>
        <p:nvSpPr>
          <p:cNvPr id="38924" name="Text Box 12">
            <a:extLst>
              <a:ext uri="{FF2B5EF4-FFF2-40B4-BE49-F238E27FC236}">
                <a16:creationId xmlns:a16="http://schemas.microsoft.com/office/drawing/2014/main" id="{8EAC2131-BAC3-444C-B968-1FCE9F05FD73}"/>
              </a:ext>
            </a:extLst>
          </p:cNvPr>
          <p:cNvSpPr txBox="1">
            <a:spLocks noChangeArrowheads="1"/>
          </p:cNvSpPr>
          <p:nvPr/>
        </p:nvSpPr>
        <p:spPr bwMode="auto">
          <a:xfrm>
            <a:off x="5724525" y="3557588"/>
            <a:ext cx="1228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yourCircle</a:t>
            </a:r>
          </a:p>
        </p:txBody>
      </p:sp>
      <p:sp>
        <p:nvSpPr>
          <p:cNvPr id="38925" name="Rectangle 14">
            <a:extLst>
              <a:ext uri="{FF2B5EF4-FFF2-40B4-BE49-F238E27FC236}">
                <a16:creationId xmlns:a16="http://schemas.microsoft.com/office/drawing/2014/main" id="{707BC0D5-D845-4615-B9D1-67C131BB5DC4}"/>
              </a:ext>
            </a:extLst>
          </p:cNvPr>
          <p:cNvSpPr>
            <a:spLocks noChangeArrowheads="1"/>
          </p:cNvSpPr>
          <p:nvPr/>
        </p:nvSpPr>
        <p:spPr bwMode="auto">
          <a:xfrm>
            <a:off x="2074863" y="1662113"/>
            <a:ext cx="1268412"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8926" name="Object 15">
            <a:extLst>
              <a:ext uri="{FF2B5EF4-FFF2-40B4-BE49-F238E27FC236}">
                <a16:creationId xmlns:a16="http://schemas.microsoft.com/office/drawing/2014/main" id="{C807A917-5D97-4474-8996-27167D9A6B1E}"/>
              </a:ext>
            </a:extLst>
          </p:cNvPr>
          <p:cNvGraphicFramePr>
            <a:graphicFrameLocks noChangeAspect="1"/>
          </p:cNvGraphicFramePr>
          <p:nvPr/>
        </p:nvGraphicFramePr>
        <p:xfrm>
          <a:off x="5800725" y="4351338"/>
          <a:ext cx="2687638" cy="1193800"/>
        </p:xfrm>
        <a:graphic>
          <a:graphicData uri="http://schemas.openxmlformats.org/presentationml/2006/ole">
            <mc:AlternateContent xmlns:mc="http://schemas.openxmlformats.org/markup-compatibility/2006">
              <mc:Choice xmlns:v="urn:schemas-microsoft-com:vml" Requires="v">
                <p:oleObj spid="_x0000_s38938" name="Picture" r:id="rId5" imgW="1028700" imgH="457200" progId="Word.Picture.8">
                  <p:embed/>
                </p:oleObj>
              </mc:Choice>
              <mc:Fallback>
                <p:oleObj name="Picture" r:id="rId5" imgW="1028700" imgH="457200" progId="Word.Picture.8">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0725" y="4351338"/>
                        <a:ext cx="2687638"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7" name="AutoShape 16">
            <a:extLst>
              <a:ext uri="{FF2B5EF4-FFF2-40B4-BE49-F238E27FC236}">
                <a16:creationId xmlns:a16="http://schemas.microsoft.com/office/drawing/2014/main" id="{1FB84D92-A5F3-425E-9829-50EE0D57AA5A}"/>
              </a:ext>
            </a:extLst>
          </p:cNvPr>
          <p:cNvSpPr>
            <a:spLocks noChangeArrowheads="1"/>
          </p:cNvSpPr>
          <p:nvPr/>
        </p:nvSpPr>
        <p:spPr bwMode="auto">
          <a:xfrm>
            <a:off x="3573463" y="4927600"/>
            <a:ext cx="1804987" cy="652463"/>
          </a:xfrm>
          <a:prstGeom prst="wedgeRoundRectCallout">
            <a:avLst>
              <a:gd name="adj1" fmla="val 89227"/>
              <a:gd name="adj2" fmla="val -8722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Create a new Circle object</a:t>
            </a:r>
          </a:p>
        </p:txBody>
      </p:sp>
      <p:sp>
        <p:nvSpPr>
          <p:cNvPr id="38928" name="Rectangle 17">
            <a:extLst>
              <a:ext uri="{FF2B5EF4-FFF2-40B4-BE49-F238E27FC236}">
                <a16:creationId xmlns:a16="http://schemas.microsoft.com/office/drawing/2014/main" id="{06B01A64-32F1-410E-8DF5-15AB05BF1603}"/>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E6795BEA-E533-4CF2-819C-B9A5C651DB7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A64258D-C992-485B-BD54-842402B9DF5E}" type="slidenum">
              <a:rPr lang="en-US" altLang="en-US" sz="1400" smtClean="0"/>
              <a:pPr>
                <a:spcBef>
                  <a:spcPct val="0"/>
                </a:spcBef>
                <a:buClrTx/>
                <a:buSzTx/>
                <a:buFontTx/>
                <a:buNone/>
              </a:pPr>
              <a:t>22</a:t>
            </a:fld>
            <a:endParaRPr lang="en-US" altLang="en-US" sz="1400"/>
          </a:p>
        </p:txBody>
      </p:sp>
      <p:sp>
        <p:nvSpPr>
          <p:cNvPr id="39939" name="Rectangle 2">
            <a:extLst>
              <a:ext uri="{FF2B5EF4-FFF2-40B4-BE49-F238E27FC236}">
                <a16:creationId xmlns:a16="http://schemas.microsoft.com/office/drawing/2014/main" id="{EB069065-C699-43CB-834E-D56B96B6A8BB}"/>
              </a:ext>
            </a:extLst>
          </p:cNvPr>
          <p:cNvSpPr>
            <a:spLocks noGrp="1" noChangeArrowheads="1"/>
          </p:cNvSpPr>
          <p:nvPr>
            <p:ph type="title"/>
          </p:nvPr>
        </p:nvSpPr>
        <p:spPr>
          <a:xfrm>
            <a:off x="685800" y="285750"/>
            <a:ext cx="7772400" cy="531813"/>
          </a:xfrm>
        </p:spPr>
        <p:txBody>
          <a:bodyPr/>
          <a:lstStyle/>
          <a:p>
            <a:r>
              <a:rPr lang="en-US" altLang="en-US" sz="4000"/>
              <a:t>Trace Code, cont.</a:t>
            </a:r>
          </a:p>
        </p:txBody>
      </p:sp>
      <p:sp>
        <p:nvSpPr>
          <p:cNvPr id="39940" name="Rectangle 3">
            <a:extLst>
              <a:ext uri="{FF2B5EF4-FFF2-40B4-BE49-F238E27FC236}">
                <a16:creationId xmlns:a16="http://schemas.microsoft.com/office/drawing/2014/main" id="{3BAEEF3B-4677-43ED-B28D-0FDB591C9CB8}"/>
              </a:ext>
            </a:extLst>
          </p:cNvPr>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1" name="Rectangle 4">
            <a:extLst>
              <a:ext uri="{FF2B5EF4-FFF2-40B4-BE49-F238E27FC236}">
                <a16:creationId xmlns:a16="http://schemas.microsoft.com/office/drawing/2014/main" id="{936B90B2-A08C-47AD-9035-A02DAEFF059B}"/>
              </a:ext>
            </a:extLst>
          </p:cNvPr>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2" name="Text Box 5">
            <a:extLst>
              <a:ext uri="{FF2B5EF4-FFF2-40B4-BE49-F238E27FC236}">
                <a16:creationId xmlns:a16="http://schemas.microsoft.com/office/drawing/2014/main" id="{FB41B75B-7F6E-4B87-9C32-F6A96D72CC42}"/>
              </a:ext>
            </a:extLst>
          </p:cNvPr>
          <p:cNvSpPr txBox="1">
            <a:spLocks noChangeArrowheads="1"/>
          </p:cNvSpPr>
          <p:nvPr/>
        </p:nvSpPr>
        <p:spPr bwMode="auto">
          <a:xfrm>
            <a:off x="152400" y="1085850"/>
            <a:ext cx="4800600" cy="1465263"/>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solidFill>
                  <a:schemeClr val="bg2"/>
                </a:solidFill>
              </a:rPr>
              <a:t>Circle myCircle = new Circle(5.0);</a:t>
            </a:r>
          </a:p>
          <a:p>
            <a:pPr>
              <a:spcBef>
                <a:spcPct val="0"/>
              </a:spcBef>
              <a:buClrTx/>
              <a:buSzTx/>
              <a:buFontTx/>
              <a:buNone/>
            </a:pPr>
            <a:endParaRPr lang="en-US" altLang="en-US" sz="1800">
              <a:solidFill>
                <a:schemeClr val="bg2"/>
              </a:solidFill>
            </a:endParaRPr>
          </a:p>
          <a:p>
            <a:pPr>
              <a:spcBef>
                <a:spcPct val="0"/>
              </a:spcBef>
              <a:buClrTx/>
              <a:buSzTx/>
              <a:buFontTx/>
              <a:buNone/>
            </a:pPr>
            <a:r>
              <a:rPr lang="en-US" altLang="en-US" sz="1800">
                <a:solidFill>
                  <a:schemeClr val="bg2"/>
                </a:solidFill>
              </a:rPr>
              <a:t>Circle yourCircle = new Circle();</a:t>
            </a:r>
          </a:p>
          <a:p>
            <a:pPr>
              <a:spcBef>
                <a:spcPct val="0"/>
              </a:spcBef>
              <a:buClrTx/>
              <a:buSzTx/>
              <a:buFontTx/>
              <a:buNone/>
            </a:pPr>
            <a:endParaRPr lang="en-US" altLang="en-US" sz="1800">
              <a:solidFill>
                <a:schemeClr val="bg2"/>
              </a:solidFill>
            </a:endParaRPr>
          </a:p>
          <a:p>
            <a:pPr>
              <a:spcBef>
                <a:spcPct val="0"/>
              </a:spcBef>
              <a:buClrTx/>
              <a:buSzTx/>
              <a:buFontTx/>
              <a:buNone/>
            </a:pPr>
            <a:r>
              <a:rPr lang="en-US" altLang="en-US" sz="1800">
                <a:solidFill>
                  <a:schemeClr val="bg2"/>
                </a:solidFill>
              </a:rPr>
              <a:t>yourCircle.radius = 100;</a:t>
            </a:r>
          </a:p>
        </p:txBody>
      </p:sp>
      <p:graphicFrame>
        <p:nvGraphicFramePr>
          <p:cNvPr id="39943" name="Object 6">
            <a:extLst>
              <a:ext uri="{FF2B5EF4-FFF2-40B4-BE49-F238E27FC236}">
                <a16:creationId xmlns:a16="http://schemas.microsoft.com/office/drawing/2014/main" id="{49BA8896-3F3C-4091-AE49-E8410A74E301}"/>
              </a:ext>
            </a:extLst>
          </p:cNvPr>
          <p:cNvGraphicFramePr>
            <a:graphicFrameLocks noGrp="1" noChangeAspect="1"/>
          </p:cNvGraphicFramePr>
          <p:nvPr>
            <p:ph idx="1"/>
          </p:nvPr>
        </p:nvGraphicFramePr>
        <p:xfrm>
          <a:off x="5570538" y="2033588"/>
          <a:ext cx="2687637" cy="1193800"/>
        </p:xfrm>
        <a:graphic>
          <a:graphicData uri="http://schemas.openxmlformats.org/presentationml/2006/ole">
            <mc:AlternateContent xmlns:mc="http://schemas.openxmlformats.org/markup-compatibility/2006">
              <mc:Choice xmlns:v="urn:schemas-microsoft-com:vml" Requires="v">
                <p:oleObj spid="_x0000_s39962" name="Picture" r:id="rId3" imgW="1026429" imgH="457200" progId="Word.Picture.8">
                  <p:embed/>
                </p:oleObj>
              </mc:Choice>
              <mc:Fallback>
                <p:oleObj name="Picture" r:id="rId3" imgW="1026429" imgH="45720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0538" y="2033588"/>
                        <a:ext cx="2687637"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4" name="Rectangle 7">
            <a:extLst>
              <a:ext uri="{FF2B5EF4-FFF2-40B4-BE49-F238E27FC236}">
                <a16:creationId xmlns:a16="http://schemas.microsoft.com/office/drawing/2014/main" id="{0F41C79C-2224-45C4-86C7-C60E63284877}"/>
              </a:ext>
            </a:extLst>
          </p:cNvPr>
          <p:cNvSpPr>
            <a:spLocks noChangeArrowheads="1"/>
          </p:cNvSpPr>
          <p:nvPr/>
        </p:nvSpPr>
        <p:spPr bwMode="auto">
          <a:xfrm>
            <a:off x="6837363" y="1227138"/>
            <a:ext cx="1524000" cy="306387"/>
          </a:xfrm>
          <a:prstGeom prst="rect">
            <a:avLst/>
          </a:prstGeom>
          <a:solidFill>
            <a:schemeClr val="tx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reference value</a:t>
            </a:r>
          </a:p>
        </p:txBody>
      </p:sp>
      <p:sp>
        <p:nvSpPr>
          <p:cNvPr id="39945" name="Text Box 8">
            <a:extLst>
              <a:ext uri="{FF2B5EF4-FFF2-40B4-BE49-F238E27FC236}">
                <a16:creationId xmlns:a16="http://schemas.microsoft.com/office/drawing/2014/main" id="{31AF3A8A-6240-4DCA-B844-011A4CF5BF59}"/>
              </a:ext>
            </a:extLst>
          </p:cNvPr>
          <p:cNvSpPr txBox="1">
            <a:spLocks noChangeArrowheads="1"/>
          </p:cNvSpPr>
          <p:nvPr/>
        </p:nvSpPr>
        <p:spPr bwMode="auto">
          <a:xfrm>
            <a:off x="5724525" y="1201738"/>
            <a:ext cx="113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myCircle</a:t>
            </a:r>
          </a:p>
        </p:txBody>
      </p:sp>
      <p:sp>
        <p:nvSpPr>
          <p:cNvPr id="39946" name="Line 9">
            <a:extLst>
              <a:ext uri="{FF2B5EF4-FFF2-40B4-BE49-F238E27FC236}">
                <a16:creationId xmlns:a16="http://schemas.microsoft.com/office/drawing/2014/main" id="{BED1C4C9-1FAE-4804-97CE-C0529A00720E}"/>
              </a:ext>
            </a:extLst>
          </p:cNvPr>
          <p:cNvSpPr>
            <a:spLocks noChangeShapeType="1"/>
          </p:cNvSpPr>
          <p:nvPr/>
        </p:nvSpPr>
        <p:spPr bwMode="auto">
          <a:xfrm flipH="1">
            <a:off x="6991350" y="1419225"/>
            <a:ext cx="652463"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7" name="Rectangle 10">
            <a:extLst>
              <a:ext uri="{FF2B5EF4-FFF2-40B4-BE49-F238E27FC236}">
                <a16:creationId xmlns:a16="http://schemas.microsoft.com/office/drawing/2014/main" id="{3F59B16D-C788-4DD4-B44E-DEC5DD8204FE}"/>
              </a:ext>
            </a:extLst>
          </p:cNvPr>
          <p:cNvSpPr>
            <a:spLocks noChangeArrowheads="1"/>
          </p:cNvSpPr>
          <p:nvPr/>
        </p:nvSpPr>
        <p:spPr bwMode="auto">
          <a:xfrm>
            <a:off x="6837363" y="3582988"/>
            <a:ext cx="1524000" cy="306387"/>
          </a:xfrm>
          <a:prstGeom prst="rect">
            <a:avLst/>
          </a:prstGeom>
          <a:solidFill>
            <a:schemeClr val="tx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reference value</a:t>
            </a:r>
          </a:p>
        </p:txBody>
      </p:sp>
      <p:sp>
        <p:nvSpPr>
          <p:cNvPr id="39948" name="Text Box 11">
            <a:extLst>
              <a:ext uri="{FF2B5EF4-FFF2-40B4-BE49-F238E27FC236}">
                <a16:creationId xmlns:a16="http://schemas.microsoft.com/office/drawing/2014/main" id="{3EC74D11-572D-440E-8197-78C3D456A516}"/>
              </a:ext>
            </a:extLst>
          </p:cNvPr>
          <p:cNvSpPr txBox="1">
            <a:spLocks noChangeArrowheads="1"/>
          </p:cNvSpPr>
          <p:nvPr/>
        </p:nvSpPr>
        <p:spPr bwMode="auto">
          <a:xfrm>
            <a:off x="5724525" y="3557588"/>
            <a:ext cx="1228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yourCircle</a:t>
            </a:r>
          </a:p>
        </p:txBody>
      </p:sp>
      <p:sp>
        <p:nvSpPr>
          <p:cNvPr id="39949" name="Rectangle 12">
            <a:extLst>
              <a:ext uri="{FF2B5EF4-FFF2-40B4-BE49-F238E27FC236}">
                <a16:creationId xmlns:a16="http://schemas.microsoft.com/office/drawing/2014/main" id="{3A98269F-E520-4395-994D-3E1B9D86953B}"/>
              </a:ext>
            </a:extLst>
          </p:cNvPr>
          <p:cNvSpPr>
            <a:spLocks noChangeArrowheads="1"/>
          </p:cNvSpPr>
          <p:nvPr/>
        </p:nvSpPr>
        <p:spPr bwMode="auto">
          <a:xfrm>
            <a:off x="1844675" y="1700213"/>
            <a:ext cx="23018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9950" name="Object 13">
            <a:extLst>
              <a:ext uri="{FF2B5EF4-FFF2-40B4-BE49-F238E27FC236}">
                <a16:creationId xmlns:a16="http://schemas.microsoft.com/office/drawing/2014/main" id="{D82F7AD4-E69A-481C-9EFE-91FFAF4A9DFC}"/>
              </a:ext>
            </a:extLst>
          </p:cNvPr>
          <p:cNvGraphicFramePr>
            <a:graphicFrameLocks noChangeAspect="1"/>
          </p:cNvGraphicFramePr>
          <p:nvPr/>
        </p:nvGraphicFramePr>
        <p:xfrm>
          <a:off x="5800725" y="4351338"/>
          <a:ext cx="2687638" cy="1193800"/>
        </p:xfrm>
        <a:graphic>
          <a:graphicData uri="http://schemas.openxmlformats.org/presentationml/2006/ole">
            <mc:AlternateContent xmlns:mc="http://schemas.openxmlformats.org/markup-compatibility/2006">
              <mc:Choice xmlns:v="urn:schemas-microsoft-com:vml" Requires="v">
                <p:oleObj spid="_x0000_s39963" name="Picture" r:id="rId5" imgW="1028510" imgH="456439" progId="Word.Picture.8">
                  <p:embed/>
                </p:oleObj>
              </mc:Choice>
              <mc:Fallback>
                <p:oleObj name="Picture" r:id="rId5" imgW="1028510" imgH="456439" progId="Word.Picture.8">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0725" y="4351338"/>
                        <a:ext cx="2687638"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51" name="AutoShape 15">
            <a:extLst>
              <a:ext uri="{FF2B5EF4-FFF2-40B4-BE49-F238E27FC236}">
                <a16:creationId xmlns:a16="http://schemas.microsoft.com/office/drawing/2014/main" id="{8EA32C50-E5A0-4C39-973A-D40024D37444}"/>
              </a:ext>
            </a:extLst>
          </p:cNvPr>
          <p:cNvSpPr>
            <a:spLocks noChangeArrowheads="1"/>
          </p:cNvSpPr>
          <p:nvPr/>
        </p:nvSpPr>
        <p:spPr bwMode="auto">
          <a:xfrm>
            <a:off x="3343275" y="4119563"/>
            <a:ext cx="2495550" cy="692150"/>
          </a:xfrm>
          <a:prstGeom prst="wedgeRoundRectCallout">
            <a:avLst>
              <a:gd name="adj1" fmla="val 98028"/>
              <a:gd name="adj2" fmla="val -5252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Assign object reference to yourCircle</a:t>
            </a:r>
          </a:p>
        </p:txBody>
      </p:sp>
      <p:sp>
        <p:nvSpPr>
          <p:cNvPr id="39952" name="Line 16">
            <a:extLst>
              <a:ext uri="{FF2B5EF4-FFF2-40B4-BE49-F238E27FC236}">
                <a16:creationId xmlns:a16="http://schemas.microsoft.com/office/drawing/2014/main" id="{57429C25-91D2-436B-B21A-F849BAD81E39}"/>
              </a:ext>
            </a:extLst>
          </p:cNvPr>
          <p:cNvSpPr>
            <a:spLocks noChangeShapeType="1"/>
          </p:cNvSpPr>
          <p:nvPr/>
        </p:nvSpPr>
        <p:spPr bwMode="auto">
          <a:xfrm flipH="1">
            <a:off x="7107238" y="3813175"/>
            <a:ext cx="652462"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3" name="Rectangle 17">
            <a:extLst>
              <a:ext uri="{FF2B5EF4-FFF2-40B4-BE49-F238E27FC236}">
                <a16:creationId xmlns:a16="http://schemas.microsoft.com/office/drawing/2014/main" id="{BB2464FE-3203-464B-869E-C97AB2F0EB59}"/>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a:extLst>
              <a:ext uri="{FF2B5EF4-FFF2-40B4-BE49-F238E27FC236}">
                <a16:creationId xmlns:a16="http://schemas.microsoft.com/office/drawing/2014/main" id="{6D1187F9-C53F-45BB-87D7-D3321FD3CC4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AC771CD-4493-44F0-9ED5-8919542991AB}" type="slidenum">
              <a:rPr lang="en-US" altLang="en-US" sz="1400" smtClean="0"/>
              <a:pPr>
                <a:spcBef>
                  <a:spcPct val="0"/>
                </a:spcBef>
                <a:buClrTx/>
                <a:buSzTx/>
                <a:buFontTx/>
                <a:buNone/>
              </a:pPr>
              <a:t>23</a:t>
            </a:fld>
            <a:endParaRPr lang="en-US" altLang="en-US" sz="1400"/>
          </a:p>
        </p:txBody>
      </p:sp>
      <p:sp>
        <p:nvSpPr>
          <p:cNvPr id="40963" name="Rectangle 2">
            <a:extLst>
              <a:ext uri="{FF2B5EF4-FFF2-40B4-BE49-F238E27FC236}">
                <a16:creationId xmlns:a16="http://schemas.microsoft.com/office/drawing/2014/main" id="{D503B9B8-D1E5-4CD7-A72E-A48D33B9AA3E}"/>
              </a:ext>
            </a:extLst>
          </p:cNvPr>
          <p:cNvSpPr>
            <a:spLocks noGrp="1" noChangeArrowheads="1"/>
          </p:cNvSpPr>
          <p:nvPr>
            <p:ph type="title"/>
          </p:nvPr>
        </p:nvSpPr>
        <p:spPr>
          <a:xfrm>
            <a:off x="685800" y="285750"/>
            <a:ext cx="7772400" cy="531813"/>
          </a:xfrm>
        </p:spPr>
        <p:txBody>
          <a:bodyPr/>
          <a:lstStyle/>
          <a:p>
            <a:r>
              <a:rPr lang="en-US" altLang="en-US" sz="4000"/>
              <a:t>Trace Code, cont.</a:t>
            </a:r>
          </a:p>
        </p:txBody>
      </p:sp>
      <p:sp>
        <p:nvSpPr>
          <p:cNvPr id="40964" name="Rectangle 3">
            <a:extLst>
              <a:ext uri="{FF2B5EF4-FFF2-40B4-BE49-F238E27FC236}">
                <a16:creationId xmlns:a16="http://schemas.microsoft.com/office/drawing/2014/main" id="{0AF7871F-4E09-41F3-8944-A4C3B85925E1}"/>
              </a:ext>
            </a:extLst>
          </p:cNvPr>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65" name="Rectangle 4">
            <a:extLst>
              <a:ext uri="{FF2B5EF4-FFF2-40B4-BE49-F238E27FC236}">
                <a16:creationId xmlns:a16="http://schemas.microsoft.com/office/drawing/2014/main" id="{67936F7F-E557-4D65-BDF9-6D48DECA47E1}"/>
              </a:ext>
            </a:extLst>
          </p:cNvPr>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66" name="Text Box 5">
            <a:extLst>
              <a:ext uri="{FF2B5EF4-FFF2-40B4-BE49-F238E27FC236}">
                <a16:creationId xmlns:a16="http://schemas.microsoft.com/office/drawing/2014/main" id="{7E5E0BC8-01AC-41F3-9CAF-E8DDF008731A}"/>
              </a:ext>
            </a:extLst>
          </p:cNvPr>
          <p:cNvSpPr txBox="1">
            <a:spLocks noChangeArrowheads="1"/>
          </p:cNvSpPr>
          <p:nvPr/>
        </p:nvSpPr>
        <p:spPr bwMode="auto">
          <a:xfrm>
            <a:off x="152400" y="1085850"/>
            <a:ext cx="4800600" cy="1465263"/>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solidFill>
                  <a:schemeClr val="bg2"/>
                </a:solidFill>
              </a:rPr>
              <a:t>Circle myCircle = new Circle(5.0);</a:t>
            </a:r>
          </a:p>
          <a:p>
            <a:pPr>
              <a:spcBef>
                <a:spcPct val="0"/>
              </a:spcBef>
              <a:buClrTx/>
              <a:buSzTx/>
              <a:buFontTx/>
              <a:buNone/>
            </a:pPr>
            <a:endParaRPr lang="en-US" altLang="en-US" sz="1800">
              <a:solidFill>
                <a:schemeClr val="bg2"/>
              </a:solidFill>
            </a:endParaRPr>
          </a:p>
          <a:p>
            <a:pPr>
              <a:spcBef>
                <a:spcPct val="0"/>
              </a:spcBef>
              <a:buClrTx/>
              <a:buSzTx/>
              <a:buFontTx/>
              <a:buNone/>
            </a:pPr>
            <a:r>
              <a:rPr lang="en-US" altLang="en-US" sz="1800">
                <a:solidFill>
                  <a:schemeClr val="bg2"/>
                </a:solidFill>
              </a:rPr>
              <a:t>Circle yourCircle = new Circle();</a:t>
            </a:r>
          </a:p>
          <a:p>
            <a:pPr>
              <a:spcBef>
                <a:spcPct val="0"/>
              </a:spcBef>
              <a:buClrTx/>
              <a:buSzTx/>
              <a:buFontTx/>
              <a:buNone/>
            </a:pPr>
            <a:endParaRPr lang="en-US" altLang="en-US" sz="1800">
              <a:solidFill>
                <a:schemeClr val="bg2"/>
              </a:solidFill>
            </a:endParaRPr>
          </a:p>
          <a:p>
            <a:pPr>
              <a:spcBef>
                <a:spcPct val="0"/>
              </a:spcBef>
              <a:buClrTx/>
              <a:buSzTx/>
              <a:buFontTx/>
              <a:buNone/>
            </a:pPr>
            <a:r>
              <a:rPr lang="en-US" altLang="en-US" sz="1800">
                <a:solidFill>
                  <a:schemeClr val="bg2"/>
                </a:solidFill>
              </a:rPr>
              <a:t>yourCircle.radius = 100;</a:t>
            </a:r>
          </a:p>
        </p:txBody>
      </p:sp>
      <p:graphicFrame>
        <p:nvGraphicFramePr>
          <p:cNvPr id="40967" name="Object 6">
            <a:extLst>
              <a:ext uri="{FF2B5EF4-FFF2-40B4-BE49-F238E27FC236}">
                <a16:creationId xmlns:a16="http://schemas.microsoft.com/office/drawing/2014/main" id="{3411CB1D-CD08-4A61-842F-CD1A1F571F72}"/>
              </a:ext>
            </a:extLst>
          </p:cNvPr>
          <p:cNvGraphicFramePr>
            <a:graphicFrameLocks noGrp="1" noChangeAspect="1"/>
          </p:cNvGraphicFramePr>
          <p:nvPr>
            <p:ph idx="1"/>
          </p:nvPr>
        </p:nvGraphicFramePr>
        <p:xfrm>
          <a:off x="5570538" y="2046288"/>
          <a:ext cx="2687637" cy="1193800"/>
        </p:xfrm>
        <a:graphic>
          <a:graphicData uri="http://schemas.openxmlformats.org/presentationml/2006/ole">
            <mc:AlternateContent xmlns:mc="http://schemas.openxmlformats.org/markup-compatibility/2006">
              <mc:Choice xmlns:v="urn:schemas-microsoft-com:vml" Requires="v">
                <p:oleObj spid="_x0000_s40986" name="Picture" r:id="rId3" imgW="1026429" imgH="457200" progId="Word.Picture.8">
                  <p:embed/>
                </p:oleObj>
              </mc:Choice>
              <mc:Fallback>
                <p:oleObj name="Picture" r:id="rId3" imgW="1026429" imgH="45720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0538" y="2046288"/>
                        <a:ext cx="2687637"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8" name="Rectangle 7">
            <a:extLst>
              <a:ext uri="{FF2B5EF4-FFF2-40B4-BE49-F238E27FC236}">
                <a16:creationId xmlns:a16="http://schemas.microsoft.com/office/drawing/2014/main" id="{18339D2D-9618-4627-864C-345EF07B2D59}"/>
              </a:ext>
            </a:extLst>
          </p:cNvPr>
          <p:cNvSpPr>
            <a:spLocks noChangeArrowheads="1"/>
          </p:cNvSpPr>
          <p:nvPr/>
        </p:nvSpPr>
        <p:spPr bwMode="auto">
          <a:xfrm>
            <a:off x="6837363" y="1227138"/>
            <a:ext cx="1524000" cy="306387"/>
          </a:xfrm>
          <a:prstGeom prst="rect">
            <a:avLst/>
          </a:prstGeom>
          <a:solidFill>
            <a:schemeClr val="tx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reference value</a:t>
            </a:r>
          </a:p>
        </p:txBody>
      </p:sp>
      <p:sp>
        <p:nvSpPr>
          <p:cNvPr id="40969" name="Text Box 8">
            <a:extLst>
              <a:ext uri="{FF2B5EF4-FFF2-40B4-BE49-F238E27FC236}">
                <a16:creationId xmlns:a16="http://schemas.microsoft.com/office/drawing/2014/main" id="{FC190819-9974-4083-9C84-1A10E67D0B0C}"/>
              </a:ext>
            </a:extLst>
          </p:cNvPr>
          <p:cNvSpPr txBox="1">
            <a:spLocks noChangeArrowheads="1"/>
          </p:cNvSpPr>
          <p:nvPr/>
        </p:nvSpPr>
        <p:spPr bwMode="auto">
          <a:xfrm>
            <a:off x="5724525" y="1201738"/>
            <a:ext cx="113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myCircle</a:t>
            </a:r>
          </a:p>
        </p:txBody>
      </p:sp>
      <p:sp>
        <p:nvSpPr>
          <p:cNvPr id="40970" name="Line 9">
            <a:extLst>
              <a:ext uri="{FF2B5EF4-FFF2-40B4-BE49-F238E27FC236}">
                <a16:creationId xmlns:a16="http://schemas.microsoft.com/office/drawing/2014/main" id="{2C8C0BDD-713B-4E12-B137-FAB0E039D0E5}"/>
              </a:ext>
            </a:extLst>
          </p:cNvPr>
          <p:cNvSpPr>
            <a:spLocks noChangeShapeType="1"/>
          </p:cNvSpPr>
          <p:nvPr/>
        </p:nvSpPr>
        <p:spPr bwMode="auto">
          <a:xfrm flipH="1">
            <a:off x="6991350" y="1419225"/>
            <a:ext cx="652463"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1" name="Rectangle 10">
            <a:extLst>
              <a:ext uri="{FF2B5EF4-FFF2-40B4-BE49-F238E27FC236}">
                <a16:creationId xmlns:a16="http://schemas.microsoft.com/office/drawing/2014/main" id="{F05D1993-BD54-4180-9FB8-2CA1B0D42890}"/>
              </a:ext>
            </a:extLst>
          </p:cNvPr>
          <p:cNvSpPr>
            <a:spLocks noChangeArrowheads="1"/>
          </p:cNvSpPr>
          <p:nvPr/>
        </p:nvSpPr>
        <p:spPr bwMode="auto">
          <a:xfrm>
            <a:off x="6837363" y="3582988"/>
            <a:ext cx="1524000" cy="306387"/>
          </a:xfrm>
          <a:prstGeom prst="rect">
            <a:avLst/>
          </a:prstGeom>
          <a:solidFill>
            <a:schemeClr val="tx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reference value</a:t>
            </a:r>
          </a:p>
        </p:txBody>
      </p:sp>
      <p:sp>
        <p:nvSpPr>
          <p:cNvPr id="40972" name="Text Box 11">
            <a:extLst>
              <a:ext uri="{FF2B5EF4-FFF2-40B4-BE49-F238E27FC236}">
                <a16:creationId xmlns:a16="http://schemas.microsoft.com/office/drawing/2014/main" id="{D2E11964-37F6-4C63-9C9D-89091DA15457}"/>
              </a:ext>
            </a:extLst>
          </p:cNvPr>
          <p:cNvSpPr txBox="1">
            <a:spLocks noChangeArrowheads="1"/>
          </p:cNvSpPr>
          <p:nvPr/>
        </p:nvSpPr>
        <p:spPr bwMode="auto">
          <a:xfrm>
            <a:off x="5724525" y="3557588"/>
            <a:ext cx="1228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yourCircle</a:t>
            </a:r>
          </a:p>
        </p:txBody>
      </p:sp>
      <p:sp>
        <p:nvSpPr>
          <p:cNvPr id="40973" name="Rectangle 12">
            <a:extLst>
              <a:ext uri="{FF2B5EF4-FFF2-40B4-BE49-F238E27FC236}">
                <a16:creationId xmlns:a16="http://schemas.microsoft.com/office/drawing/2014/main" id="{7E28D61A-C1C7-4CB2-B383-4A160F043F9D}"/>
              </a:ext>
            </a:extLst>
          </p:cNvPr>
          <p:cNvSpPr>
            <a:spLocks noChangeArrowheads="1"/>
          </p:cNvSpPr>
          <p:nvPr/>
        </p:nvSpPr>
        <p:spPr bwMode="auto">
          <a:xfrm>
            <a:off x="193675" y="2238375"/>
            <a:ext cx="4456113"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0974" name="Object 13">
            <a:extLst>
              <a:ext uri="{FF2B5EF4-FFF2-40B4-BE49-F238E27FC236}">
                <a16:creationId xmlns:a16="http://schemas.microsoft.com/office/drawing/2014/main" id="{F53F1D57-D939-4A2F-87F0-0AE50B46242F}"/>
              </a:ext>
            </a:extLst>
          </p:cNvPr>
          <p:cNvGraphicFramePr>
            <a:graphicFrameLocks noChangeAspect="1"/>
          </p:cNvGraphicFramePr>
          <p:nvPr/>
        </p:nvGraphicFramePr>
        <p:xfrm>
          <a:off x="5800725" y="4351338"/>
          <a:ext cx="2687638" cy="1193800"/>
        </p:xfrm>
        <a:graphic>
          <a:graphicData uri="http://schemas.openxmlformats.org/presentationml/2006/ole">
            <mc:AlternateContent xmlns:mc="http://schemas.openxmlformats.org/markup-compatibility/2006">
              <mc:Choice xmlns:v="urn:schemas-microsoft-com:vml" Requires="v">
                <p:oleObj spid="_x0000_s40987" name="Picture" r:id="rId5" imgW="1026429" imgH="457200" progId="Word.Picture.8">
                  <p:embed/>
                </p:oleObj>
              </mc:Choice>
              <mc:Fallback>
                <p:oleObj name="Picture" r:id="rId5" imgW="1026429" imgH="457200" progId="Word.Picture.8">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0725" y="4351338"/>
                        <a:ext cx="2687638"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75" name="AutoShape 14">
            <a:extLst>
              <a:ext uri="{FF2B5EF4-FFF2-40B4-BE49-F238E27FC236}">
                <a16:creationId xmlns:a16="http://schemas.microsoft.com/office/drawing/2014/main" id="{DB0EB2C3-134C-40C2-8C47-356F1873EF44}"/>
              </a:ext>
            </a:extLst>
          </p:cNvPr>
          <p:cNvSpPr>
            <a:spLocks noChangeArrowheads="1"/>
          </p:cNvSpPr>
          <p:nvPr/>
        </p:nvSpPr>
        <p:spPr bwMode="auto">
          <a:xfrm>
            <a:off x="3035300" y="4849813"/>
            <a:ext cx="2497138" cy="806450"/>
          </a:xfrm>
          <a:prstGeom prst="wedgeRoundRectCallout">
            <a:avLst>
              <a:gd name="adj1" fmla="val 73269"/>
              <a:gd name="adj2" fmla="val -7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Change radius in yourCircle</a:t>
            </a:r>
            <a:endParaRPr lang="en-US" altLang="en-US" sz="1800"/>
          </a:p>
        </p:txBody>
      </p:sp>
      <p:sp>
        <p:nvSpPr>
          <p:cNvPr id="40976" name="Line 15">
            <a:extLst>
              <a:ext uri="{FF2B5EF4-FFF2-40B4-BE49-F238E27FC236}">
                <a16:creationId xmlns:a16="http://schemas.microsoft.com/office/drawing/2014/main" id="{3ED24E14-FC55-43B7-A6D0-021A73B812D0}"/>
              </a:ext>
            </a:extLst>
          </p:cNvPr>
          <p:cNvSpPr>
            <a:spLocks noChangeShapeType="1"/>
          </p:cNvSpPr>
          <p:nvPr/>
        </p:nvSpPr>
        <p:spPr bwMode="auto">
          <a:xfrm flipH="1">
            <a:off x="7107238" y="3813175"/>
            <a:ext cx="652462"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7" name="Rectangle 16">
            <a:extLst>
              <a:ext uri="{FF2B5EF4-FFF2-40B4-BE49-F238E27FC236}">
                <a16:creationId xmlns:a16="http://schemas.microsoft.com/office/drawing/2014/main" id="{9B8ACB68-F7D2-4754-9FA1-71A5A8063710}"/>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97BBBA96-6360-4453-A6D5-6623439B3CF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1DE0BC6-D6F3-4184-A7FD-3370E4ACF24B}" type="slidenum">
              <a:rPr lang="en-US" altLang="en-US" sz="1400" smtClean="0"/>
              <a:pPr>
                <a:spcBef>
                  <a:spcPct val="0"/>
                </a:spcBef>
                <a:buClrTx/>
                <a:buSzTx/>
                <a:buFontTx/>
                <a:buNone/>
              </a:pPr>
              <a:t>24</a:t>
            </a:fld>
            <a:endParaRPr lang="en-US" altLang="en-US" sz="1400"/>
          </a:p>
        </p:txBody>
      </p:sp>
      <p:sp>
        <p:nvSpPr>
          <p:cNvPr id="41987" name="Rectangle 2">
            <a:extLst>
              <a:ext uri="{FF2B5EF4-FFF2-40B4-BE49-F238E27FC236}">
                <a16:creationId xmlns:a16="http://schemas.microsoft.com/office/drawing/2014/main" id="{070CD2AB-0B6B-450C-B6D5-CE3BB7AAC309}"/>
              </a:ext>
            </a:extLst>
          </p:cNvPr>
          <p:cNvSpPr>
            <a:spLocks noGrp="1" noChangeArrowheads="1"/>
          </p:cNvSpPr>
          <p:nvPr>
            <p:ph type="title"/>
          </p:nvPr>
        </p:nvSpPr>
        <p:spPr>
          <a:xfrm>
            <a:off x="152400" y="304800"/>
            <a:ext cx="8991600" cy="533400"/>
          </a:xfrm>
        </p:spPr>
        <p:txBody>
          <a:bodyPr/>
          <a:lstStyle/>
          <a:p>
            <a:r>
              <a:rPr lang="en-US" altLang="en-US"/>
              <a:t>Caution</a:t>
            </a:r>
            <a:endParaRPr lang="en-US" altLang="en-US">
              <a:solidFill>
                <a:schemeClr val="tx1"/>
              </a:solidFill>
              <a:latin typeface="Book Antiqua" panose="02040602050305030304" pitchFamily="18" charset="0"/>
              <a:hlinkClick r:id="rId2" action="ppaction://program"/>
            </a:endParaRPr>
          </a:p>
        </p:txBody>
      </p:sp>
      <p:sp>
        <p:nvSpPr>
          <p:cNvPr id="41988" name="Rectangle 3">
            <a:extLst>
              <a:ext uri="{FF2B5EF4-FFF2-40B4-BE49-F238E27FC236}">
                <a16:creationId xmlns:a16="http://schemas.microsoft.com/office/drawing/2014/main" id="{5C5ADB88-D902-4AFD-866A-99500EF8B3F2}"/>
              </a:ext>
            </a:extLst>
          </p:cNvPr>
          <p:cNvSpPr>
            <a:spLocks noGrp="1" noChangeArrowheads="1"/>
          </p:cNvSpPr>
          <p:nvPr>
            <p:ph type="body" idx="1"/>
          </p:nvPr>
        </p:nvSpPr>
        <p:spPr>
          <a:xfrm>
            <a:off x="152400" y="1219200"/>
            <a:ext cx="8991600" cy="5029200"/>
          </a:xfrm>
        </p:spPr>
        <p:txBody>
          <a:bodyPr/>
          <a:lstStyle/>
          <a:p>
            <a:pPr marL="0" indent="0">
              <a:lnSpc>
                <a:spcPct val="90000"/>
              </a:lnSpc>
              <a:buFont typeface="Monotype Sorts" pitchFamily="2" charset="2"/>
              <a:buNone/>
              <a:tabLst>
                <a:tab pos="0" algn="l"/>
              </a:tabLst>
            </a:pPr>
            <a:r>
              <a:rPr lang="en-US" altLang="en-US" sz="2400">
                <a:cs typeface="Times New Roman" panose="02020603050405020304" pitchFamily="18" charset="0"/>
              </a:rPr>
              <a:t>Recall that you use </a:t>
            </a:r>
          </a:p>
          <a:p>
            <a:pPr marL="979488" lvl="1">
              <a:lnSpc>
                <a:spcPct val="90000"/>
              </a:lnSpc>
              <a:buFontTx/>
              <a:buNone/>
              <a:tabLst>
                <a:tab pos="0" algn="l"/>
              </a:tabLst>
            </a:pPr>
            <a:r>
              <a:rPr lang="en-US" altLang="en-US" sz="2000" u="sng">
                <a:cs typeface="Times New Roman" panose="02020603050405020304" pitchFamily="18" charset="0"/>
              </a:rPr>
              <a:t>Math.methodName(arguments)</a:t>
            </a:r>
            <a:r>
              <a:rPr lang="en-US" altLang="en-US" sz="2000">
                <a:cs typeface="Times New Roman" panose="02020603050405020304" pitchFamily="18" charset="0"/>
              </a:rPr>
              <a:t> (e.g., </a:t>
            </a:r>
            <a:r>
              <a:rPr lang="en-US" altLang="en-US" sz="2000" u="sng">
                <a:cs typeface="Times New Roman" panose="02020603050405020304" pitchFamily="18" charset="0"/>
              </a:rPr>
              <a:t>Math.pow(3, 2.5)</a:t>
            </a:r>
            <a:r>
              <a:rPr lang="en-US" altLang="en-US" sz="2000">
                <a:cs typeface="Times New Roman" panose="02020603050405020304" pitchFamily="18" charset="0"/>
              </a:rPr>
              <a:t>) </a:t>
            </a:r>
          </a:p>
          <a:p>
            <a:pPr marL="0" indent="0">
              <a:lnSpc>
                <a:spcPct val="90000"/>
              </a:lnSpc>
              <a:buFont typeface="Monotype Sorts" pitchFamily="2" charset="2"/>
              <a:buNone/>
              <a:tabLst>
                <a:tab pos="0" algn="l"/>
              </a:tabLst>
            </a:pPr>
            <a:endParaRPr lang="en-US" altLang="en-US" sz="2400">
              <a:cs typeface="Times New Roman" panose="02020603050405020304" pitchFamily="18" charset="0"/>
            </a:endParaRPr>
          </a:p>
          <a:p>
            <a:pPr marL="0" indent="0">
              <a:lnSpc>
                <a:spcPct val="90000"/>
              </a:lnSpc>
              <a:buFont typeface="Monotype Sorts" pitchFamily="2" charset="2"/>
              <a:buNone/>
              <a:tabLst>
                <a:tab pos="0" algn="l"/>
              </a:tabLst>
            </a:pPr>
            <a:r>
              <a:rPr lang="en-US" altLang="en-US" sz="2400">
                <a:cs typeface="Times New Roman" panose="02020603050405020304" pitchFamily="18" charset="0"/>
              </a:rPr>
              <a:t>to invoke a method in the </a:t>
            </a:r>
            <a:r>
              <a:rPr lang="en-US" altLang="en-US" sz="2400" u="sng">
                <a:cs typeface="Times New Roman" panose="02020603050405020304" pitchFamily="18" charset="0"/>
              </a:rPr>
              <a:t>Math</a:t>
            </a:r>
            <a:r>
              <a:rPr lang="en-US" altLang="en-US" sz="2400">
                <a:cs typeface="Times New Roman" panose="02020603050405020304" pitchFamily="18" charset="0"/>
              </a:rPr>
              <a:t> class. Can you invoke </a:t>
            </a:r>
            <a:r>
              <a:rPr lang="en-US" altLang="en-US" sz="2400" u="sng">
                <a:cs typeface="Times New Roman" panose="02020603050405020304" pitchFamily="18" charset="0"/>
              </a:rPr>
              <a:t>getArea()</a:t>
            </a:r>
            <a:r>
              <a:rPr lang="en-US" altLang="en-US" sz="2400">
                <a:cs typeface="Times New Roman" panose="02020603050405020304" pitchFamily="18" charset="0"/>
              </a:rPr>
              <a:t> using </a:t>
            </a:r>
            <a:r>
              <a:rPr lang="en-US" altLang="en-US" sz="2400" u="sng">
                <a:cs typeface="Times New Roman" panose="02020603050405020304" pitchFamily="18" charset="0"/>
              </a:rPr>
              <a:t>Circle1.getArea()</a:t>
            </a:r>
            <a:r>
              <a:rPr lang="en-US" altLang="en-US" sz="2400">
                <a:cs typeface="Times New Roman" panose="02020603050405020304" pitchFamily="18" charset="0"/>
              </a:rPr>
              <a:t>? The answer is no. All the methods used before this chapter are static methods, which are defined using the </a:t>
            </a:r>
            <a:r>
              <a:rPr lang="en-US" altLang="en-US" sz="2400" u="sng">
                <a:cs typeface="Times New Roman" panose="02020603050405020304" pitchFamily="18" charset="0"/>
              </a:rPr>
              <a:t>static</a:t>
            </a:r>
            <a:r>
              <a:rPr lang="en-US" altLang="en-US" sz="2400">
                <a:cs typeface="Times New Roman" panose="02020603050405020304" pitchFamily="18" charset="0"/>
              </a:rPr>
              <a:t> keyword. However, </a:t>
            </a:r>
            <a:r>
              <a:rPr lang="en-US" altLang="en-US" sz="2400" u="sng">
                <a:cs typeface="Times New Roman" panose="02020603050405020304" pitchFamily="18" charset="0"/>
              </a:rPr>
              <a:t>getArea()</a:t>
            </a:r>
            <a:r>
              <a:rPr lang="en-US" altLang="en-US" sz="2400">
                <a:cs typeface="Times New Roman" panose="02020603050405020304" pitchFamily="18" charset="0"/>
              </a:rPr>
              <a:t> is non-static. It must be invoked from an object using </a:t>
            </a:r>
          </a:p>
          <a:p>
            <a:pPr marL="0" indent="0">
              <a:lnSpc>
                <a:spcPct val="90000"/>
              </a:lnSpc>
              <a:buFont typeface="Monotype Sorts" pitchFamily="2" charset="2"/>
              <a:buNone/>
              <a:tabLst>
                <a:tab pos="0" algn="l"/>
              </a:tabLst>
            </a:pPr>
            <a:endParaRPr lang="en-US" altLang="en-US" sz="2400">
              <a:cs typeface="Times New Roman" panose="02020603050405020304" pitchFamily="18" charset="0"/>
            </a:endParaRPr>
          </a:p>
          <a:p>
            <a:pPr marL="979488" lvl="1">
              <a:lnSpc>
                <a:spcPct val="90000"/>
              </a:lnSpc>
              <a:buFontTx/>
              <a:buNone/>
              <a:tabLst>
                <a:tab pos="0" algn="l"/>
              </a:tabLst>
            </a:pPr>
            <a:r>
              <a:rPr lang="en-US" altLang="en-US" sz="2000" u="sng">
                <a:cs typeface="Times New Roman" panose="02020603050405020304" pitchFamily="18" charset="0"/>
              </a:rPr>
              <a:t>objectRefVar.methodName(arguments)</a:t>
            </a:r>
            <a:r>
              <a:rPr lang="en-US" altLang="en-US" sz="2000">
                <a:cs typeface="Times New Roman" panose="02020603050405020304" pitchFamily="18" charset="0"/>
              </a:rPr>
              <a:t> (e.g., </a:t>
            </a:r>
            <a:r>
              <a:rPr lang="en-US" altLang="en-US" sz="2000" u="sng">
                <a:cs typeface="Times New Roman" panose="02020603050405020304" pitchFamily="18" charset="0"/>
              </a:rPr>
              <a:t>myCircle.getArea()</a:t>
            </a:r>
            <a:r>
              <a:rPr lang="en-US" altLang="en-US" sz="2000">
                <a:cs typeface="Times New Roman" panose="02020603050405020304" pitchFamily="18" charset="0"/>
              </a:rPr>
              <a:t>). </a:t>
            </a:r>
          </a:p>
          <a:p>
            <a:pPr marL="0" indent="0">
              <a:lnSpc>
                <a:spcPct val="90000"/>
              </a:lnSpc>
              <a:buFont typeface="Monotype Sorts" pitchFamily="2" charset="2"/>
              <a:buNone/>
              <a:tabLst>
                <a:tab pos="0" algn="l"/>
              </a:tabLst>
            </a:pPr>
            <a:endParaRPr lang="en-US" altLang="en-US" sz="2400">
              <a:cs typeface="Times New Roman" panose="02020603050405020304" pitchFamily="18" charset="0"/>
            </a:endParaRPr>
          </a:p>
          <a:p>
            <a:pPr marL="0" indent="0">
              <a:lnSpc>
                <a:spcPct val="90000"/>
              </a:lnSpc>
              <a:buFont typeface="Monotype Sorts" pitchFamily="2" charset="2"/>
              <a:buNone/>
              <a:tabLst>
                <a:tab pos="0" algn="l"/>
              </a:tabLst>
            </a:pPr>
            <a:r>
              <a:rPr lang="en-US" altLang="en-US" sz="2400">
                <a:cs typeface="Times New Roman" panose="02020603050405020304" pitchFamily="18" charset="0"/>
              </a:rPr>
              <a:t>More explanations will be given in the section on “Static Variables, Constants, and Methods.”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a:extLst>
              <a:ext uri="{FF2B5EF4-FFF2-40B4-BE49-F238E27FC236}">
                <a16:creationId xmlns:a16="http://schemas.microsoft.com/office/drawing/2014/main" id="{F54CD065-6DB3-4442-8D30-AF68EA75653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288C6A1-5298-481E-A69F-CD066DC73CB5}" type="slidenum">
              <a:rPr lang="en-US" altLang="en-US" sz="1400" smtClean="0"/>
              <a:pPr>
                <a:spcBef>
                  <a:spcPct val="0"/>
                </a:spcBef>
                <a:buClrTx/>
                <a:buSzTx/>
                <a:buFontTx/>
                <a:buNone/>
              </a:pPr>
              <a:t>25</a:t>
            </a:fld>
            <a:endParaRPr lang="en-US" altLang="en-US" sz="1400"/>
          </a:p>
        </p:txBody>
      </p:sp>
      <p:sp>
        <p:nvSpPr>
          <p:cNvPr id="43011" name="Rectangle 2">
            <a:extLst>
              <a:ext uri="{FF2B5EF4-FFF2-40B4-BE49-F238E27FC236}">
                <a16:creationId xmlns:a16="http://schemas.microsoft.com/office/drawing/2014/main" id="{9F96DD36-B578-462D-8E5E-48D615EDEAAD}"/>
              </a:ext>
            </a:extLst>
          </p:cNvPr>
          <p:cNvSpPr>
            <a:spLocks noGrp="1" noChangeArrowheads="1"/>
          </p:cNvSpPr>
          <p:nvPr>
            <p:ph type="title"/>
          </p:nvPr>
        </p:nvSpPr>
        <p:spPr>
          <a:xfrm>
            <a:off x="685800" y="228600"/>
            <a:ext cx="7772400" cy="666750"/>
          </a:xfrm>
        </p:spPr>
        <p:txBody>
          <a:bodyPr/>
          <a:lstStyle/>
          <a:p>
            <a:r>
              <a:rPr lang="en-US" altLang="en-US"/>
              <a:t>Reference Data Fields</a:t>
            </a:r>
          </a:p>
        </p:txBody>
      </p:sp>
      <p:sp>
        <p:nvSpPr>
          <p:cNvPr id="43012" name="Rectangle 3">
            <a:extLst>
              <a:ext uri="{FF2B5EF4-FFF2-40B4-BE49-F238E27FC236}">
                <a16:creationId xmlns:a16="http://schemas.microsoft.com/office/drawing/2014/main" id="{9735A267-6E1B-4A4A-AF1E-18B06416CF29}"/>
              </a:ext>
            </a:extLst>
          </p:cNvPr>
          <p:cNvSpPr>
            <a:spLocks noGrp="1" noChangeArrowheads="1"/>
          </p:cNvSpPr>
          <p:nvPr>
            <p:ph type="body" idx="1"/>
          </p:nvPr>
        </p:nvSpPr>
        <p:spPr>
          <a:xfrm>
            <a:off x="304800" y="1066800"/>
            <a:ext cx="8458200" cy="1295400"/>
          </a:xfrm>
        </p:spPr>
        <p:txBody>
          <a:bodyPr/>
          <a:lstStyle/>
          <a:p>
            <a:pPr marL="0" indent="0">
              <a:lnSpc>
                <a:spcPct val="90000"/>
              </a:lnSpc>
              <a:buFont typeface="Monotype Sorts" pitchFamily="2" charset="2"/>
              <a:buNone/>
            </a:pPr>
            <a:r>
              <a:rPr lang="en-US" altLang="en-US" sz="2800"/>
              <a:t>The data fields can be of reference types. For example, the following </a:t>
            </a:r>
            <a:r>
              <a:rPr lang="en-US" altLang="en-US" sz="2800" u="sng"/>
              <a:t>Student</a:t>
            </a:r>
            <a:r>
              <a:rPr lang="en-US" altLang="en-US" sz="2800"/>
              <a:t> class contains a data field </a:t>
            </a:r>
            <a:r>
              <a:rPr lang="en-US" altLang="en-US" sz="2800" u="sng"/>
              <a:t>name</a:t>
            </a:r>
            <a:r>
              <a:rPr lang="en-US" altLang="en-US" sz="2800"/>
              <a:t> of the </a:t>
            </a:r>
            <a:r>
              <a:rPr lang="en-US" altLang="en-US" sz="2800" u="sng"/>
              <a:t>String</a:t>
            </a:r>
            <a:r>
              <a:rPr lang="en-US" altLang="en-US" sz="2800"/>
              <a:t> type.</a:t>
            </a:r>
            <a:endParaRPr lang="en-US" altLang="en-US">
              <a:cs typeface="Times New Roman" panose="02020603050405020304" pitchFamily="18" charset="0"/>
            </a:endParaRPr>
          </a:p>
          <a:p>
            <a:pPr marL="0" indent="0">
              <a:lnSpc>
                <a:spcPct val="90000"/>
              </a:lnSpc>
              <a:buFont typeface="Monotype Sorts" pitchFamily="2" charset="2"/>
              <a:buNone/>
            </a:pPr>
            <a:endParaRPr lang="en-US" altLang="en-US">
              <a:cs typeface="Times New Roman" panose="02020603050405020304" pitchFamily="18" charset="0"/>
            </a:endParaRPr>
          </a:p>
        </p:txBody>
      </p:sp>
      <p:sp>
        <p:nvSpPr>
          <p:cNvPr id="43013" name="Rectangle 4">
            <a:extLst>
              <a:ext uri="{FF2B5EF4-FFF2-40B4-BE49-F238E27FC236}">
                <a16:creationId xmlns:a16="http://schemas.microsoft.com/office/drawing/2014/main" id="{E86662F7-4A0A-4A86-AC56-A74045F81FC1}"/>
              </a:ext>
            </a:extLst>
          </p:cNvPr>
          <p:cNvSpPr>
            <a:spLocks noChangeArrowheads="1"/>
          </p:cNvSpPr>
          <p:nvPr/>
        </p:nvSpPr>
        <p:spPr bwMode="auto">
          <a:xfrm>
            <a:off x="304800" y="2667000"/>
            <a:ext cx="8610600" cy="18288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public class Student {</a:t>
            </a:r>
            <a:endParaRPr lang="en-US" altLang="en-US" sz="1600">
              <a:solidFill>
                <a:schemeClr val="bg2"/>
              </a:solidFill>
              <a:latin typeface="Courier" charset="0"/>
              <a:cs typeface="Times New Roman" panose="02020603050405020304" pitchFamily="18" charset="0"/>
            </a:endParaRPr>
          </a:p>
          <a:p>
            <a:pPr>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String name; // name has default value null</a:t>
            </a:r>
            <a:endParaRPr lang="en-US" altLang="en-US" sz="1600">
              <a:solidFill>
                <a:schemeClr val="bg2"/>
              </a:solidFill>
              <a:latin typeface="Courier" charset="0"/>
              <a:cs typeface="Times New Roman" panose="02020603050405020304" pitchFamily="18" charset="0"/>
            </a:endParaRPr>
          </a:p>
          <a:p>
            <a:pPr>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int age; // age has default value 0</a:t>
            </a:r>
            <a:endParaRPr lang="en-US" altLang="en-US" sz="1600">
              <a:solidFill>
                <a:schemeClr val="bg2"/>
              </a:solidFill>
              <a:latin typeface="Courier" charset="0"/>
              <a:cs typeface="Times New Roman" panose="02020603050405020304" pitchFamily="18" charset="0"/>
            </a:endParaRPr>
          </a:p>
          <a:p>
            <a:pPr>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boolean isScienceMajor; // isScienceMajor has default value false</a:t>
            </a:r>
            <a:endParaRPr lang="en-US" altLang="en-US" sz="1600">
              <a:solidFill>
                <a:schemeClr val="bg2"/>
              </a:solidFill>
              <a:latin typeface="Courier" charset="0"/>
              <a:cs typeface="Times New Roman" panose="02020603050405020304" pitchFamily="18" charset="0"/>
            </a:endParaRPr>
          </a:p>
          <a:p>
            <a:pPr>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char gender; // c has default value '\u0000'</a:t>
            </a:r>
            <a:endParaRPr lang="en-US" altLang="en-US" sz="1600">
              <a:solidFill>
                <a:schemeClr val="bg2"/>
              </a:solidFill>
              <a:latin typeface="Courier" charset="0"/>
              <a:cs typeface="Times New Roman" panose="02020603050405020304" pitchFamily="18" charset="0"/>
            </a:endParaRPr>
          </a:p>
          <a:p>
            <a:pPr>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a:t>
            </a:r>
            <a:endParaRPr lang="en-US" altLang="en-US" sz="1600">
              <a:solidFill>
                <a:schemeClr val="bg2"/>
              </a:solidFill>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a:extLst>
              <a:ext uri="{FF2B5EF4-FFF2-40B4-BE49-F238E27FC236}">
                <a16:creationId xmlns:a16="http://schemas.microsoft.com/office/drawing/2014/main" id="{BB65826D-CA5A-4B8A-8605-85ADCE94BE7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705750A-20B2-41BD-B960-8DA0059E566B}" type="slidenum">
              <a:rPr lang="en-US" altLang="en-US" sz="1400" smtClean="0"/>
              <a:pPr>
                <a:spcBef>
                  <a:spcPct val="0"/>
                </a:spcBef>
                <a:buClrTx/>
                <a:buSzTx/>
                <a:buFontTx/>
                <a:buNone/>
              </a:pPr>
              <a:t>26</a:t>
            </a:fld>
            <a:endParaRPr lang="en-US" altLang="en-US" sz="1400"/>
          </a:p>
        </p:txBody>
      </p:sp>
      <p:sp>
        <p:nvSpPr>
          <p:cNvPr id="44035" name="Rectangle 2">
            <a:extLst>
              <a:ext uri="{FF2B5EF4-FFF2-40B4-BE49-F238E27FC236}">
                <a16:creationId xmlns:a16="http://schemas.microsoft.com/office/drawing/2014/main" id="{69BEEF9B-F28C-482F-99EA-378648A23D51}"/>
              </a:ext>
            </a:extLst>
          </p:cNvPr>
          <p:cNvSpPr>
            <a:spLocks noGrp="1" noChangeArrowheads="1"/>
          </p:cNvSpPr>
          <p:nvPr>
            <p:ph type="title"/>
          </p:nvPr>
        </p:nvSpPr>
        <p:spPr>
          <a:xfrm>
            <a:off x="685800" y="228600"/>
            <a:ext cx="7772400" cy="666750"/>
          </a:xfrm>
        </p:spPr>
        <p:txBody>
          <a:bodyPr/>
          <a:lstStyle/>
          <a:p>
            <a:r>
              <a:rPr lang="en-US" altLang="en-US"/>
              <a:t>The null Value</a:t>
            </a:r>
          </a:p>
        </p:txBody>
      </p:sp>
      <p:sp>
        <p:nvSpPr>
          <p:cNvPr id="44036" name="Rectangle 3">
            <a:extLst>
              <a:ext uri="{FF2B5EF4-FFF2-40B4-BE49-F238E27FC236}">
                <a16:creationId xmlns:a16="http://schemas.microsoft.com/office/drawing/2014/main" id="{2B63B60B-4A48-4C51-BA98-1471AD5AA57C}"/>
              </a:ext>
            </a:extLst>
          </p:cNvPr>
          <p:cNvSpPr>
            <a:spLocks noGrp="1" noChangeArrowheads="1"/>
          </p:cNvSpPr>
          <p:nvPr>
            <p:ph type="body" idx="1"/>
          </p:nvPr>
        </p:nvSpPr>
        <p:spPr>
          <a:xfrm>
            <a:off x="304800" y="1066800"/>
            <a:ext cx="8610600" cy="5334000"/>
          </a:xfrm>
        </p:spPr>
        <p:txBody>
          <a:bodyPr/>
          <a:lstStyle/>
          <a:p>
            <a:pPr marL="0" indent="0">
              <a:buFont typeface="Monotype Sorts" pitchFamily="2" charset="2"/>
              <a:buNone/>
            </a:pPr>
            <a:r>
              <a:rPr lang="en-US" altLang="en-US" sz="3600">
                <a:cs typeface="Times New Roman" panose="02020603050405020304" pitchFamily="18" charset="0"/>
              </a:rPr>
              <a:t>If a data field of a reference type does not reference any object, the data field holds a special literal value, null. </a:t>
            </a:r>
          </a:p>
          <a:p>
            <a:pPr marL="0" indent="0">
              <a:buFont typeface="Monotype Sorts" pitchFamily="2" charset="2"/>
              <a:buNone/>
            </a:pPr>
            <a:endParaRPr lang="en-US" altLang="en-US" sz="360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a:extLst>
              <a:ext uri="{FF2B5EF4-FFF2-40B4-BE49-F238E27FC236}">
                <a16:creationId xmlns:a16="http://schemas.microsoft.com/office/drawing/2014/main" id="{21CD50EF-A704-466C-9E35-52E671883BB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5CB7B06-2E12-4639-97F5-4FE70E78EC9A}" type="slidenum">
              <a:rPr lang="en-US" altLang="en-US" sz="1400" smtClean="0"/>
              <a:pPr>
                <a:spcBef>
                  <a:spcPct val="0"/>
                </a:spcBef>
                <a:buClrTx/>
                <a:buSzTx/>
                <a:buFontTx/>
                <a:buNone/>
              </a:pPr>
              <a:t>27</a:t>
            </a:fld>
            <a:endParaRPr lang="en-US" altLang="en-US" sz="1400"/>
          </a:p>
        </p:txBody>
      </p:sp>
      <p:sp>
        <p:nvSpPr>
          <p:cNvPr id="45059" name="Rectangle 2">
            <a:extLst>
              <a:ext uri="{FF2B5EF4-FFF2-40B4-BE49-F238E27FC236}">
                <a16:creationId xmlns:a16="http://schemas.microsoft.com/office/drawing/2014/main" id="{D6210DAC-763F-48D5-924A-0A815398B064}"/>
              </a:ext>
            </a:extLst>
          </p:cNvPr>
          <p:cNvSpPr>
            <a:spLocks noGrp="1" noChangeArrowheads="1"/>
          </p:cNvSpPr>
          <p:nvPr>
            <p:ph type="title"/>
          </p:nvPr>
        </p:nvSpPr>
        <p:spPr>
          <a:xfrm>
            <a:off x="685800" y="228600"/>
            <a:ext cx="7772400" cy="666750"/>
          </a:xfrm>
        </p:spPr>
        <p:txBody>
          <a:bodyPr/>
          <a:lstStyle/>
          <a:p>
            <a:r>
              <a:rPr lang="en-US" altLang="en-US"/>
              <a:t>Default Value for a Data Field</a:t>
            </a:r>
          </a:p>
        </p:txBody>
      </p:sp>
      <p:sp>
        <p:nvSpPr>
          <p:cNvPr id="45060" name="Rectangle 3">
            <a:extLst>
              <a:ext uri="{FF2B5EF4-FFF2-40B4-BE49-F238E27FC236}">
                <a16:creationId xmlns:a16="http://schemas.microsoft.com/office/drawing/2014/main" id="{1C178988-8C0A-4042-BFCD-F50860712223}"/>
              </a:ext>
            </a:extLst>
          </p:cNvPr>
          <p:cNvSpPr>
            <a:spLocks noGrp="1" noChangeArrowheads="1"/>
          </p:cNvSpPr>
          <p:nvPr>
            <p:ph type="body" idx="1"/>
          </p:nvPr>
        </p:nvSpPr>
        <p:spPr>
          <a:xfrm>
            <a:off x="304800" y="1066800"/>
            <a:ext cx="8610600" cy="2057400"/>
          </a:xfrm>
        </p:spPr>
        <p:txBody>
          <a:bodyPr/>
          <a:lstStyle/>
          <a:p>
            <a:pPr marL="0" indent="0">
              <a:lnSpc>
                <a:spcPct val="80000"/>
              </a:lnSpc>
              <a:buFont typeface="Monotype Sorts" pitchFamily="2" charset="2"/>
              <a:buNone/>
            </a:pPr>
            <a:r>
              <a:rPr lang="en-US" altLang="en-US">
                <a:cs typeface="Times New Roman" panose="02020603050405020304" pitchFamily="18" charset="0"/>
              </a:rPr>
              <a:t>The default value of a data field is null for a reference type, 0 for a numeric type, false for a boolean type, and '\u0000' for a char type. However, Java assigns no default value to a local variable inside a method. </a:t>
            </a:r>
          </a:p>
        </p:txBody>
      </p:sp>
      <p:sp>
        <p:nvSpPr>
          <p:cNvPr id="45061" name="Rectangle 4">
            <a:extLst>
              <a:ext uri="{FF2B5EF4-FFF2-40B4-BE49-F238E27FC236}">
                <a16:creationId xmlns:a16="http://schemas.microsoft.com/office/drawing/2014/main" id="{07F09F1E-FD30-450B-AEBC-68E4D77AFEDA}"/>
              </a:ext>
            </a:extLst>
          </p:cNvPr>
          <p:cNvSpPr>
            <a:spLocks noChangeArrowheads="1"/>
          </p:cNvSpPr>
          <p:nvPr/>
        </p:nvSpPr>
        <p:spPr bwMode="auto">
          <a:xfrm>
            <a:off x="228600" y="3276600"/>
            <a:ext cx="8763000" cy="27432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1600">
                <a:solidFill>
                  <a:schemeClr val="bg2"/>
                </a:solidFill>
                <a:latin typeface="Courier New" panose="02070309020205020404" pitchFamily="49" charset="0"/>
              </a:rPr>
              <a:t>public class Test {</a:t>
            </a:r>
          </a:p>
          <a:p>
            <a:pPr>
              <a:buFont typeface="Monotype Sorts" pitchFamily="2" charset="2"/>
              <a:buNone/>
            </a:pPr>
            <a:r>
              <a:rPr lang="en-US" altLang="en-US" sz="1600">
                <a:solidFill>
                  <a:schemeClr val="bg2"/>
                </a:solidFill>
                <a:latin typeface="Courier New" panose="02070309020205020404" pitchFamily="49" charset="0"/>
              </a:rPr>
              <a:t>  public static void main(String[] args) {</a:t>
            </a:r>
          </a:p>
          <a:p>
            <a:pPr>
              <a:buFont typeface="Monotype Sorts" pitchFamily="2" charset="2"/>
              <a:buNone/>
            </a:pPr>
            <a:r>
              <a:rPr lang="en-US" altLang="en-US" sz="1600">
                <a:solidFill>
                  <a:schemeClr val="bg2"/>
                </a:solidFill>
                <a:latin typeface="Courier New" panose="02070309020205020404" pitchFamily="49" charset="0"/>
              </a:rPr>
              <a:t>    Student student = new Student();</a:t>
            </a:r>
          </a:p>
          <a:p>
            <a:pPr>
              <a:buFont typeface="Monotype Sorts" pitchFamily="2" charset="2"/>
              <a:buNone/>
            </a:pPr>
            <a:r>
              <a:rPr lang="en-US" altLang="en-US" sz="1600">
                <a:solidFill>
                  <a:schemeClr val="bg2"/>
                </a:solidFill>
                <a:latin typeface="Courier New" panose="02070309020205020404" pitchFamily="49" charset="0"/>
              </a:rPr>
              <a:t>    System.out.println("name? " + student.name); </a:t>
            </a:r>
          </a:p>
          <a:p>
            <a:pPr>
              <a:buFont typeface="Monotype Sorts" pitchFamily="2" charset="2"/>
              <a:buNone/>
            </a:pPr>
            <a:r>
              <a:rPr lang="en-US" altLang="en-US" sz="1600">
                <a:solidFill>
                  <a:schemeClr val="bg2"/>
                </a:solidFill>
                <a:latin typeface="Courier New" panose="02070309020205020404" pitchFamily="49" charset="0"/>
              </a:rPr>
              <a:t>    System.out.println("age? " + student.age); </a:t>
            </a:r>
          </a:p>
          <a:p>
            <a:pPr>
              <a:buFont typeface="Monotype Sorts" pitchFamily="2" charset="2"/>
              <a:buNone/>
            </a:pPr>
            <a:r>
              <a:rPr lang="en-US" altLang="en-US" sz="1600">
                <a:solidFill>
                  <a:schemeClr val="bg2"/>
                </a:solidFill>
                <a:latin typeface="Courier New" panose="02070309020205020404" pitchFamily="49" charset="0"/>
              </a:rPr>
              <a:t>    System.out.println("isScienceMajor? " + student.isScienceMajor); </a:t>
            </a:r>
          </a:p>
          <a:p>
            <a:pPr>
              <a:buFont typeface="Monotype Sorts" pitchFamily="2" charset="2"/>
              <a:buNone/>
            </a:pPr>
            <a:r>
              <a:rPr lang="en-US" altLang="en-US" sz="1600">
                <a:solidFill>
                  <a:schemeClr val="bg2"/>
                </a:solidFill>
                <a:latin typeface="Courier New" panose="02070309020205020404" pitchFamily="49" charset="0"/>
              </a:rPr>
              <a:t>    System.out.println("gender? " + student.gender); </a:t>
            </a:r>
          </a:p>
          <a:p>
            <a:pPr>
              <a:buFont typeface="Monotype Sorts" pitchFamily="2" charset="2"/>
              <a:buNone/>
            </a:pPr>
            <a:r>
              <a:rPr lang="en-US" altLang="en-US" sz="1600">
                <a:solidFill>
                  <a:schemeClr val="bg2"/>
                </a:solidFill>
                <a:latin typeface="Courier New" panose="02070309020205020404" pitchFamily="49" charset="0"/>
              </a:rPr>
              <a:t>  }</a:t>
            </a:r>
          </a:p>
          <a:p>
            <a:pPr>
              <a:buFont typeface="Monotype Sorts" pitchFamily="2" charset="2"/>
              <a:buNone/>
            </a:pPr>
            <a:r>
              <a:rPr lang="en-US" altLang="en-US" sz="1600">
                <a:solidFill>
                  <a:schemeClr val="bg2"/>
                </a:solidFill>
                <a:latin typeface="Courier New" panose="02070309020205020404" pitchFamily="49" charset="0"/>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a:extLst>
              <a:ext uri="{FF2B5EF4-FFF2-40B4-BE49-F238E27FC236}">
                <a16:creationId xmlns:a16="http://schemas.microsoft.com/office/drawing/2014/main" id="{C7ABCF85-0A32-4B8B-8F4B-946A4CC8E31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B55B822-B7C9-4188-A0A8-413C056A9757}" type="slidenum">
              <a:rPr lang="en-US" altLang="en-US" sz="1400" smtClean="0"/>
              <a:pPr>
                <a:spcBef>
                  <a:spcPct val="0"/>
                </a:spcBef>
                <a:buClrTx/>
                <a:buSzTx/>
                <a:buFontTx/>
                <a:buNone/>
              </a:pPr>
              <a:t>28</a:t>
            </a:fld>
            <a:endParaRPr lang="en-US" altLang="en-US" sz="1400"/>
          </a:p>
        </p:txBody>
      </p:sp>
      <p:sp>
        <p:nvSpPr>
          <p:cNvPr id="46083" name="Rectangle 2">
            <a:extLst>
              <a:ext uri="{FF2B5EF4-FFF2-40B4-BE49-F238E27FC236}">
                <a16:creationId xmlns:a16="http://schemas.microsoft.com/office/drawing/2014/main" id="{0DB6B3D6-3186-48C6-8796-81F40C5DB31C}"/>
              </a:ext>
            </a:extLst>
          </p:cNvPr>
          <p:cNvSpPr>
            <a:spLocks noGrp="1" noChangeArrowheads="1"/>
          </p:cNvSpPr>
          <p:nvPr>
            <p:ph type="title"/>
          </p:nvPr>
        </p:nvSpPr>
        <p:spPr>
          <a:xfrm>
            <a:off x="685800" y="228600"/>
            <a:ext cx="7772400" cy="666750"/>
          </a:xfrm>
        </p:spPr>
        <p:txBody>
          <a:bodyPr/>
          <a:lstStyle/>
          <a:p>
            <a:r>
              <a:rPr lang="en-US" altLang="en-US"/>
              <a:t>Example</a:t>
            </a:r>
          </a:p>
        </p:txBody>
      </p:sp>
      <p:sp>
        <p:nvSpPr>
          <p:cNvPr id="46084" name="Rectangle 3">
            <a:extLst>
              <a:ext uri="{FF2B5EF4-FFF2-40B4-BE49-F238E27FC236}">
                <a16:creationId xmlns:a16="http://schemas.microsoft.com/office/drawing/2014/main" id="{0FDC3B10-4F49-4853-893B-C1C11D507650}"/>
              </a:ext>
            </a:extLst>
          </p:cNvPr>
          <p:cNvSpPr>
            <a:spLocks noGrp="1" noChangeArrowheads="1"/>
          </p:cNvSpPr>
          <p:nvPr>
            <p:ph type="body" idx="1"/>
          </p:nvPr>
        </p:nvSpPr>
        <p:spPr>
          <a:xfrm>
            <a:off x="381000" y="2438400"/>
            <a:ext cx="8610600" cy="2667000"/>
          </a:xfrm>
          <a:solidFill>
            <a:schemeClr val="tx1"/>
          </a:solidFill>
        </p:spPr>
        <p:txBody>
          <a:bodyPr/>
          <a:lstStyle/>
          <a:p>
            <a:pPr marL="0" indent="0">
              <a:lnSpc>
                <a:spcPct val="90000"/>
              </a:lnSpc>
              <a:buFont typeface="Monotype Sorts" pitchFamily="2" charset="2"/>
              <a:buNone/>
            </a:pPr>
            <a:r>
              <a:rPr lang="en-US" altLang="en-US" sz="1800">
                <a:solidFill>
                  <a:schemeClr val="bg2"/>
                </a:solidFill>
                <a:latin typeface="Courier New" panose="02070309020205020404" pitchFamily="49" charset="0"/>
                <a:cs typeface="Courier New" panose="02070309020205020404" pitchFamily="49" charset="0"/>
              </a:rPr>
              <a:t>public class Test {</a:t>
            </a:r>
            <a:endParaRPr lang="en-US" altLang="en-US" sz="1800">
              <a:solidFill>
                <a:schemeClr val="bg2"/>
              </a:solidFill>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a:solidFill>
                  <a:schemeClr val="bg2"/>
                </a:solidFill>
                <a:latin typeface="Courier New" panose="02070309020205020404" pitchFamily="49" charset="0"/>
                <a:cs typeface="Courier New" panose="02070309020205020404" pitchFamily="49" charset="0"/>
              </a:rPr>
              <a:t>  public static void main(String[] args) {</a:t>
            </a:r>
            <a:endParaRPr lang="en-US" altLang="en-US" sz="1800">
              <a:solidFill>
                <a:schemeClr val="bg2"/>
              </a:solidFill>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a:solidFill>
                  <a:schemeClr val="bg2"/>
                </a:solidFill>
                <a:latin typeface="Courier New" panose="02070309020205020404" pitchFamily="49" charset="0"/>
                <a:cs typeface="Courier New" panose="02070309020205020404" pitchFamily="49" charset="0"/>
              </a:rPr>
              <a:t>    int x; // x has no default value</a:t>
            </a:r>
            <a:endParaRPr lang="en-US" altLang="en-US" sz="1800">
              <a:solidFill>
                <a:schemeClr val="bg2"/>
              </a:solidFill>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a:solidFill>
                  <a:schemeClr val="bg2"/>
                </a:solidFill>
                <a:latin typeface="Courier New" panose="02070309020205020404" pitchFamily="49" charset="0"/>
                <a:cs typeface="Courier New" panose="02070309020205020404" pitchFamily="49" charset="0"/>
              </a:rPr>
              <a:t>    String y; // y has no default value</a:t>
            </a:r>
            <a:endParaRPr lang="en-US" altLang="en-US" sz="1800">
              <a:solidFill>
                <a:schemeClr val="bg2"/>
              </a:solidFill>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a:solidFill>
                  <a:schemeClr val="bg2"/>
                </a:solidFill>
                <a:latin typeface="Courier New" panose="02070309020205020404" pitchFamily="49" charset="0"/>
                <a:cs typeface="Courier New" panose="02070309020205020404" pitchFamily="49" charset="0"/>
              </a:rPr>
              <a:t>    System.out.println("x is " + x); </a:t>
            </a:r>
            <a:endParaRPr lang="en-US" altLang="en-US" sz="1800">
              <a:solidFill>
                <a:schemeClr val="bg2"/>
              </a:solidFill>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a:solidFill>
                  <a:schemeClr val="bg2"/>
                </a:solidFill>
                <a:latin typeface="Courier New" panose="02070309020205020404" pitchFamily="49" charset="0"/>
                <a:cs typeface="Courier New" panose="02070309020205020404" pitchFamily="49" charset="0"/>
              </a:rPr>
              <a:t>    System.out.println("y is " + y); </a:t>
            </a:r>
            <a:endParaRPr lang="en-US" altLang="en-US" sz="1800">
              <a:solidFill>
                <a:schemeClr val="bg2"/>
              </a:solidFill>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a:solidFill>
                  <a:schemeClr val="bg2"/>
                </a:solidFill>
                <a:latin typeface="Courier New" panose="02070309020205020404" pitchFamily="49" charset="0"/>
                <a:cs typeface="Courier New" panose="02070309020205020404" pitchFamily="49" charset="0"/>
              </a:rPr>
              <a:t>  }</a:t>
            </a:r>
            <a:endParaRPr lang="en-US" altLang="en-US" sz="1800">
              <a:solidFill>
                <a:schemeClr val="bg2"/>
              </a:solidFill>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a:solidFill>
                  <a:schemeClr val="bg2"/>
                </a:solidFill>
                <a:latin typeface="Courier New" panose="02070309020205020404" pitchFamily="49" charset="0"/>
                <a:cs typeface="Courier New" panose="02070309020205020404" pitchFamily="49" charset="0"/>
              </a:rPr>
              <a:t>}</a:t>
            </a:r>
          </a:p>
        </p:txBody>
      </p:sp>
      <p:sp>
        <p:nvSpPr>
          <p:cNvPr id="46085" name="Line 4">
            <a:extLst>
              <a:ext uri="{FF2B5EF4-FFF2-40B4-BE49-F238E27FC236}">
                <a16:creationId xmlns:a16="http://schemas.microsoft.com/office/drawing/2014/main" id="{BA1DEBAC-BE81-4653-B8A4-14EFF0EF07A6}"/>
              </a:ext>
            </a:extLst>
          </p:cNvPr>
          <p:cNvSpPr>
            <a:spLocks noChangeShapeType="1"/>
          </p:cNvSpPr>
          <p:nvPr/>
        </p:nvSpPr>
        <p:spPr bwMode="auto">
          <a:xfrm flipH="1">
            <a:off x="2819400" y="3886200"/>
            <a:ext cx="2133600" cy="1676400"/>
          </a:xfrm>
          <a:prstGeom prst="line">
            <a:avLst/>
          </a:prstGeom>
          <a:noFill/>
          <a:ln w="12700">
            <a:solidFill>
              <a:srgbClr val="FF0000"/>
            </a:solidFill>
            <a:round/>
            <a:headEnd type="stealth"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6" name="Line 5">
            <a:extLst>
              <a:ext uri="{FF2B5EF4-FFF2-40B4-BE49-F238E27FC236}">
                <a16:creationId xmlns:a16="http://schemas.microsoft.com/office/drawing/2014/main" id="{CBEAE864-B3D0-48D8-81DD-2F91F7EB28FD}"/>
              </a:ext>
            </a:extLst>
          </p:cNvPr>
          <p:cNvSpPr>
            <a:spLocks noChangeShapeType="1"/>
          </p:cNvSpPr>
          <p:nvPr/>
        </p:nvSpPr>
        <p:spPr bwMode="auto">
          <a:xfrm flipH="1">
            <a:off x="3048000" y="4267200"/>
            <a:ext cx="1905000" cy="1295400"/>
          </a:xfrm>
          <a:prstGeom prst="line">
            <a:avLst/>
          </a:prstGeom>
          <a:noFill/>
          <a:ln w="12700">
            <a:solidFill>
              <a:srgbClr val="FF0000"/>
            </a:solidFill>
            <a:round/>
            <a:headEnd type="stealth"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7" name="Text Box 6">
            <a:extLst>
              <a:ext uri="{FF2B5EF4-FFF2-40B4-BE49-F238E27FC236}">
                <a16:creationId xmlns:a16="http://schemas.microsoft.com/office/drawing/2014/main" id="{7EDF7D4C-5D8A-4076-A59D-597888F4D289}"/>
              </a:ext>
            </a:extLst>
          </p:cNvPr>
          <p:cNvSpPr txBox="1">
            <a:spLocks noChangeArrowheads="1"/>
          </p:cNvSpPr>
          <p:nvPr/>
        </p:nvSpPr>
        <p:spPr bwMode="auto">
          <a:xfrm>
            <a:off x="2438400" y="5638800"/>
            <a:ext cx="3429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Compilation error: variables not initialized</a:t>
            </a:r>
          </a:p>
        </p:txBody>
      </p:sp>
      <p:sp>
        <p:nvSpPr>
          <p:cNvPr id="46088" name="Rectangle 7">
            <a:extLst>
              <a:ext uri="{FF2B5EF4-FFF2-40B4-BE49-F238E27FC236}">
                <a16:creationId xmlns:a16="http://schemas.microsoft.com/office/drawing/2014/main" id="{5956BC65-7FD5-4072-AF98-3DAA30540128}"/>
              </a:ext>
            </a:extLst>
          </p:cNvPr>
          <p:cNvSpPr>
            <a:spLocks noChangeArrowheads="1"/>
          </p:cNvSpPr>
          <p:nvPr/>
        </p:nvSpPr>
        <p:spPr bwMode="auto">
          <a:xfrm>
            <a:off x="381000" y="1219200"/>
            <a:ext cx="8610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a:cs typeface="Times New Roman" panose="02020603050405020304" pitchFamily="18" charset="0"/>
              </a:rPr>
              <a:t>Java assigns no default value to a local variable inside a method.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a:extLst>
              <a:ext uri="{FF2B5EF4-FFF2-40B4-BE49-F238E27FC236}">
                <a16:creationId xmlns:a16="http://schemas.microsoft.com/office/drawing/2014/main" id="{B0C121F3-CCA1-49E5-AD40-AF1D97C00A1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C2A9FB9-A90D-4479-BFF0-BAA764595830}" type="slidenum">
              <a:rPr lang="en-US" altLang="en-US" sz="1400" smtClean="0"/>
              <a:pPr>
                <a:spcBef>
                  <a:spcPct val="0"/>
                </a:spcBef>
                <a:buClrTx/>
                <a:buSzTx/>
                <a:buFontTx/>
                <a:buNone/>
              </a:pPr>
              <a:t>29</a:t>
            </a:fld>
            <a:endParaRPr lang="en-US" altLang="en-US" sz="1400"/>
          </a:p>
        </p:txBody>
      </p:sp>
      <p:sp>
        <p:nvSpPr>
          <p:cNvPr id="47107" name="Rectangle 2">
            <a:extLst>
              <a:ext uri="{FF2B5EF4-FFF2-40B4-BE49-F238E27FC236}">
                <a16:creationId xmlns:a16="http://schemas.microsoft.com/office/drawing/2014/main" id="{62878D7B-D5AD-4188-A07A-362100B48F56}"/>
              </a:ext>
            </a:extLst>
          </p:cNvPr>
          <p:cNvSpPr>
            <a:spLocks noGrp="1" noChangeArrowheads="1"/>
          </p:cNvSpPr>
          <p:nvPr>
            <p:ph type="title"/>
          </p:nvPr>
        </p:nvSpPr>
        <p:spPr>
          <a:xfrm>
            <a:off x="0" y="381000"/>
            <a:ext cx="9144000" cy="1047750"/>
          </a:xfrm>
        </p:spPr>
        <p:txBody>
          <a:bodyPr/>
          <a:lstStyle/>
          <a:p>
            <a:r>
              <a:rPr lang="en-US" altLang="en-US" sz="4000"/>
              <a:t>Differences between Variables of </a:t>
            </a:r>
            <a:br>
              <a:rPr lang="en-US" altLang="en-US" sz="4000"/>
            </a:br>
            <a:r>
              <a:rPr lang="en-US" altLang="en-US" sz="4000"/>
              <a:t>Primitive Data Types and Object Types</a:t>
            </a:r>
            <a:br>
              <a:rPr lang="en-US" altLang="en-US" sz="4000" b="1">
                <a:latin typeface="Courier" charset="0"/>
              </a:rPr>
            </a:br>
            <a:endParaRPr lang="en-US" altLang="en-US" b="1">
              <a:latin typeface="Courier" charset="0"/>
            </a:endParaRPr>
          </a:p>
        </p:txBody>
      </p:sp>
      <p:sp>
        <p:nvSpPr>
          <p:cNvPr id="47108" name="Rectangle 9">
            <a:extLst>
              <a:ext uri="{FF2B5EF4-FFF2-40B4-BE49-F238E27FC236}">
                <a16:creationId xmlns:a16="http://schemas.microsoft.com/office/drawing/2014/main" id="{298CF6CB-51FB-4ECC-B846-D4D1449F4136}"/>
              </a:ext>
            </a:extLst>
          </p:cNvPr>
          <p:cNvSpPr>
            <a:spLocks noChangeArrowheads="1"/>
          </p:cNvSpPr>
          <p:nvPr/>
        </p:nvSpPr>
        <p:spPr bwMode="auto">
          <a:xfrm>
            <a:off x="3113088" y="2427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09" name="Rectangle 11">
            <a:extLst>
              <a:ext uri="{FF2B5EF4-FFF2-40B4-BE49-F238E27FC236}">
                <a16:creationId xmlns:a16="http://schemas.microsoft.com/office/drawing/2014/main" id="{4950EC48-5736-4433-841D-B4C2EF6014D3}"/>
              </a:ext>
            </a:extLst>
          </p:cNvPr>
          <p:cNvSpPr>
            <a:spLocks noChangeArrowheads="1"/>
          </p:cNvSpPr>
          <p:nvPr/>
        </p:nvSpPr>
        <p:spPr bwMode="auto">
          <a:xfrm>
            <a:off x="2371725" y="288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7110" name="Object 10">
            <a:extLst>
              <a:ext uri="{FF2B5EF4-FFF2-40B4-BE49-F238E27FC236}">
                <a16:creationId xmlns:a16="http://schemas.microsoft.com/office/drawing/2014/main" id="{801C4497-993B-486A-AB15-52FFB0DD7FB0}"/>
              </a:ext>
            </a:extLst>
          </p:cNvPr>
          <p:cNvGraphicFramePr>
            <a:graphicFrameLocks noChangeAspect="1"/>
          </p:cNvGraphicFramePr>
          <p:nvPr>
            <p:extLst>
              <p:ext uri="{D42A27DB-BD31-4B8C-83A1-F6EECF244321}">
                <p14:modId xmlns:p14="http://schemas.microsoft.com/office/powerpoint/2010/main" val="1258668795"/>
              </p:ext>
            </p:extLst>
          </p:nvPr>
        </p:nvGraphicFramePr>
        <p:xfrm>
          <a:off x="304800" y="1752600"/>
          <a:ext cx="8610600" cy="2124075"/>
        </p:xfrm>
        <a:graphic>
          <a:graphicData uri="http://schemas.openxmlformats.org/presentationml/2006/ole">
            <mc:AlternateContent xmlns:mc="http://schemas.openxmlformats.org/markup-compatibility/2006">
              <mc:Choice xmlns:v="urn:schemas-microsoft-com:vml" Requires="v">
                <p:oleObj spid="_x0000_s47115" r:id="rId3" imgW="4401312" imgH="1086612" progId="Word.Picture.8">
                  <p:embed/>
                </p:oleObj>
              </mc:Choice>
              <mc:Fallback>
                <p:oleObj r:id="rId3" imgW="4401312" imgH="1086612" progId="Word.Picture.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752600"/>
                        <a:ext cx="8610600" cy="2124075"/>
                      </a:xfrm>
                      <a:prstGeom prst="rect">
                        <a:avLst/>
                      </a:prstGeom>
                      <a:noFill/>
                      <a:ln>
                        <a:noFill/>
                      </a:ln>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a:extLst>
              <a:ext uri="{FF2B5EF4-FFF2-40B4-BE49-F238E27FC236}">
                <a16:creationId xmlns:a16="http://schemas.microsoft.com/office/drawing/2014/main" id="{6CEEB411-5F75-45D4-ACC1-2E0E1588C5D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EBA5780-3CFF-4B09-9651-E88C53019985}" type="slidenum">
              <a:rPr lang="en-US" altLang="en-US" sz="1400" smtClean="0"/>
              <a:pPr>
                <a:spcBef>
                  <a:spcPct val="0"/>
                </a:spcBef>
                <a:buClrTx/>
                <a:buSzTx/>
                <a:buFontTx/>
                <a:buNone/>
              </a:pPr>
              <a:t>3</a:t>
            </a:fld>
            <a:endParaRPr lang="en-US" altLang="en-US" sz="1400"/>
          </a:p>
        </p:txBody>
      </p:sp>
      <p:sp>
        <p:nvSpPr>
          <p:cNvPr id="20483" name="Rectangle 2">
            <a:extLst>
              <a:ext uri="{FF2B5EF4-FFF2-40B4-BE49-F238E27FC236}">
                <a16:creationId xmlns:a16="http://schemas.microsoft.com/office/drawing/2014/main" id="{94613AE9-5728-48AB-84C0-ADAAA96F57B0}"/>
              </a:ext>
            </a:extLst>
          </p:cNvPr>
          <p:cNvSpPr>
            <a:spLocks noGrp="1" noChangeArrowheads="1"/>
          </p:cNvSpPr>
          <p:nvPr>
            <p:ph type="title"/>
          </p:nvPr>
        </p:nvSpPr>
        <p:spPr>
          <a:xfrm>
            <a:off x="762000" y="152400"/>
            <a:ext cx="7772400" cy="609600"/>
          </a:xfrm>
        </p:spPr>
        <p:txBody>
          <a:bodyPr/>
          <a:lstStyle/>
          <a:p>
            <a:r>
              <a:rPr lang="en-US" altLang="en-US"/>
              <a:t>OO Programming Concepts</a:t>
            </a:r>
          </a:p>
        </p:txBody>
      </p:sp>
      <p:sp>
        <p:nvSpPr>
          <p:cNvPr id="20484" name="Rectangle 16">
            <a:extLst>
              <a:ext uri="{FF2B5EF4-FFF2-40B4-BE49-F238E27FC236}">
                <a16:creationId xmlns:a16="http://schemas.microsoft.com/office/drawing/2014/main" id="{919A0954-A5DB-49B8-9E85-E1CED42DB8A7}"/>
              </a:ext>
            </a:extLst>
          </p:cNvPr>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5" name="Text Box 17">
            <a:extLst>
              <a:ext uri="{FF2B5EF4-FFF2-40B4-BE49-F238E27FC236}">
                <a16:creationId xmlns:a16="http://schemas.microsoft.com/office/drawing/2014/main" id="{B96408B5-3406-43F6-8284-761DB7C53666}"/>
              </a:ext>
            </a:extLst>
          </p:cNvPr>
          <p:cNvSpPr txBox="1">
            <a:spLocks noChangeArrowheads="1"/>
          </p:cNvSpPr>
          <p:nvPr/>
        </p:nvSpPr>
        <p:spPr bwMode="auto">
          <a:xfrm>
            <a:off x="304800" y="917575"/>
            <a:ext cx="8610600" cy="569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1200150" indent="-45720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just">
              <a:spcBef>
                <a:spcPct val="50000"/>
              </a:spcBef>
              <a:buClr>
                <a:srgbClr val="7030A0"/>
              </a:buClr>
              <a:buSzTx/>
              <a:buFont typeface="Wingdings" panose="05000000000000000000" pitchFamily="2" charset="2"/>
              <a:buChar char="q"/>
            </a:pPr>
            <a:r>
              <a:rPr lang="en-US" altLang="en-US" sz="2800">
                <a:cs typeface="Courier New" panose="02070309020205020404" pitchFamily="49" charset="0"/>
              </a:rPr>
              <a:t>Object-oriented programming (OOP) involves programming using objects. </a:t>
            </a:r>
          </a:p>
          <a:p>
            <a:pPr algn="just">
              <a:spcBef>
                <a:spcPct val="50000"/>
              </a:spcBef>
              <a:buClr>
                <a:srgbClr val="7030A0"/>
              </a:buClr>
              <a:buSzTx/>
              <a:buFont typeface="Wingdings" panose="05000000000000000000" pitchFamily="2" charset="2"/>
              <a:buChar char="q"/>
            </a:pPr>
            <a:r>
              <a:rPr lang="en-US" altLang="en-US" sz="2800" b="1">
                <a:cs typeface="Courier New" panose="02070309020205020404" pitchFamily="49" charset="0"/>
              </a:rPr>
              <a:t>An </a:t>
            </a:r>
            <a:r>
              <a:rPr lang="en-US" altLang="en-US" sz="2800" b="1" i="1">
                <a:cs typeface="Courier New" panose="02070309020205020404" pitchFamily="49" charset="0"/>
              </a:rPr>
              <a:t>object</a:t>
            </a:r>
            <a:r>
              <a:rPr lang="en-US" altLang="en-US" sz="2800" b="1">
                <a:cs typeface="Courier New" panose="02070309020205020404" pitchFamily="49" charset="0"/>
              </a:rPr>
              <a:t> represents an entity in the real world that can be distinctly identified.</a:t>
            </a:r>
            <a:r>
              <a:rPr lang="en-US" altLang="en-US" sz="2800">
                <a:cs typeface="Courier New" panose="02070309020205020404" pitchFamily="49" charset="0"/>
              </a:rPr>
              <a:t> </a:t>
            </a:r>
          </a:p>
          <a:p>
            <a:pPr lvl="1" algn="just">
              <a:spcBef>
                <a:spcPct val="50000"/>
              </a:spcBef>
              <a:buClr>
                <a:srgbClr val="7030A0"/>
              </a:buClr>
              <a:buFont typeface="Wingdings" panose="05000000000000000000" pitchFamily="2" charset="2"/>
              <a:buChar char="q"/>
            </a:pPr>
            <a:r>
              <a:rPr lang="en-US" altLang="en-US" sz="2400">
                <a:cs typeface="Courier New" panose="02070309020205020404" pitchFamily="49" charset="0"/>
              </a:rPr>
              <a:t>For example, a </a:t>
            </a:r>
            <a:r>
              <a:rPr lang="en-US" altLang="en-US" sz="2400" b="1">
                <a:cs typeface="Courier New" panose="02070309020205020404" pitchFamily="49" charset="0"/>
              </a:rPr>
              <a:t>student</a:t>
            </a:r>
            <a:r>
              <a:rPr lang="en-US" altLang="en-US" sz="2400">
                <a:cs typeface="Courier New" panose="02070309020205020404" pitchFamily="49" charset="0"/>
              </a:rPr>
              <a:t>, a </a:t>
            </a:r>
            <a:r>
              <a:rPr lang="en-US" altLang="en-US" sz="2400" b="1">
                <a:cs typeface="Courier New" panose="02070309020205020404" pitchFamily="49" charset="0"/>
              </a:rPr>
              <a:t>desk</a:t>
            </a:r>
            <a:r>
              <a:rPr lang="en-US" altLang="en-US" sz="2400">
                <a:cs typeface="Courier New" panose="02070309020205020404" pitchFamily="49" charset="0"/>
              </a:rPr>
              <a:t>, a </a:t>
            </a:r>
            <a:r>
              <a:rPr lang="en-US" altLang="en-US" sz="2400" b="1">
                <a:cs typeface="Courier New" panose="02070309020205020404" pitchFamily="49" charset="0"/>
              </a:rPr>
              <a:t>circle</a:t>
            </a:r>
            <a:r>
              <a:rPr lang="en-US" altLang="en-US" sz="2400">
                <a:cs typeface="Courier New" panose="02070309020205020404" pitchFamily="49" charset="0"/>
              </a:rPr>
              <a:t>, a </a:t>
            </a:r>
            <a:r>
              <a:rPr lang="en-US" altLang="en-US" sz="2400" b="1">
                <a:cs typeface="Courier New" panose="02070309020205020404" pitchFamily="49" charset="0"/>
              </a:rPr>
              <a:t>button</a:t>
            </a:r>
            <a:r>
              <a:rPr lang="en-US" altLang="en-US" sz="2400">
                <a:cs typeface="Courier New" panose="02070309020205020404" pitchFamily="49" charset="0"/>
              </a:rPr>
              <a:t>, and even a </a:t>
            </a:r>
            <a:r>
              <a:rPr lang="en-US" altLang="en-US" sz="2400" b="1">
                <a:cs typeface="Courier New" panose="02070309020205020404" pitchFamily="49" charset="0"/>
              </a:rPr>
              <a:t>loan</a:t>
            </a:r>
            <a:r>
              <a:rPr lang="en-US" altLang="en-US" sz="2400">
                <a:cs typeface="Courier New" panose="02070309020205020404" pitchFamily="49" charset="0"/>
              </a:rPr>
              <a:t> can all be viewed as objects. </a:t>
            </a:r>
            <a:r>
              <a:rPr lang="en-US" altLang="en-US" sz="2400" i="1">
                <a:cs typeface="Courier New" panose="02070309020205020404" pitchFamily="49" charset="0"/>
              </a:rPr>
              <a:t>An object has a unique identity, state, and behaviors. </a:t>
            </a:r>
          </a:p>
          <a:p>
            <a:pPr algn="just">
              <a:spcBef>
                <a:spcPct val="50000"/>
              </a:spcBef>
              <a:buClr>
                <a:srgbClr val="7030A0"/>
              </a:buClr>
              <a:buSzTx/>
              <a:buFont typeface="Wingdings" panose="05000000000000000000" pitchFamily="2" charset="2"/>
              <a:buChar char="q"/>
            </a:pPr>
            <a:r>
              <a:rPr lang="en-US" altLang="en-US" sz="2800">
                <a:cs typeface="Courier New" panose="02070309020205020404" pitchFamily="49" charset="0"/>
              </a:rPr>
              <a:t>The </a:t>
            </a:r>
            <a:r>
              <a:rPr lang="en-US" altLang="en-US" sz="2800" b="1" i="1">
                <a:cs typeface="Courier New" panose="02070309020205020404" pitchFamily="49" charset="0"/>
              </a:rPr>
              <a:t>state</a:t>
            </a:r>
            <a:r>
              <a:rPr lang="en-US" altLang="en-US" sz="2800">
                <a:cs typeface="Courier New" panose="02070309020205020404" pitchFamily="49" charset="0"/>
              </a:rPr>
              <a:t> of an object consists of a set of </a:t>
            </a:r>
            <a:r>
              <a:rPr lang="en-US" altLang="en-US" sz="2800" i="1">
                <a:cs typeface="Courier New" panose="02070309020205020404" pitchFamily="49" charset="0"/>
              </a:rPr>
              <a:t>data</a:t>
            </a:r>
            <a:r>
              <a:rPr lang="en-US" altLang="en-US" sz="2800">
                <a:cs typeface="Courier New" panose="02070309020205020404" pitchFamily="49" charset="0"/>
              </a:rPr>
              <a:t> </a:t>
            </a:r>
            <a:r>
              <a:rPr lang="en-US" altLang="en-US" sz="2800" i="1">
                <a:cs typeface="Courier New" panose="02070309020205020404" pitchFamily="49" charset="0"/>
              </a:rPr>
              <a:t>fields</a:t>
            </a:r>
            <a:r>
              <a:rPr lang="en-US" altLang="en-US" sz="2800">
                <a:cs typeface="Courier New" panose="02070309020205020404" pitchFamily="49" charset="0"/>
              </a:rPr>
              <a:t> (also known as </a:t>
            </a:r>
            <a:r>
              <a:rPr lang="en-US" altLang="en-US" sz="2800" i="1">
                <a:cs typeface="Courier New" panose="02070309020205020404" pitchFamily="49" charset="0"/>
              </a:rPr>
              <a:t>properties</a:t>
            </a:r>
            <a:r>
              <a:rPr lang="en-US" altLang="en-US" sz="2800">
                <a:cs typeface="Courier New" panose="02070309020205020404" pitchFamily="49" charset="0"/>
              </a:rPr>
              <a:t>) with their current values. </a:t>
            </a:r>
          </a:p>
          <a:p>
            <a:pPr algn="just">
              <a:spcBef>
                <a:spcPct val="50000"/>
              </a:spcBef>
              <a:buClr>
                <a:srgbClr val="7030A0"/>
              </a:buClr>
              <a:buSzTx/>
              <a:buFont typeface="Wingdings" panose="05000000000000000000" pitchFamily="2" charset="2"/>
              <a:buChar char="q"/>
            </a:pPr>
            <a:r>
              <a:rPr lang="en-US" altLang="en-US" sz="2800">
                <a:cs typeface="Courier New" panose="02070309020205020404" pitchFamily="49" charset="0"/>
              </a:rPr>
              <a:t>The </a:t>
            </a:r>
            <a:r>
              <a:rPr lang="en-US" altLang="en-US" sz="2800" b="1" i="1">
                <a:cs typeface="Courier New" panose="02070309020205020404" pitchFamily="49" charset="0"/>
              </a:rPr>
              <a:t>behavior</a:t>
            </a:r>
            <a:r>
              <a:rPr lang="en-US" altLang="en-US" sz="2800">
                <a:cs typeface="Courier New" panose="02070309020205020404" pitchFamily="49" charset="0"/>
              </a:rPr>
              <a:t> of an object is defined by a set of methods.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3F9006E3-72C2-406D-B059-A7340348F90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560B166-4520-4E85-8308-65210206ADBB}" type="slidenum">
              <a:rPr lang="en-US" altLang="en-US" sz="1400" smtClean="0"/>
              <a:pPr>
                <a:spcBef>
                  <a:spcPct val="0"/>
                </a:spcBef>
                <a:buClrTx/>
                <a:buSzTx/>
                <a:buFontTx/>
                <a:buNone/>
              </a:pPr>
              <a:t>30</a:t>
            </a:fld>
            <a:endParaRPr lang="en-US" altLang="en-US" sz="1400"/>
          </a:p>
        </p:txBody>
      </p:sp>
      <p:sp>
        <p:nvSpPr>
          <p:cNvPr id="48131" name="Rectangle 2">
            <a:extLst>
              <a:ext uri="{FF2B5EF4-FFF2-40B4-BE49-F238E27FC236}">
                <a16:creationId xmlns:a16="http://schemas.microsoft.com/office/drawing/2014/main" id="{915BE596-E818-4A45-B7D8-1EF715C8A304}"/>
              </a:ext>
            </a:extLst>
          </p:cNvPr>
          <p:cNvSpPr>
            <a:spLocks noGrp="1" noChangeArrowheads="1"/>
          </p:cNvSpPr>
          <p:nvPr>
            <p:ph type="title"/>
          </p:nvPr>
        </p:nvSpPr>
        <p:spPr>
          <a:xfrm>
            <a:off x="685800" y="0"/>
            <a:ext cx="7772400" cy="1428750"/>
          </a:xfrm>
        </p:spPr>
        <p:txBody>
          <a:bodyPr/>
          <a:lstStyle/>
          <a:p>
            <a:r>
              <a:rPr lang="en-US" altLang="en-US"/>
              <a:t>Copying Variables of Primitive Data Types and Object Types</a:t>
            </a:r>
          </a:p>
        </p:txBody>
      </p:sp>
      <p:sp>
        <p:nvSpPr>
          <p:cNvPr id="48132" name="Rectangle 7">
            <a:extLst>
              <a:ext uri="{FF2B5EF4-FFF2-40B4-BE49-F238E27FC236}">
                <a16:creationId xmlns:a16="http://schemas.microsoft.com/office/drawing/2014/main" id="{19985A76-6551-4C10-9574-BE38BF51592B}"/>
              </a:ext>
            </a:extLst>
          </p:cNvPr>
          <p:cNvSpPr>
            <a:spLocks noChangeArrowheads="1"/>
          </p:cNvSpPr>
          <p:nvPr/>
        </p:nvSpPr>
        <p:spPr bwMode="auto">
          <a:xfrm>
            <a:off x="0" y="2557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3" name="Rectangle 9">
            <a:extLst>
              <a:ext uri="{FF2B5EF4-FFF2-40B4-BE49-F238E27FC236}">
                <a16:creationId xmlns:a16="http://schemas.microsoft.com/office/drawing/2014/main" id="{21EF678C-2EAA-4EDF-9624-1BDBF8535DD6}"/>
              </a:ext>
            </a:extLst>
          </p:cNvPr>
          <p:cNvSpPr>
            <a:spLocks noChangeArrowheads="1"/>
          </p:cNvSpPr>
          <p:nvPr/>
        </p:nvSpPr>
        <p:spPr bwMode="auto">
          <a:xfrm>
            <a:off x="0" y="2830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8134" name="Object 8">
            <a:extLst>
              <a:ext uri="{FF2B5EF4-FFF2-40B4-BE49-F238E27FC236}">
                <a16:creationId xmlns:a16="http://schemas.microsoft.com/office/drawing/2014/main" id="{84486FCA-1E07-49C5-B522-40E8D02DB14D}"/>
              </a:ext>
            </a:extLst>
          </p:cNvPr>
          <p:cNvGraphicFramePr>
            <a:graphicFrameLocks noChangeAspect="1"/>
          </p:cNvGraphicFramePr>
          <p:nvPr>
            <p:extLst>
              <p:ext uri="{D42A27DB-BD31-4B8C-83A1-F6EECF244321}">
                <p14:modId xmlns:p14="http://schemas.microsoft.com/office/powerpoint/2010/main" val="1524250168"/>
              </p:ext>
            </p:extLst>
          </p:nvPr>
        </p:nvGraphicFramePr>
        <p:xfrm>
          <a:off x="155575" y="1662113"/>
          <a:ext cx="3763963" cy="2090737"/>
        </p:xfrm>
        <a:graphic>
          <a:graphicData uri="http://schemas.openxmlformats.org/presentationml/2006/ole">
            <mc:AlternateContent xmlns:mc="http://schemas.openxmlformats.org/markup-compatibility/2006">
              <mc:Choice xmlns:v="urn:schemas-microsoft-com:vml" Requires="v">
                <p:oleObj spid="_x0000_s48145" name="Picture" r:id="rId3" imgW="2156460" imgH="1197864" progId="Word.Picture.8">
                  <p:embed/>
                </p:oleObj>
              </mc:Choice>
              <mc:Fallback>
                <p:oleObj name="Picture" r:id="rId3" imgW="2156460" imgH="1197864"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1662113"/>
                        <a:ext cx="3763963" cy="2090737"/>
                      </a:xfrm>
                      <a:prstGeom prst="rect">
                        <a:avLst/>
                      </a:prstGeom>
                      <a:noFill/>
                      <a:ln>
                        <a:noFill/>
                      </a:ln>
                    </p:spPr>
                  </p:pic>
                </p:oleObj>
              </mc:Fallback>
            </mc:AlternateContent>
          </a:graphicData>
        </a:graphic>
      </p:graphicFrame>
      <p:sp>
        <p:nvSpPr>
          <p:cNvPr id="48135" name="Rectangle 11">
            <a:extLst>
              <a:ext uri="{FF2B5EF4-FFF2-40B4-BE49-F238E27FC236}">
                <a16:creationId xmlns:a16="http://schemas.microsoft.com/office/drawing/2014/main" id="{62663287-C21B-40BE-A518-301F482FBAC7}"/>
              </a:ext>
            </a:extLst>
          </p:cNvPr>
          <p:cNvSpPr>
            <a:spLocks noChangeArrowheads="1"/>
          </p:cNvSpPr>
          <p:nvPr/>
        </p:nvSpPr>
        <p:spPr bwMode="auto">
          <a:xfrm>
            <a:off x="0" y="2557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8136" name="Object 10">
            <a:extLst>
              <a:ext uri="{FF2B5EF4-FFF2-40B4-BE49-F238E27FC236}">
                <a16:creationId xmlns:a16="http://schemas.microsoft.com/office/drawing/2014/main" id="{349E88FC-A491-4CBF-9752-BED67894D190}"/>
              </a:ext>
            </a:extLst>
          </p:cNvPr>
          <p:cNvGraphicFramePr>
            <a:graphicFrameLocks noChangeAspect="1"/>
          </p:cNvGraphicFramePr>
          <p:nvPr>
            <p:extLst>
              <p:ext uri="{D42A27DB-BD31-4B8C-83A1-F6EECF244321}">
                <p14:modId xmlns:p14="http://schemas.microsoft.com/office/powerpoint/2010/main" val="3017328400"/>
              </p:ext>
            </p:extLst>
          </p:nvPr>
        </p:nvGraphicFramePr>
        <p:xfrm>
          <a:off x="3689350" y="3621088"/>
          <a:ext cx="5340350" cy="2703512"/>
        </p:xfrm>
        <a:graphic>
          <a:graphicData uri="http://schemas.openxmlformats.org/presentationml/2006/ole">
            <mc:AlternateContent xmlns:mc="http://schemas.openxmlformats.org/markup-compatibility/2006">
              <mc:Choice xmlns:v="urn:schemas-microsoft-com:vml" Requires="v">
                <p:oleObj spid="_x0000_s48146" name="Picture" r:id="rId5" imgW="3438873" imgH="1737664" progId="Word.Picture.8">
                  <p:embed/>
                </p:oleObj>
              </mc:Choice>
              <mc:Fallback>
                <p:oleObj name="Picture" r:id="rId5" imgW="3438873" imgH="1737664" progId="Word.Picture.8">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9350" y="3621088"/>
                        <a:ext cx="5340350" cy="2703512"/>
                      </a:xfrm>
                      <a:prstGeom prst="rect">
                        <a:avLst/>
                      </a:prstGeom>
                      <a:noFill/>
                      <a:ln>
                        <a:noFill/>
                      </a:ln>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a:extLst>
              <a:ext uri="{FF2B5EF4-FFF2-40B4-BE49-F238E27FC236}">
                <a16:creationId xmlns:a16="http://schemas.microsoft.com/office/drawing/2014/main" id="{E370AF27-FD5D-4E8B-8AD9-B4045DFD7C4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9B0FFD6-3DBD-4283-9D32-C9738359C8A4}" type="slidenum">
              <a:rPr lang="en-US" altLang="en-US" sz="1400" smtClean="0"/>
              <a:pPr>
                <a:spcBef>
                  <a:spcPct val="0"/>
                </a:spcBef>
                <a:buClrTx/>
                <a:buSzTx/>
                <a:buFontTx/>
                <a:buNone/>
              </a:pPr>
              <a:t>31</a:t>
            </a:fld>
            <a:endParaRPr lang="en-US" altLang="en-US" sz="1400"/>
          </a:p>
        </p:txBody>
      </p:sp>
      <p:sp>
        <p:nvSpPr>
          <p:cNvPr id="49155" name="Rectangle 2">
            <a:extLst>
              <a:ext uri="{FF2B5EF4-FFF2-40B4-BE49-F238E27FC236}">
                <a16:creationId xmlns:a16="http://schemas.microsoft.com/office/drawing/2014/main" id="{1443E98D-15B2-40AD-B604-7E8566A058FA}"/>
              </a:ext>
            </a:extLst>
          </p:cNvPr>
          <p:cNvSpPr>
            <a:spLocks noGrp="1" noChangeArrowheads="1"/>
          </p:cNvSpPr>
          <p:nvPr>
            <p:ph type="title"/>
          </p:nvPr>
        </p:nvSpPr>
        <p:spPr>
          <a:xfrm>
            <a:off x="685800" y="0"/>
            <a:ext cx="7772400" cy="1428750"/>
          </a:xfrm>
        </p:spPr>
        <p:txBody>
          <a:bodyPr/>
          <a:lstStyle/>
          <a:p>
            <a:r>
              <a:rPr lang="en-US" altLang="en-US"/>
              <a:t>Garbage Collection</a:t>
            </a:r>
          </a:p>
        </p:txBody>
      </p:sp>
      <p:sp>
        <p:nvSpPr>
          <p:cNvPr id="49156" name="Rectangle 3">
            <a:extLst>
              <a:ext uri="{FF2B5EF4-FFF2-40B4-BE49-F238E27FC236}">
                <a16:creationId xmlns:a16="http://schemas.microsoft.com/office/drawing/2014/main" id="{CF539C7A-EC3F-4FE7-A0F5-1350E2DC6CD8}"/>
              </a:ext>
            </a:extLst>
          </p:cNvPr>
          <p:cNvSpPr>
            <a:spLocks noGrp="1" noChangeArrowheads="1"/>
          </p:cNvSpPr>
          <p:nvPr>
            <p:ph type="body" idx="1"/>
          </p:nvPr>
        </p:nvSpPr>
        <p:spPr>
          <a:xfrm>
            <a:off x="685800" y="1371600"/>
            <a:ext cx="8001000" cy="4953000"/>
          </a:xfrm>
        </p:spPr>
        <p:txBody>
          <a:bodyPr/>
          <a:lstStyle/>
          <a:p>
            <a:pPr marL="0" indent="0">
              <a:buFont typeface="Monotype Sorts" pitchFamily="2" charset="2"/>
              <a:buNone/>
            </a:pPr>
            <a:r>
              <a:rPr lang="en-US" altLang="en-US" sz="3600" dirty="0">
                <a:cs typeface="Times New Roman" panose="02020603050405020304" pitchFamily="18" charset="0"/>
              </a:rPr>
              <a:t>As shown in the previous figure, after the assignment statement c1 = c2, c1 points to the same object referenced by c2. The object previously referenced by c1 is no longer referenced. This object is known as garbage. Garbage is automatically collected by JVM.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90ABD9E4-B414-4FFD-BA4A-EA09ACD2152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C13F285-4482-4B3E-A72F-591256D11092}" type="slidenum">
              <a:rPr lang="en-US" altLang="en-US" sz="1400" smtClean="0"/>
              <a:pPr>
                <a:spcBef>
                  <a:spcPct val="0"/>
                </a:spcBef>
                <a:buClrTx/>
                <a:buSzTx/>
                <a:buFontTx/>
                <a:buNone/>
              </a:pPr>
              <a:t>32</a:t>
            </a:fld>
            <a:endParaRPr lang="en-US" altLang="en-US" sz="1400"/>
          </a:p>
        </p:txBody>
      </p:sp>
      <p:sp>
        <p:nvSpPr>
          <p:cNvPr id="50179" name="Rectangle 2">
            <a:extLst>
              <a:ext uri="{FF2B5EF4-FFF2-40B4-BE49-F238E27FC236}">
                <a16:creationId xmlns:a16="http://schemas.microsoft.com/office/drawing/2014/main" id="{75F9506E-97BD-47F3-856A-CA9BEEE94EB0}"/>
              </a:ext>
            </a:extLst>
          </p:cNvPr>
          <p:cNvSpPr>
            <a:spLocks noGrp="1" noChangeArrowheads="1"/>
          </p:cNvSpPr>
          <p:nvPr>
            <p:ph type="title"/>
          </p:nvPr>
        </p:nvSpPr>
        <p:spPr>
          <a:xfrm>
            <a:off x="685800" y="0"/>
            <a:ext cx="7772400" cy="1428750"/>
          </a:xfrm>
        </p:spPr>
        <p:txBody>
          <a:bodyPr/>
          <a:lstStyle/>
          <a:p>
            <a:r>
              <a:rPr lang="en-US" altLang="en-US"/>
              <a:t>Garbage Collection, cont</a:t>
            </a:r>
          </a:p>
        </p:txBody>
      </p:sp>
      <p:sp>
        <p:nvSpPr>
          <p:cNvPr id="50180" name="Rectangle 3">
            <a:extLst>
              <a:ext uri="{FF2B5EF4-FFF2-40B4-BE49-F238E27FC236}">
                <a16:creationId xmlns:a16="http://schemas.microsoft.com/office/drawing/2014/main" id="{C75E51B0-32AE-4C61-9779-6909965021C3}"/>
              </a:ext>
            </a:extLst>
          </p:cNvPr>
          <p:cNvSpPr>
            <a:spLocks noGrp="1" noChangeArrowheads="1"/>
          </p:cNvSpPr>
          <p:nvPr>
            <p:ph type="body" idx="1"/>
          </p:nvPr>
        </p:nvSpPr>
        <p:spPr>
          <a:xfrm>
            <a:off x="685800" y="1371600"/>
            <a:ext cx="8001000" cy="4953000"/>
          </a:xfrm>
        </p:spPr>
        <p:txBody>
          <a:bodyPr/>
          <a:lstStyle/>
          <a:p>
            <a:pPr>
              <a:buFont typeface="Monotype Sorts" pitchFamily="2" charset="2"/>
              <a:buNone/>
            </a:pPr>
            <a:r>
              <a:rPr lang="en-US" altLang="en-US" sz="3600">
                <a:latin typeface="Courier" charset="0"/>
                <a:cs typeface="Times New Roman" panose="02020603050405020304" pitchFamily="18" charset="0"/>
              </a:rPr>
              <a:t> </a:t>
            </a:r>
            <a:r>
              <a:rPr lang="en-US" altLang="en-US" sz="3600">
                <a:cs typeface="Times New Roman" panose="02020603050405020304" pitchFamily="18" charset="0"/>
              </a:rPr>
              <a:t>TIP: If you know that an object is no longer needed, you can explicitly assign null to a reference variable for the object. The JVM will automatically collect the space if the object is not referenced by any variable</a:t>
            </a:r>
            <a:r>
              <a:rPr lang="en-US" altLang="en-US" sz="3600">
                <a:latin typeface="Courier" charset="0"/>
                <a:cs typeface="Times New Roman" panose="02020603050405020304" pitchFamily="18" charset="0"/>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a:extLst>
              <a:ext uri="{FF2B5EF4-FFF2-40B4-BE49-F238E27FC236}">
                <a16:creationId xmlns:a16="http://schemas.microsoft.com/office/drawing/2014/main" id="{9B8D49E5-6DED-445F-B8B6-70FBA1DDC79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FDD046E-A255-4CF5-AB30-5B9F65428D94}" type="slidenum">
              <a:rPr lang="en-US" altLang="en-US" sz="1400" smtClean="0"/>
              <a:pPr>
                <a:spcBef>
                  <a:spcPct val="0"/>
                </a:spcBef>
                <a:buClrTx/>
                <a:buSzTx/>
                <a:buFontTx/>
                <a:buNone/>
              </a:pPr>
              <a:t>33</a:t>
            </a:fld>
            <a:endParaRPr lang="en-US" altLang="en-US" sz="1400"/>
          </a:p>
        </p:txBody>
      </p:sp>
      <p:sp>
        <p:nvSpPr>
          <p:cNvPr id="51203" name="Rectangle 2">
            <a:extLst>
              <a:ext uri="{FF2B5EF4-FFF2-40B4-BE49-F238E27FC236}">
                <a16:creationId xmlns:a16="http://schemas.microsoft.com/office/drawing/2014/main" id="{F21AF2ED-95DA-4E92-A945-E457EAB14467}"/>
              </a:ext>
            </a:extLst>
          </p:cNvPr>
          <p:cNvSpPr>
            <a:spLocks noGrp="1" noChangeArrowheads="1"/>
          </p:cNvSpPr>
          <p:nvPr>
            <p:ph type="title"/>
          </p:nvPr>
        </p:nvSpPr>
        <p:spPr>
          <a:xfrm>
            <a:off x="457200" y="304800"/>
            <a:ext cx="8686800" cy="533400"/>
          </a:xfrm>
        </p:spPr>
        <p:txBody>
          <a:bodyPr/>
          <a:lstStyle/>
          <a:p>
            <a:r>
              <a:rPr lang="en-US" altLang="en-US"/>
              <a:t>The Date Class</a:t>
            </a:r>
            <a:endParaRPr lang="en-US" altLang="en-US">
              <a:solidFill>
                <a:schemeClr val="tx1"/>
              </a:solidFill>
              <a:latin typeface="Book Antiqua" panose="02040602050305030304" pitchFamily="18" charset="0"/>
              <a:hlinkClick r:id="rId3" action="ppaction://program"/>
            </a:endParaRPr>
          </a:p>
        </p:txBody>
      </p:sp>
      <p:sp>
        <p:nvSpPr>
          <p:cNvPr id="51204" name="Rectangle 3">
            <a:extLst>
              <a:ext uri="{FF2B5EF4-FFF2-40B4-BE49-F238E27FC236}">
                <a16:creationId xmlns:a16="http://schemas.microsoft.com/office/drawing/2014/main" id="{6CA1C9EF-AB32-4DEF-9144-C71768B8586B}"/>
              </a:ext>
            </a:extLst>
          </p:cNvPr>
          <p:cNvSpPr>
            <a:spLocks noGrp="1" noChangeArrowheads="1"/>
          </p:cNvSpPr>
          <p:nvPr>
            <p:ph type="body" idx="1"/>
          </p:nvPr>
        </p:nvSpPr>
        <p:spPr>
          <a:xfrm>
            <a:off x="152400" y="1066800"/>
            <a:ext cx="8991600" cy="1747838"/>
          </a:xfrm>
        </p:spPr>
        <p:txBody>
          <a:bodyPr/>
          <a:lstStyle/>
          <a:p>
            <a:pPr marL="0" indent="0">
              <a:lnSpc>
                <a:spcPct val="90000"/>
              </a:lnSpc>
              <a:buFont typeface="Monotype Sorts" pitchFamily="2" charset="2"/>
              <a:buNone/>
              <a:tabLst>
                <a:tab pos="0" algn="l"/>
              </a:tabLst>
            </a:pPr>
            <a:r>
              <a:rPr lang="en-US" altLang="en-US" sz="2800">
                <a:cs typeface="Times New Roman" panose="02020603050405020304" pitchFamily="18" charset="0"/>
              </a:rPr>
              <a:t>Java provides a system-independent encapsulation of date and time in the </a:t>
            </a:r>
            <a:r>
              <a:rPr lang="en-US" altLang="en-US" sz="2800" u="sng">
                <a:cs typeface="Times New Roman" panose="02020603050405020304" pitchFamily="18" charset="0"/>
              </a:rPr>
              <a:t>java.util.Date</a:t>
            </a:r>
            <a:r>
              <a:rPr lang="en-US" altLang="en-US" sz="2800">
                <a:cs typeface="Times New Roman" panose="02020603050405020304" pitchFamily="18" charset="0"/>
              </a:rPr>
              <a:t> class. You can use the </a:t>
            </a:r>
            <a:r>
              <a:rPr lang="en-US" altLang="en-US" sz="2800" u="sng">
                <a:cs typeface="Times New Roman" panose="02020603050405020304" pitchFamily="18" charset="0"/>
              </a:rPr>
              <a:t>Date</a:t>
            </a:r>
            <a:r>
              <a:rPr lang="en-US" altLang="en-US" sz="2800">
                <a:cs typeface="Times New Roman" panose="02020603050405020304" pitchFamily="18" charset="0"/>
              </a:rPr>
              <a:t> class to create an instance for the current date and time and use its </a:t>
            </a:r>
            <a:r>
              <a:rPr lang="en-US" altLang="en-US" sz="2800" u="sng">
                <a:cs typeface="Times New Roman" panose="02020603050405020304" pitchFamily="18" charset="0"/>
              </a:rPr>
              <a:t>toString</a:t>
            </a:r>
            <a:r>
              <a:rPr lang="en-US" altLang="en-US" sz="2800">
                <a:cs typeface="Times New Roman" panose="02020603050405020304" pitchFamily="18" charset="0"/>
              </a:rPr>
              <a:t> method to return the date and time as a string. </a:t>
            </a:r>
            <a:endParaRPr lang="en-US" altLang="en-US" sz="2800">
              <a:latin typeface="Courier New" panose="02070309020205020404" pitchFamily="49" charset="0"/>
              <a:cs typeface="Times New Roman" panose="02020603050405020304" pitchFamily="18" charset="0"/>
            </a:endParaRPr>
          </a:p>
        </p:txBody>
      </p:sp>
      <p:sp>
        <p:nvSpPr>
          <p:cNvPr id="51205" name="Rectangle 5">
            <a:extLst>
              <a:ext uri="{FF2B5EF4-FFF2-40B4-BE49-F238E27FC236}">
                <a16:creationId xmlns:a16="http://schemas.microsoft.com/office/drawing/2014/main" id="{14E81709-031C-4944-9D6F-D8E4CDA52089}"/>
              </a:ext>
            </a:extLst>
          </p:cNvPr>
          <p:cNvSpPr>
            <a:spLocks noChangeArrowheads="1"/>
          </p:cNvSpPr>
          <p:nvPr/>
        </p:nvSpPr>
        <p:spPr bwMode="auto">
          <a:xfrm>
            <a:off x="0" y="2754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1206" name="Object 4">
            <a:extLst>
              <a:ext uri="{FF2B5EF4-FFF2-40B4-BE49-F238E27FC236}">
                <a16:creationId xmlns:a16="http://schemas.microsoft.com/office/drawing/2014/main" id="{C03AF734-44C6-4BEC-B4A5-ED2A68857114}"/>
              </a:ext>
            </a:extLst>
          </p:cNvPr>
          <p:cNvGraphicFramePr>
            <a:graphicFrameLocks noChangeAspect="1"/>
          </p:cNvGraphicFramePr>
          <p:nvPr>
            <p:extLst>
              <p:ext uri="{D42A27DB-BD31-4B8C-83A1-F6EECF244321}">
                <p14:modId xmlns:p14="http://schemas.microsoft.com/office/powerpoint/2010/main" val="1321748868"/>
              </p:ext>
            </p:extLst>
          </p:nvPr>
        </p:nvGraphicFramePr>
        <p:xfrm>
          <a:off x="77788" y="2968625"/>
          <a:ext cx="9066212" cy="2473325"/>
        </p:xfrm>
        <a:graphic>
          <a:graphicData uri="http://schemas.openxmlformats.org/presentationml/2006/ole">
            <mc:AlternateContent xmlns:mc="http://schemas.openxmlformats.org/markup-compatibility/2006">
              <mc:Choice xmlns:v="urn:schemas-microsoft-com:vml" Requires="v">
                <p:oleObj spid="_x0000_s51211" name="Picture" r:id="rId4" imgW="4953000" imgH="1350264" progId="Word.Picture.8">
                  <p:embed/>
                </p:oleObj>
              </mc:Choice>
              <mc:Fallback>
                <p:oleObj name="Picture" r:id="rId4" imgW="4953000" imgH="1350264"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88" y="2968625"/>
                        <a:ext cx="9066212" cy="2473325"/>
                      </a:xfrm>
                      <a:prstGeom prst="rect">
                        <a:avLst/>
                      </a:prstGeom>
                      <a:noFill/>
                      <a:ln>
                        <a:noFill/>
                      </a:ln>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a:extLst>
              <a:ext uri="{FF2B5EF4-FFF2-40B4-BE49-F238E27FC236}">
                <a16:creationId xmlns:a16="http://schemas.microsoft.com/office/drawing/2014/main" id="{DC43693B-0540-4F3C-BD96-FA03F2A8BC7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83952A5-301B-4D98-8B6B-8E6E34051F4E}" type="slidenum">
              <a:rPr lang="en-US" altLang="en-US" sz="1400" smtClean="0"/>
              <a:pPr>
                <a:spcBef>
                  <a:spcPct val="0"/>
                </a:spcBef>
                <a:buClrTx/>
                <a:buSzTx/>
                <a:buFontTx/>
                <a:buNone/>
              </a:pPr>
              <a:t>34</a:t>
            </a:fld>
            <a:endParaRPr lang="en-US" altLang="en-US" sz="1400"/>
          </a:p>
        </p:txBody>
      </p:sp>
      <p:sp>
        <p:nvSpPr>
          <p:cNvPr id="52227" name="Rectangle 2">
            <a:extLst>
              <a:ext uri="{FF2B5EF4-FFF2-40B4-BE49-F238E27FC236}">
                <a16:creationId xmlns:a16="http://schemas.microsoft.com/office/drawing/2014/main" id="{C722217E-879F-468C-A18F-DB6AAB20D8A0}"/>
              </a:ext>
            </a:extLst>
          </p:cNvPr>
          <p:cNvSpPr>
            <a:spLocks noGrp="1" noChangeArrowheads="1"/>
          </p:cNvSpPr>
          <p:nvPr>
            <p:ph type="title"/>
          </p:nvPr>
        </p:nvSpPr>
        <p:spPr>
          <a:xfrm>
            <a:off x="457200" y="304800"/>
            <a:ext cx="8686800" cy="533400"/>
          </a:xfrm>
        </p:spPr>
        <p:txBody>
          <a:bodyPr/>
          <a:lstStyle/>
          <a:p>
            <a:r>
              <a:rPr lang="en-US" altLang="en-US"/>
              <a:t>The Date Class Example</a:t>
            </a:r>
            <a:endParaRPr lang="en-US" altLang="en-US">
              <a:solidFill>
                <a:schemeClr val="tx1"/>
              </a:solidFill>
              <a:latin typeface="Book Antiqua" panose="02040602050305030304" pitchFamily="18" charset="0"/>
              <a:hlinkClick r:id="rId2" action="ppaction://program"/>
            </a:endParaRPr>
          </a:p>
        </p:txBody>
      </p:sp>
      <p:sp>
        <p:nvSpPr>
          <p:cNvPr id="52228" name="Rectangle 3">
            <a:extLst>
              <a:ext uri="{FF2B5EF4-FFF2-40B4-BE49-F238E27FC236}">
                <a16:creationId xmlns:a16="http://schemas.microsoft.com/office/drawing/2014/main" id="{657F8B2B-5E6A-4DEC-BBB6-3AC0AC2FBEA6}"/>
              </a:ext>
            </a:extLst>
          </p:cNvPr>
          <p:cNvSpPr>
            <a:spLocks noGrp="1" noChangeArrowheads="1"/>
          </p:cNvSpPr>
          <p:nvPr>
            <p:ph type="body" idx="1"/>
          </p:nvPr>
        </p:nvSpPr>
        <p:spPr>
          <a:xfrm>
            <a:off x="152400" y="1066800"/>
            <a:ext cx="8991600" cy="5181600"/>
          </a:xfrm>
        </p:spPr>
        <p:txBody>
          <a:bodyPr/>
          <a:lstStyle/>
          <a:p>
            <a:pPr marL="0" indent="0">
              <a:buFont typeface="Monotype Sorts" pitchFamily="2" charset="2"/>
              <a:buNone/>
              <a:tabLst>
                <a:tab pos="0" algn="l"/>
              </a:tabLst>
            </a:pPr>
            <a:r>
              <a:rPr lang="en-US" altLang="en-US">
                <a:cs typeface="Times New Roman" panose="02020603050405020304" pitchFamily="18" charset="0"/>
              </a:rPr>
              <a:t>For example, the following code</a:t>
            </a:r>
            <a:r>
              <a:rPr lang="en-US" altLang="en-US">
                <a:latin typeface="Courier" charset="0"/>
                <a:cs typeface="Times New Roman" panose="02020603050405020304" pitchFamily="18" charset="0"/>
              </a:rPr>
              <a:t> </a:t>
            </a:r>
          </a:p>
          <a:p>
            <a:pPr marL="0" indent="0">
              <a:buFont typeface="Monotype Sorts" pitchFamily="2" charset="2"/>
              <a:buNone/>
              <a:tabLst>
                <a:tab pos="0" algn="l"/>
              </a:tabLst>
            </a:pPr>
            <a:r>
              <a:rPr lang="en-US" altLang="en-US">
                <a:latin typeface="Courier" charset="0"/>
                <a:cs typeface="Times New Roman" panose="02020603050405020304" pitchFamily="18" charset="0"/>
              </a:rPr>
              <a:t> </a:t>
            </a:r>
          </a:p>
          <a:p>
            <a:pPr marL="979488" lvl="1">
              <a:buFontTx/>
              <a:buNone/>
              <a:tabLst>
                <a:tab pos="0" algn="l"/>
              </a:tabLst>
            </a:pPr>
            <a:r>
              <a:rPr lang="en-US" altLang="en-US" sz="2400">
                <a:latin typeface="Courier New" panose="02070309020205020404" pitchFamily="49" charset="0"/>
                <a:cs typeface="Times New Roman" panose="02020603050405020304" pitchFamily="18" charset="0"/>
              </a:rPr>
              <a:t>java.util.Date date = new java.util.Date();</a:t>
            </a:r>
          </a:p>
          <a:p>
            <a:pPr marL="979488" lvl="1">
              <a:buFontTx/>
              <a:buNone/>
              <a:tabLst>
                <a:tab pos="0" algn="l"/>
              </a:tabLst>
            </a:pPr>
            <a:r>
              <a:rPr lang="en-US" altLang="en-US" sz="2400">
                <a:latin typeface="Courier New" panose="02070309020205020404" pitchFamily="49" charset="0"/>
                <a:cs typeface="Times New Roman" panose="02020603050405020304" pitchFamily="18" charset="0"/>
              </a:rPr>
              <a:t>System.out.println(date.toString());</a:t>
            </a:r>
          </a:p>
          <a:p>
            <a:pPr marL="0" indent="0">
              <a:buFont typeface="Monotype Sorts" pitchFamily="2" charset="2"/>
              <a:buNone/>
              <a:tabLst>
                <a:tab pos="0" algn="l"/>
              </a:tabLst>
            </a:pPr>
            <a:endParaRPr lang="en-US" altLang="en-US" sz="2800">
              <a:latin typeface="Courier" charset="0"/>
              <a:cs typeface="Times New Roman" panose="02020603050405020304" pitchFamily="18" charset="0"/>
            </a:endParaRPr>
          </a:p>
          <a:p>
            <a:pPr marL="0" indent="0">
              <a:buFont typeface="Monotype Sorts" pitchFamily="2" charset="2"/>
              <a:buNone/>
              <a:tabLst>
                <a:tab pos="0" algn="l"/>
              </a:tabLst>
            </a:pPr>
            <a:r>
              <a:rPr lang="en-US" altLang="en-US">
                <a:cs typeface="Times New Roman" panose="02020603050405020304" pitchFamily="18" charset="0"/>
              </a:rPr>
              <a:t>displays a string like</a:t>
            </a:r>
            <a:r>
              <a:rPr lang="en-US" altLang="en-US">
                <a:latin typeface="Courier" charset="0"/>
                <a:cs typeface="Times New Roman" panose="02020603050405020304" pitchFamily="18" charset="0"/>
              </a:rPr>
              <a:t> </a:t>
            </a:r>
            <a:r>
              <a:rPr lang="en-US" altLang="en-US" u="sng">
                <a:latin typeface="Courier New" panose="02070309020205020404" pitchFamily="49" charset="0"/>
                <a:cs typeface="Times New Roman" panose="02020603050405020304" pitchFamily="18" charset="0"/>
              </a:rPr>
              <a:t>Sun Mar 09 13:50:19 EST 2003</a:t>
            </a:r>
            <a:r>
              <a:rPr lang="en-US" altLang="en-US">
                <a:latin typeface="Courier New" panose="02070309020205020404" pitchFamily="49" charset="0"/>
                <a:cs typeface="Times New Roman" panose="02020603050405020304" pitchFamily="18" charset="0"/>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a:extLst>
              <a:ext uri="{FF2B5EF4-FFF2-40B4-BE49-F238E27FC236}">
                <a16:creationId xmlns:a16="http://schemas.microsoft.com/office/drawing/2014/main" id="{92D7D4CD-F53F-4F94-82DF-6D3A6797EE9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096DE02-E3B2-4BEA-8568-75CB96FF4228}" type="slidenum">
              <a:rPr lang="en-US" altLang="en-US" sz="1400" smtClean="0"/>
              <a:pPr>
                <a:spcBef>
                  <a:spcPct val="0"/>
                </a:spcBef>
                <a:buClrTx/>
                <a:buSzTx/>
                <a:buFontTx/>
                <a:buNone/>
              </a:pPr>
              <a:t>35</a:t>
            </a:fld>
            <a:endParaRPr lang="en-US" altLang="en-US" sz="1400"/>
          </a:p>
        </p:txBody>
      </p:sp>
      <p:sp>
        <p:nvSpPr>
          <p:cNvPr id="53251" name="Rectangle 2">
            <a:extLst>
              <a:ext uri="{FF2B5EF4-FFF2-40B4-BE49-F238E27FC236}">
                <a16:creationId xmlns:a16="http://schemas.microsoft.com/office/drawing/2014/main" id="{F1A120BF-8B32-4024-8F16-BAE7EDA076E7}"/>
              </a:ext>
            </a:extLst>
          </p:cNvPr>
          <p:cNvSpPr>
            <a:spLocks noGrp="1" noChangeArrowheads="1"/>
          </p:cNvSpPr>
          <p:nvPr>
            <p:ph type="title"/>
          </p:nvPr>
        </p:nvSpPr>
        <p:spPr>
          <a:xfrm>
            <a:off x="457200" y="304800"/>
            <a:ext cx="8686800" cy="533400"/>
          </a:xfrm>
        </p:spPr>
        <p:txBody>
          <a:bodyPr/>
          <a:lstStyle/>
          <a:p>
            <a:r>
              <a:rPr lang="en-US" altLang="en-US"/>
              <a:t>The Random Class</a:t>
            </a:r>
            <a:endParaRPr lang="en-US" altLang="en-US">
              <a:solidFill>
                <a:schemeClr val="tx1"/>
              </a:solidFill>
              <a:latin typeface="Book Antiqua" panose="02040602050305030304" pitchFamily="18" charset="0"/>
              <a:hlinkClick r:id="rId3" action="ppaction://program"/>
            </a:endParaRPr>
          </a:p>
        </p:txBody>
      </p:sp>
      <p:sp>
        <p:nvSpPr>
          <p:cNvPr id="53252" name="Rectangle 3">
            <a:extLst>
              <a:ext uri="{FF2B5EF4-FFF2-40B4-BE49-F238E27FC236}">
                <a16:creationId xmlns:a16="http://schemas.microsoft.com/office/drawing/2014/main" id="{268CD07B-260C-4AD1-B686-91809D5043D0}"/>
              </a:ext>
            </a:extLst>
          </p:cNvPr>
          <p:cNvSpPr>
            <a:spLocks noGrp="1" noChangeArrowheads="1"/>
          </p:cNvSpPr>
          <p:nvPr>
            <p:ph type="body" idx="1"/>
          </p:nvPr>
        </p:nvSpPr>
        <p:spPr>
          <a:xfrm>
            <a:off x="152400" y="1066800"/>
            <a:ext cx="8991600" cy="1747838"/>
          </a:xfrm>
        </p:spPr>
        <p:txBody>
          <a:bodyPr/>
          <a:lstStyle/>
          <a:p>
            <a:pPr marL="0" indent="0">
              <a:lnSpc>
                <a:spcPct val="90000"/>
              </a:lnSpc>
              <a:buFont typeface="Monotype Sorts" pitchFamily="2" charset="2"/>
              <a:buNone/>
              <a:tabLst>
                <a:tab pos="0" algn="l"/>
              </a:tabLst>
            </a:pPr>
            <a:r>
              <a:rPr lang="en-US" altLang="en-US" sz="2800"/>
              <a:t>You have used </a:t>
            </a:r>
            <a:r>
              <a:rPr lang="en-US" altLang="en-US" sz="2800" u="sng"/>
              <a:t>Math.random()</a:t>
            </a:r>
            <a:r>
              <a:rPr lang="en-US" altLang="en-US" sz="2800"/>
              <a:t> to obtain a random double value between 0.0 and 1.0 (excluding 1.0). A more useful random number generator is provided in the </a:t>
            </a:r>
            <a:r>
              <a:rPr lang="en-US" altLang="en-US" sz="2800" u="sng"/>
              <a:t>java.util.Random</a:t>
            </a:r>
            <a:r>
              <a:rPr lang="en-US" altLang="en-US" sz="2800"/>
              <a:t> class. </a:t>
            </a:r>
          </a:p>
        </p:txBody>
      </p:sp>
      <p:sp>
        <p:nvSpPr>
          <p:cNvPr id="53253" name="Rectangle 4">
            <a:extLst>
              <a:ext uri="{FF2B5EF4-FFF2-40B4-BE49-F238E27FC236}">
                <a16:creationId xmlns:a16="http://schemas.microsoft.com/office/drawing/2014/main" id="{63E921B4-CE4A-406C-8A05-A9CC5A498F4C}"/>
              </a:ext>
            </a:extLst>
          </p:cNvPr>
          <p:cNvSpPr>
            <a:spLocks noChangeArrowheads="1"/>
          </p:cNvSpPr>
          <p:nvPr/>
        </p:nvSpPr>
        <p:spPr bwMode="auto">
          <a:xfrm>
            <a:off x="0" y="2754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3254" name="Rectangle 7">
            <a:extLst>
              <a:ext uri="{FF2B5EF4-FFF2-40B4-BE49-F238E27FC236}">
                <a16:creationId xmlns:a16="http://schemas.microsoft.com/office/drawing/2014/main" id="{C0093923-2F1C-4898-94E1-41E575D412C8}"/>
              </a:ext>
            </a:extLst>
          </p:cNvPr>
          <p:cNvSpPr>
            <a:spLocks noChangeArrowheads="1"/>
          </p:cNvSpPr>
          <p:nvPr/>
        </p:nvSpPr>
        <p:spPr bwMode="auto">
          <a:xfrm>
            <a:off x="0" y="2644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3255" name="Object 6">
            <a:extLst>
              <a:ext uri="{FF2B5EF4-FFF2-40B4-BE49-F238E27FC236}">
                <a16:creationId xmlns:a16="http://schemas.microsoft.com/office/drawing/2014/main" id="{B535EB19-DDEE-4270-9E94-7E3DFB62F2EB}"/>
              </a:ext>
            </a:extLst>
          </p:cNvPr>
          <p:cNvGraphicFramePr>
            <a:graphicFrameLocks noChangeAspect="1"/>
          </p:cNvGraphicFramePr>
          <p:nvPr>
            <p:extLst>
              <p:ext uri="{D42A27DB-BD31-4B8C-83A1-F6EECF244321}">
                <p14:modId xmlns:p14="http://schemas.microsoft.com/office/powerpoint/2010/main" val="2111116893"/>
              </p:ext>
            </p:extLst>
          </p:nvPr>
        </p:nvGraphicFramePr>
        <p:xfrm>
          <a:off x="309563" y="2814638"/>
          <a:ext cx="8564562" cy="3360737"/>
        </p:xfrm>
        <a:graphic>
          <a:graphicData uri="http://schemas.openxmlformats.org/presentationml/2006/ole">
            <mc:AlternateContent xmlns:mc="http://schemas.openxmlformats.org/markup-compatibility/2006">
              <mc:Choice xmlns:v="urn:schemas-microsoft-com:vml" Requires="v">
                <p:oleObj spid="_x0000_s53260" name="Picture" r:id="rId4" imgW="4006596" imgH="1571244" progId="Word.Picture.8">
                  <p:embed/>
                </p:oleObj>
              </mc:Choice>
              <mc:Fallback>
                <p:oleObj name="Picture" r:id="rId4" imgW="4006596" imgH="1571244" progId="Word.Picture.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563" y="2814638"/>
                        <a:ext cx="8564562" cy="3360737"/>
                      </a:xfrm>
                      <a:prstGeom prst="rect">
                        <a:avLst/>
                      </a:prstGeom>
                      <a:noFill/>
                      <a:ln>
                        <a:noFill/>
                      </a:ln>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a:extLst>
              <a:ext uri="{FF2B5EF4-FFF2-40B4-BE49-F238E27FC236}">
                <a16:creationId xmlns:a16="http://schemas.microsoft.com/office/drawing/2014/main" id="{5F4DEB7D-1CF9-4B88-9C62-BF1C1DEE4D0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D8BF381-4E32-4D31-9DA5-451724460A8F}" type="slidenum">
              <a:rPr lang="en-US" altLang="en-US" sz="1400" smtClean="0"/>
              <a:pPr>
                <a:spcBef>
                  <a:spcPct val="0"/>
                </a:spcBef>
                <a:buClrTx/>
                <a:buSzTx/>
                <a:buFontTx/>
                <a:buNone/>
              </a:pPr>
              <a:t>36</a:t>
            </a:fld>
            <a:endParaRPr lang="en-US" altLang="en-US" sz="1400"/>
          </a:p>
        </p:txBody>
      </p:sp>
      <p:sp>
        <p:nvSpPr>
          <p:cNvPr id="54275" name="Rectangle 2">
            <a:extLst>
              <a:ext uri="{FF2B5EF4-FFF2-40B4-BE49-F238E27FC236}">
                <a16:creationId xmlns:a16="http://schemas.microsoft.com/office/drawing/2014/main" id="{FFF82813-5F0C-48D3-BA25-3E3C7B46330E}"/>
              </a:ext>
            </a:extLst>
          </p:cNvPr>
          <p:cNvSpPr>
            <a:spLocks noGrp="1" noChangeArrowheads="1"/>
          </p:cNvSpPr>
          <p:nvPr>
            <p:ph type="title"/>
          </p:nvPr>
        </p:nvSpPr>
        <p:spPr>
          <a:xfrm>
            <a:off x="457200" y="304800"/>
            <a:ext cx="8686800" cy="533400"/>
          </a:xfrm>
        </p:spPr>
        <p:txBody>
          <a:bodyPr/>
          <a:lstStyle/>
          <a:p>
            <a:r>
              <a:rPr lang="en-US" altLang="en-US"/>
              <a:t>The Random Class Example</a:t>
            </a:r>
            <a:endParaRPr lang="en-US" altLang="en-US">
              <a:solidFill>
                <a:schemeClr val="tx1"/>
              </a:solidFill>
              <a:latin typeface="Book Antiqua" panose="02040602050305030304" pitchFamily="18" charset="0"/>
              <a:hlinkClick r:id="rId2" action="ppaction://program"/>
            </a:endParaRPr>
          </a:p>
        </p:txBody>
      </p:sp>
      <p:sp>
        <p:nvSpPr>
          <p:cNvPr id="54276" name="Rectangle 3">
            <a:extLst>
              <a:ext uri="{FF2B5EF4-FFF2-40B4-BE49-F238E27FC236}">
                <a16:creationId xmlns:a16="http://schemas.microsoft.com/office/drawing/2014/main" id="{8918C0E0-7820-456A-AD26-8548DED30DF5}"/>
              </a:ext>
            </a:extLst>
          </p:cNvPr>
          <p:cNvSpPr>
            <a:spLocks noGrp="1" noChangeArrowheads="1"/>
          </p:cNvSpPr>
          <p:nvPr>
            <p:ph type="body" idx="1"/>
          </p:nvPr>
        </p:nvSpPr>
        <p:spPr>
          <a:xfrm>
            <a:off x="152400" y="1066800"/>
            <a:ext cx="8991600" cy="1133475"/>
          </a:xfrm>
        </p:spPr>
        <p:txBody>
          <a:bodyPr/>
          <a:lstStyle/>
          <a:p>
            <a:pPr marL="0" indent="0">
              <a:lnSpc>
                <a:spcPct val="90000"/>
              </a:lnSpc>
              <a:buFont typeface="Monotype Sorts" pitchFamily="2" charset="2"/>
              <a:buNone/>
              <a:tabLst>
                <a:tab pos="0" algn="l"/>
              </a:tabLst>
            </a:pPr>
            <a:r>
              <a:rPr lang="en-US" altLang="en-US" sz="2800"/>
              <a:t>If two </a:t>
            </a:r>
            <a:r>
              <a:rPr lang="en-US" altLang="en-US" sz="2800" u="sng"/>
              <a:t>Random</a:t>
            </a:r>
            <a:r>
              <a:rPr lang="en-US" altLang="en-US" sz="2800"/>
              <a:t> objects have the same seed, they will generate identical sequences of numbers. For example, the following code creates two </a:t>
            </a:r>
            <a:r>
              <a:rPr lang="en-US" altLang="en-US" sz="2800" u="sng"/>
              <a:t>Random</a:t>
            </a:r>
            <a:r>
              <a:rPr lang="en-US" altLang="en-US" sz="2800"/>
              <a:t> objects with the same seed 3. </a:t>
            </a:r>
          </a:p>
        </p:txBody>
      </p:sp>
      <p:sp>
        <p:nvSpPr>
          <p:cNvPr id="54277" name="Rectangle 4">
            <a:extLst>
              <a:ext uri="{FF2B5EF4-FFF2-40B4-BE49-F238E27FC236}">
                <a16:creationId xmlns:a16="http://schemas.microsoft.com/office/drawing/2014/main" id="{47FB3987-8A0C-48C4-81C8-C725998ED261}"/>
              </a:ext>
            </a:extLst>
          </p:cNvPr>
          <p:cNvSpPr>
            <a:spLocks noChangeArrowheads="1"/>
          </p:cNvSpPr>
          <p:nvPr/>
        </p:nvSpPr>
        <p:spPr bwMode="auto">
          <a:xfrm>
            <a:off x="0" y="2754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4278" name="Rectangle 5">
            <a:extLst>
              <a:ext uri="{FF2B5EF4-FFF2-40B4-BE49-F238E27FC236}">
                <a16:creationId xmlns:a16="http://schemas.microsoft.com/office/drawing/2014/main" id="{EF2301F4-072B-4CFB-84B8-05A152BBBB60}"/>
              </a:ext>
            </a:extLst>
          </p:cNvPr>
          <p:cNvSpPr>
            <a:spLocks noChangeArrowheads="1"/>
          </p:cNvSpPr>
          <p:nvPr/>
        </p:nvSpPr>
        <p:spPr bwMode="auto">
          <a:xfrm>
            <a:off x="0" y="2644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4279" name="Rectangle 7">
            <a:extLst>
              <a:ext uri="{FF2B5EF4-FFF2-40B4-BE49-F238E27FC236}">
                <a16:creationId xmlns:a16="http://schemas.microsoft.com/office/drawing/2014/main" id="{6A7E47E4-0328-4FF7-B1B6-107E3B11BAF1}"/>
              </a:ext>
            </a:extLst>
          </p:cNvPr>
          <p:cNvSpPr>
            <a:spLocks noChangeArrowheads="1"/>
          </p:cNvSpPr>
          <p:nvPr/>
        </p:nvSpPr>
        <p:spPr bwMode="auto">
          <a:xfrm>
            <a:off x="152400" y="2392363"/>
            <a:ext cx="7069138" cy="272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tabLst>
                <a:tab pos="0" algn="l"/>
              </a:tabLst>
              <a:defRPr sz="3200">
                <a:solidFill>
                  <a:schemeClr val="tx1"/>
                </a:solidFill>
                <a:latin typeface="Times New Roman" panose="02020603050405020304" pitchFamily="18" charset="0"/>
              </a:defRPr>
            </a:lvl1pPr>
            <a:lvl2pPr marL="979488" indent="-285750">
              <a:spcBef>
                <a:spcPct val="20000"/>
              </a:spcBef>
              <a:buClr>
                <a:schemeClr val="tx1"/>
              </a:buClr>
              <a:buChar char="–"/>
              <a:tabLst>
                <a:tab pos="0" algn="l"/>
              </a:tabLst>
              <a:defRPr sz="2800">
                <a:solidFill>
                  <a:schemeClr val="tx1"/>
                </a:solidFill>
                <a:latin typeface="Times New Roman" panose="02020603050405020304" pitchFamily="18" charset="0"/>
              </a:defRPr>
            </a:lvl2pPr>
            <a:lvl3pPr marL="1322388" indent="-228600">
              <a:spcBef>
                <a:spcPct val="20000"/>
              </a:spcBef>
              <a:buClr>
                <a:schemeClr val="accent2"/>
              </a:buClr>
              <a:buSzPct val="65000"/>
              <a:buFont typeface="Monotype Sorts" pitchFamily="2" charset="2"/>
              <a:buChar char="u"/>
              <a:tabLst>
                <a:tab pos="0" algn="l"/>
              </a:tabLst>
              <a:defRPr sz="2400">
                <a:solidFill>
                  <a:schemeClr val="tx1"/>
                </a:solidFill>
                <a:latin typeface="Times New Roman" panose="02020603050405020304" pitchFamily="18" charset="0"/>
              </a:defRPr>
            </a:lvl3pPr>
            <a:lvl4pPr marL="1665288" indent="-228600">
              <a:spcBef>
                <a:spcPct val="20000"/>
              </a:spcBef>
              <a:buClr>
                <a:schemeClr val="tx1"/>
              </a:buClr>
              <a:buChar char="–"/>
              <a:tabLst>
                <a:tab pos="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0" algn="l"/>
              </a:tabLst>
              <a:defRPr sz="2000">
                <a:solidFill>
                  <a:schemeClr val="tx1"/>
                </a:solidFill>
                <a:latin typeface="Times New Roman" panose="02020603050405020304" pitchFamily="18" charset="0"/>
              </a:defRPr>
            </a:lvl9pPr>
          </a:lstStyle>
          <a:p>
            <a:pPr>
              <a:buFont typeface="Monotype Sorts" pitchFamily="2" charset="2"/>
              <a:buNone/>
            </a:pPr>
            <a:r>
              <a:rPr lang="en-US" altLang="en-US" sz="1800">
                <a:latin typeface="Courier New" panose="02070309020205020404" pitchFamily="49" charset="0"/>
              </a:rPr>
              <a:t>Random random1 = new Random(3);</a:t>
            </a:r>
          </a:p>
          <a:p>
            <a:pPr>
              <a:buFont typeface="Monotype Sorts" pitchFamily="2" charset="2"/>
              <a:buNone/>
            </a:pPr>
            <a:r>
              <a:rPr lang="en-US" altLang="en-US" sz="1800">
                <a:latin typeface="Courier New" panose="02070309020205020404" pitchFamily="49" charset="0"/>
              </a:rPr>
              <a:t>System.out.print("From random1: ");</a:t>
            </a:r>
          </a:p>
          <a:p>
            <a:pPr>
              <a:buFont typeface="Monotype Sorts" pitchFamily="2" charset="2"/>
              <a:buNone/>
            </a:pPr>
            <a:r>
              <a:rPr lang="en-US" altLang="en-US" sz="1800">
                <a:latin typeface="Courier New" panose="02070309020205020404" pitchFamily="49" charset="0"/>
              </a:rPr>
              <a:t>for (int i = 0; i &lt; 10; i++)</a:t>
            </a:r>
          </a:p>
          <a:p>
            <a:pPr>
              <a:buFont typeface="Monotype Sorts" pitchFamily="2" charset="2"/>
              <a:buNone/>
            </a:pPr>
            <a:r>
              <a:rPr lang="en-US" altLang="en-US" sz="1800">
                <a:latin typeface="Courier New" panose="02070309020205020404" pitchFamily="49" charset="0"/>
              </a:rPr>
              <a:t>  System.out.print(random1.nextInt(1000) + " ");</a:t>
            </a:r>
          </a:p>
          <a:p>
            <a:pPr>
              <a:buFont typeface="Monotype Sorts" pitchFamily="2" charset="2"/>
              <a:buNone/>
            </a:pPr>
            <a:r>
              <a:rPr lang="en-US" altLang="en-US" sz="1800">
                <a:latin typeface="Courier New" panose="02070309020205020404" pitchFamily="49" charset="0"/>
              </a:rPr>
              <a:t>Random random2 = new Random(3);</a:t>
            </a:r>
          </a:p>
          <a:p>
            <a:pPr>
              <a:buFont typeface="Monotype Sorts" pitchFamily="2" charset="2"/>
              <a:buNone/>
            </a:pPr>
            <a:r>
              <a:rPr lang="en-US" altLang="en-US" sz="1800">
                <a:latin typeface="Courier New" panose="02070309020205020404" pitchFamily="49" charset="0"/>
              </a:rPr>
              <a:t>System.out.print("\nFrom random2: ");</a:t>
            </a:r>
          </a:p>
          <a:p>
            <a:pPr>
              <a:buFont typeface="Monotype Sorts" pitchFamily="2" charset="2"/>
              <a:buNone/>
            </a:pPr>
            <a:r>
              <a:rPr lang="en-US" altLang="en-US" sz="1800">
                <a:latin typeface="Courier New" panose="02070309020205020404" pitchFamily="49" charset="0"/>
              </a:rPr>
              <a:t>for (int i = 0; i &lt; 10; i++)</a:t>
            </a:r>
          </a:p>
          <a:p>
            <a:pPr>
              <a:buFont typeface="Monotype Sorts" pitchFamily="2" charset="2"/>
              <a:buNone/>
            </a:pPr>
            <a:r>
              <a:rPr lang="en-US" altLang="en-US" sz="1800">
                <a:latin typeface="Courier New" panose="02070309020205020404" pitchFamily="49" charset="0"/>
              </a:rPr>
              <a:t>  System.out.print(random2.nextInt(1000) + " ");</a:t>
            </a:r>
          </a:p>
        </p:txBody>
      </p:sp>
      <p:sp>
        <p:nvSpPr>
          <p:cNvPr id="54280" name="Rectangle 8">
            <a:extLst>
              <a:ext uri="{FF2B5EF4-FFF2-40B4-BE49-F238E27FC236}">
                <a16:creationId xmlns:a16="http://schemas.microsoft.com/office/drawing/2014/main" id="{6F3CD0F5-B3F8-42C0-8DB2-94079712126C}"/>
              </a:ext>
            </a:extLst>
          </p:cNvPr>
          <p:cNvSpPr>
            <a:spLocks noChangeArrowheads="1"/>
          </p:cNvSpPr>
          <p:nvPr/>
        </p:nvSpPr>
        <p:spPr bwMode="auto">
          <a:xfrm>
            <a:off x="1806575" y="5387975"/>
            <a:ext cx="7069138" cy="7683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tabLst>
                <a:tab pos="0" algn="l"/>
              </a:tabLst>
              <a:defRPr sz="3200">
                <a:solidFill>
                  <a:schemeClr val="tx1"/>
                </a:solidFill>
                <a:latin typeface="Times New Roman" panose="02020603050405020304" pitchFamily="18" charset="0"/>
              </a:defRPr>
            </a:lvl1pPr>
            <a:lvl2pPr marL="979488" indent="-285750">
              <a:spcBef>
                <a:spcPct val="20000"/>
              </a:spcBef>
              <a:buClr>
                <a:schemeClr val="tx1"/>
              </a:buClr>
              <a:buChar char="–"/>
              <a:tabLst>
                <a:tab pos="0" algn="l"/>
              </a:tabLst>
              <a:defRPr sz="2800">
                <a:solidFill>
                  <a:schemeClr val="tx1"/>
                </a:solidFill>
                <a:latin typeface="Times New Roman" panose="02020603050405020304" pitchFamily="18" charset="0"/>
              </a:defRPr>
            </a:lvl2pPr>
            <a:lvl3pPr marL="1322388" indent="-228600">
              <a:spcBef>
                <a:spcPct val="20000"/>
              </a:spcBef>
              <a:buClr>
                <a:schemeClr val="accent2"/>
              </a:buClr>
              <a:buSzPct val="65000"/>
              <a:buFont typeface="Monotype Sorts" pitchFamily="2" charset="2"/>
              <a:buChar char="u"/>
              <a:tabLst>
                <a:tab pos="0" algn="l"/>
              </a:tabLst>
              <a:defRPr sz="2400">
                <a:solidFill>
                  <a:schemeClr val="tx1"/>
                </a:solidFill>
                <a:latin typeface="Times New Roman" panose="02020603050405020304" pitchFamily="18" charset="0"/>
              </a:defRPr>
            </a:lvl3pPr>
            <a:lvl4pPr marL="1665288" indent="-228600">
              <a:spcBef>
                <a:spcPct val="20000"/>
              </a:spcBef>
              <a:buClr>
                <a:schemeClr val="tx1"/>
              </a:buClr>
              <a:buChar char="–"/>
              <a:tabLst>
                <a:tab pos="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0" algn="l"/>
              </a:tabLst>
              <a:defRPr sz="2000">
                <a:solidFill>
                  <a:schemeClr val="tx1"/>
                </a:solidFill>
                <a:latin typeface="Times New Roman" panose="02020603050405020304" pitchFamily="18" charset="0"/>
              </a:defRPr>
            </a:lvl9pPr>
          </a:lstStyle>
          <a:p>
            <a:pPr>
              <a:buFont typeface="Monotype Sorts" pitchFamily="2" charset="2"/>
              <a:buNone/>
            </a:pPr>
            <a:r>
              <a:rPr lang="en-US" altLang="en-US" sz="2000">
                <a:solidFill>
                  <a:schemeClr val="bg2"/>
                </a:solidFill>
              </a:rPr>
              <a:t>From random1: 734 660 210 581 128 202 549 564 459 961 </a:t>
            </a:r>
          </a:p>
          <a:p>
            <a:pPr>
              <a:buFont typeface="Monotype Sorts" pitchFamily="2" charset="2"/>
              <a:buNone/>
            </a:pPr>
            <a:r>
              <a:rPr lang="en-US" altLang="en-US" sz="2000">
                <a:solidFill>
                  <a:schemeClr val="bg2"/>
                </a:solidFill>
              </a:rPr>
              <a:t>From random2: 734 660 210 581 128 202 549 564 459 961</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a:extLst>
              <a:ext uri="{FF2B5EF4-FFF2-40B4-BE49-F238E27FC236}">
                <a16:creationId xmlns:a16="http://schemas.microsoft.com/office/drawing/2014/main" id="{2F47FAF5-0A40-45A9-A797-86300C07DB5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196A912-1A46-4807-922F-1D50CCB62405}" type="slidenum">
              <a:rPr lang="en-US" altLang="en-US" sz="1400" smtClean="0"/>
              <a:pPr>
                <a:spcBef>
                  <a:spcPct val="0"/>
                </a:spcBef>
                <a:buClrTx/>
                <a:buSzTx/>
                <a:buFontTx/>
                <a:buNone/>
              </a:pPr>
              <a:t>37</a:t>
            </a:fld>
            <a:endParaRPr lang="en-US" altLang="en-US" sz="1400"/>
          </a:p>
        </p:txBody>
      </p:sp>
      <p:sp>
        <p:nvSpPr>
          <p:cNvPr id="65539" name="Rectangle 2">
            <a:extLst>
              <a:ext uri="{FF2B5EF4-FFF2-40B4-BE49-F238E27FC236}">
                <a16:creationId xmlns:a16="http://schemas.microsoft.com/office/drawing/2014/main" id="{92772BEE-69DD-434D-9A23-C73C301A300F}"/>
              </a:ext>
            </a:extLst>
          </p:cNvPr>
          <p:cNvSpPr>
            <a:spLocks noGrp="1" noChangeArrowheads="1"/>
          </p:cNvSpPr>
          <p:nvPr>
            <p:ph type="title"/>
          </p:nvPr>
        </p:nvSpPr>
        <p:spPr>
          <a:xfrm>
            <a:off x="685800" y="457200"/>
            <a:ext cx="7772400" cy="1219200"/>
          </a:xfrm>
        </p:spPr>
        <p:txBody>
          <a:bodyPr/>
          <a:lstStyle/>
          <a:p>
            <a:r>
              <a:rPr lang="en-US" altLang="en-US"/>
              <a:t>Instance </a:t>
            </a:r>
            <a:br>
              <a:rPr lang="en-US" altLang="en-US"/>
            </a:br>
            <a:r>
              <a:rPr lang="en-US" altLang="en-US"/>
              <a:t> Variables, and Methods </a:t>
            </a:r>
            <a:br>
              <a:rPr lang="en-US" altLang="en-US"/>
            </a:br>
            <a:endParaRPr lang="en-US" altLang="en-US"/>
          </a:p>
        </p:txBody>
      </p:sp>
      <p:sp>
        <p:nvSpPr>
          <p:cNvPr id="65540" name="Rectangle 8">
            <a:extLst>
              <a:ext uri="{FF2B5EF4-FFF2-40B4-BE49-F238E27FC236}">
                <a16:creationId xmlns:a16="http://schemas.microsoft.com/office/drawing/2014/main" id="{4FABED22-D54A-4675-A2C5-AB67F8AD0CA3}"/>
              </a:ext>
            </a:extLst>
          </p:cNvPr>
          <p:cNvSpPr>
            <a:spLocks noChangeArrowheads="1"/>
          </p:cNvSpPr>
          <p:nvPr/>
        </p:nvSpPr>
        <p:spPr bwMode="auto">
          <a:xfrm>
            <a:off x="685800" y="1828800"/>
            <a:ext cx="7924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3000"/>
              <a:t>Instance variables belong to a specific instance.</a:t>
            </a:r>
            <a:br>
              <a:rPr lang="en-US" altLang="en-US" sz="3000"/>
            </a:br>
            <a:br>
              <a:rPr lang="en-US" altLang="en-US" sz="3000"/>
            </a:br>
            <a:r>
              <a:rPr lang="en-US" altLang="en-US" sz="3000"/>
              <a:t>Instance methods are invoked by an instance of the class.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4">
            <a:extLst>
              <a:ext uri="{FF2B5EF4-FFF2-40B4-BE49-F238E27FC236}">
                <a16:creationId xmlns:a16="http://schemas.microsoft.com/office/drawing/2014/main" id="{D5BE4A63-96B4-4ABA-94E3-71C6C832C40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CC8D1D9-4B6D-41AC-9561-859E64AD0D0C}" type="slidenum">
              <a:rPr lang="en-US" altLang="en-US" sz="1400" smtClean="0"/>
              <a:pPr>
                <a:spcBef>
                  <a:spcPct val="0"/>
                </a:spcBef>
                <a:buClrTx/>
                <a:buSzTx/>
                <a:buFontTx/>
                <a:buNone/>
              </a:pPr>
              <a:t>38</a:t>
            </a:fld>
            <a:endParaRPr lang="en-US" altLang="en-US" sz="1400"/>
          </a:p>
        </p:txBody>
      </p:sp>
      <p:sp>
        <p:nvSpPr>
          <p:cNvPr id="66563" name="Rectangle 2">
            <a:extLst>
              <a:ext uri="{FF2B5EF4-FFF2-40B4-BE49-F238E27FC236}">
                <a16:creationId xmlns:a16="http://schemas.microsoft.com/office/drawing/2014/main" id="{34D99A14-2EFF-433C-A6E8-BB749B1B45D9}"/>
              </a:ext>
            </a:extLst>
          </p:cNvPr>
          <p:cNvSpPr>
            <a:spLocks noGrp="1" noChangeArrowheads="1"/>
          </p:cNvSpPr>
          <p:nvPr>
            <p:ph type="title"/>
          </p:nvPr>
        </p:nvSpPr>
        <p:spPr>
          <a:xfrm>
            <a:off x="685800" y="0"/>
            <a:ext cx="7772400" cy="1428750"/>
          </a:xfrm>
        </p:spPr>
        <p:txBody>
          <a:bodyPr/>
          <a:lstStyle/>
          <a:p>
            <a:r>
              <a:rPr lang="en-US" altLang="en-US"/>
              <a:t>Static Variables, Constants, </a:t>
            </a:r>
            <a:br>
              <a:rPr lang="en-US" altLang="en-US"/>
            </a:br>
            <a:r>
              <a:rPr lang="en-US" altLang="en-US"/>
              <a:t>and Methods</a:t>
            </a:r>
            <a:endParaRPr lang="en-US" altLang="en-US" b="1">
              <a:latin typeface="Courier" charset="0"/>
            </a:endParaRPr>
          </a:p>
        </p:txBody>
      </p:sp>
      <p:sp>
        <p:nvSpPr>
          <p:cNvPr id="66564" name="Text Box 6">
            <a:extLst>
              <a:ext uri="{FF2B5EF4-FFF2-40B4-BE49-F238E27FC236}">
                <a16:creationId xmlns:a16="http://schemas.microsoft.com/office/drawing/2014/main" id="{6B785AB6-455F-41BD-9DFA-8B0369FDD3EF}"/>
              </a:ext>
            </a:extLst>
          </p:cNvPr>
          <p:cNvSpPr txBox="1">
            <a:spLocks noChangeArrowheads="1"/>
          </p:cNvSpPr>
          <p:nvPr/>
        </p:nvSpPr>
        <p:spPr bwMode="auto">
          <a:xfrm>
            <a:off x="381000" y="1828800"/>
            <a:ext cx="8382000" cy="306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000"/>
              <a:t>Static variables are shared by all the instances of the class.</a:t>
            </a:r>
            <a:br>
              <a:rPr lang="en-US" altLang="en-US" sz="3000"/>
            </a:br>
            <a:br>
              <a:rPr lang="en-US" altLang="en-US" sz="3000"/>
            </a:br>
            <a:r>
              <a:rPr lang="en-US" altLang="en-US" sz="3000"/>
              <a:t>Static methods are not tied to a specific object. </a:t>
            </a:r>
          </a:p>
          <a:p>
            <a:pPr>
              <a:spcBef>
                <a:spcPct val="50000"/>
              </a:spcBef>
              <a:buClrTx/>
              <a:buSzTx/>
              <a:buFontTx/>
              <a:buNone/>
            </a:pPr>
            <a:r>
              <a:rPr lang="en-US" altLang="en-US" sz="3000"/>
              <a:t>Static constants are final variables shared by all the instances of the class.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a:extLst>
              <a:ext uri="{FF2B5EF4-FFF2-40B4-BE49-F238E27FC236}">
                <a16:creationId xmlns:a16="http://schemas.microsoft.com/office/drawing/2014/main" id="{76646AB8-DE0D-4700-A58A-95F5F2E1318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1E64953-BAAF-4EF7-B3D8-F3F90B30C8C6}" type="slidenum">
              <a:rPr lang="en-US" altLang="en-US" sz="1400" smtClean="0"/>
              <a:pPr>
                <a:spcBef>
                  <a:spcPct val="0"/>
                </a:spcBef>
                <a:buClrTx/>
                <a:buSzTx/>
                <a:buFontTx/>
                <a:buNone/>
              </a:pPr>
              <a:t>39</a:t>
            </a:fld>
            <a:endParaRPr lang="en-US" altLang="en-US" sz="1400"/>
          </a:p>
        </p:txBody>
      </p:sp>
      <p:sp>
        <p:nvSpPr>
          <p:cNvPr id="67587" name="Rectangle 2">
            <a:extLst>
              <a:ext uri="{FF2B5EF4-FFF2-40B4-BE49-F238E27FC236}">
                <a16:creationId xmlns:a16="http://schemas.microsoft.com/office/drawing/2014/main" id="{E002FA2B-CB30-4AE1-8C53-F64BEFE0C588}"/>
              </a:ext>
            </a:extLst>
          </p:cNvPr>
          <p:cNvSpPr>
            <a:spLocks noGrp="1" noChangeArrowheads="1"/>
          </p:cNvSpPr>
          <p:nvPr>
            <p:ph type="title"/>
          </p:nvPr>
        </p:nvSpPr>
        <p:spPr>
          <a:xfrm>
            <a:off x="685800" y="0"/>
            <a:ext cx="7772400" cy="1428750"/>
          </a:xfrm>
        </p:spPr>
        <p:txBody>
          <a:bodyPr/>
          <a:lstStyle/>
          <a:p>
            <a:r>
              <a:rPr lang="en-US" altLang="en-US"/>
              <a:t>Static Variables, Constants, </a:t>
            </a:r>
            <a:br>
              <a:rPr lang="en-US" altLang="en-US"/>
            </a:br>
            <a:r>
              <a:rPr lang="en-US" altLang="en-US"/>
              <a:t>and Methods, cont.</a:t>
            </a:r>
            <a:endParaRPr lang="en-US" altLang="en-US" b="1">
              <a:latin typeface="Courier" charset="0"/>
            </a:endParaRPr>
          </a:p>
        </p:txBody>
      </p:sp>
      <p:sp>
        <p:nvSpPr>
          <p:cNvPr id="67588" name="Text Box 3">
            <a:extLst>
              <a:ext uri="{FF2B5EF4-FFF2-40B4-BE49-F238E27FC236}">
                <a16:creationId xmlns:a16="http://schemas.microsoft.com/office/drawing/2014/main" id="{2176C6C0-8633-4EA6-954F-0C9C981BDF1D}"/>
              </a:ext>
            </a:extLst>
          </p:cNvPr>
          <p:cNvSpPr txBox="1">
            <a:spLocks noChangeArrowheads="1"/>
          </p:cNvSpPr>
          <p:nvPr/>
        </p:nvSpPr>
        <p:spPr bwMode="auto">
          <a:xfrm>
            <a:off x="381000" y="2209800"/>
            <a:ext cx="838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000"/>
              <a:t>To declare static variables, constants, and methods, use the static modifier.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C35C9DF2-F97A-465E-B775-9DE52DB9C03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EE86D81-6AB3-4063-A952-AA504A017ADA}" type="slidenum">
              <a:rPr lang="en-US" altLang="en-US" sz="1400" smtClean="0"/>
              <a:pPr>
                <a:spcBef>
                  <a:spcPct val="0"/>
                </a:spcBef>
                <a:buClrTx/>
                <a:buSzTx/>
                <a:buFontTx/>
                <a:buNone/>
              </a:pPr>
              <a:t>4</a:t>
            </a:fld>
            <a:endParaRPr lang="en-US" altLang="en-US" sz="1400"/>
          </a:p>
        </p:txBody>
      </p:sp>
      <p:sp>
        <p:nvSpPr>
          <p:cNvPr id="21507" name="Rectangle 2">
            <a:extLst>
              <a:ext uri="{FF2B5EF4-FFF2-40B4-BE49-F238E27FC236}">
                <a16:creationId xmlns:a16="http://schemas.microsoft.com/office/drawing/2014/main" id="{DB665A8B-FC10-4053-A334-EC6278E60931}"/>
              </a:ext>
            </a:extLst>
          </p:cNvPr>
          <p:cNvSpPr>
            <a:spLocks noGrp="1" noChangeArrowheads="1"/>
          </p:cNvSpPr>
          <p:nvPr>
            <p:ph type="title"/>
          </p:nvPr>
        </p:nvSpPr>
        <p:spPr>
          <a:xfrm>
            <a:off x="762000" y="152400"/>
            <a:ext cx="7772400" cy="609600"/>
          </a:xfrm>
        </p:spPr>
        <p:txBody>
          <a:bodyPr/>
          <a:lstStyle/>
          <a:p>
            <a:r>
              <a:rPr lang="en-US" altLang="en-US"/>
              <a:t>Objects</a:t>
            </a:r>
          </a:p>
        </p:txBody>
      </p:sp>
      <p:sp>
        <p:nvSpPr>
          <p:cNvPr id="21508" name="Rectangle 3">
            <a:extLst>
              <a:ext uri="{FF2B5EF4-FFF2-40B4-BE49-F238E27FC236}">
                <a16:creationId xmlns:a16="http://schemas.microsoft.com/office/drawing/2014/main" id="{3F84A2BC-7228-4DEC-A307-C538E2E41E63}"/>
              </a:ext>
            </a:extLst>
          </p:cNvPr>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09" name="Text Box 5">
            <a:extLst>
              <a:ext uri="{FF2B5EF4-FFF2-40B4-BE49-F238E27FC236}">
                <a16:creationId xmlns:a16="http://schemas.microsoft.com/office/drawing/2014/main" id="{A1630511-9B54-4EC7-B00E-1FEB9D9268F4}"/>
              </a:ext>
            </a:extLst>
          </p:cNvPr>
          <p:cNvSpPr txBox="1">
            <a:spLocks noChangeArrowheads="1"/>
          </p:cNvSpPr>
          <p:nvPr/>
        </p:nvSpPr>
        <p:spPr bwMode="auto">
          <a:xfrm>
            <a:off x="304800" y="4267200"/>
            <a:ext cx="86868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cs typeface="Times New Roman" panose="02020603050405020304" pitchFamily="18" charset="0"/>
              </a:rPr>
              <a:t>An object has both a state and behavior. The state defines the object, and the behavior defines what the object does.</a:t>
            </a:r>
            <a:endParaRPr lang="en-US" altLang="en-US"/>
          </a:p>
        </p:txBody>
      </p:sp>
      <p:sp>
        <p:nvSpPr>
          <p:cNvPr id="21510" name="Rectangle 7">
            <a:extLst>
              <a:ext uri="{FF2B5EF4-FFF2-40B4-BE49-F238E27FC236}">
                <a16:creationId xmlns:a16="http://schemas.microsoft.com/office/drawing/2014/main" id="{B0BA5C80-C4DA-4B15-B5FA-A39D743C103E}"/>
              </a:ext>
            </a:extLst>
          </p:cNvPr>
          <p:cNvSpPr>
            <a:spLocks noChangeArrowheads="1"/>
          </p:cNvSpPr>
          <p:nvPr/>
        </p:nvSpPr>
        <p:spPr bwMode="auto">
          <a:xfrm>
            <a:off x="0" y="255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1511" name="Object 6">
            <a:extLst>
              <a:ext uri="{FF2B5EF4-FFF2-40B4-BE49-F238E27FC236}">
                <a16:creationId xmlns:a16="http://schemas.microsoft.com/office/drawing/2014/main" id="{2D609B84-2D56-4110-8607-AC0FBCDF0549}"/>
              </a:ext>
            </a:extLst>
          </p:cNvPr>
          <p:cNvGraphicFramePr>
            <a:graphicFrameLocks noChangeAspect="1"/>
          </p:cNvGraphicFramePr>
          <p:nvPr/>
        </p:nvGraphicFramePr>
        <p:xfrm>
          <a:off x="385763" y="1047750"/>
          <a:ext cx="8299450" cy="2940050"/>
        </p:xfrm>
        <a:graphic>
          <a:graphicData uri="http://schemas.openxmlformats.org/presentationml/2006/ole">
            <mc:AlternateContent xmlns:mc="http://schemas.openxmlformats.org/markup-compatibility/2006">
              <mc:Choice xmlns:v="urn:schemas-microsoft-com:vml" Requires="v">
                <p:oleObj spid="_x0000_s21516" name="Picture" r:id="rId3" imgW="4956048" imgH="1751076" progId="Word.Picture.8">
                  <p:embed/>
                </p:oleObj>
              </mc:Choice>
              <mc:Fallback>
                <p:oleObj name="Picture" r:id="rId3" imgW="4956048" imgH="1751076"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3" y="1047750"/>
                        <a:ext cx="8299450" cy="294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4">
            <a:extLst>
              <a:ext uri="{FF2B5EF4-FFF2-40B4-BE49-F238E27FC236}">
                <a16:creationId xmlns:a16="http://schemas.microsoft.com/office/drawing/2014/main" id="{ABE9DDBF-8828-4280-BF26-CAB214A59B5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E5251E3-A4CA-406E-8881-AD667619E2DE}" type="slidenum">
              <a:rPr lang="en-US" altLang="en-US" sz="1400" smtClean="0"/>
              <a:pPr>
                <a:spcBef>
                  <a:spcPct val="0"/>
                </a:spcBef>
                <a:buClrTx/>
                <a:buSzTx/>
                <a:buFontTx/>
                <a:buNone/>
              </a:pPr>
              <a:t>40</a:t>
            </a:fld>
            <a:endParaRPr lang="en-US" altLang="en-US" sz="1400"/>
          </a:p>
        </p:txBody>
      </p:sp>
      <p:sp>
        <p:nvSpPr>
          <p:cNvPr id="68611" name="Rectangle 2">
            <a:extLst>
              <a:ext uri="{FF2B5EF4-FFF2-40B4-BE49-F238E27FC236}">
                <a16:creationId xmlns:a16="http://schemas.microsoft.com/office/drawing/2014/main" id="{44C3D60A-C246-46F7-ADA8-FB91AA83301B}"/>
              </a:ext>
            </a:extLst>
          </p:cNvPr>
          <p:cNvSpPr>
            <a:spLocks noGrp="1" noChangeArrowheads="1"/>
          </p:cNvSpPr>
          <p:nvPr>
            <p:ph type="title"/>
          </p:nvPr>
        </p:nvSpPr>
        <p:spPr>
          <a:xfrm>
            <a:off x="685800" y="0"/>
            <a:ext cx="7772400" cy="1428750"/>
          </a:xfrm>
        </p:spPr>
        <p:txBody>
          <a:bodyPr/>
          <a:lstStyle/>
          <a:p>
            <a:r>
              <a:rPr lang="en-US" altLang="en-US"/>
              <a:t>Static Variables, Constants, </a:t>
            </a:r>
            <a:br>
              <a:rPr lang="en-US" altLang="en-US"/>
            </a:br>
            <a:r>
              <a:rPr lang="en-US" altLang="en-US"/>
              <a:t>and Methods, cont.</a:t>
            </a:r>
            <a:endParaRPr lang="en-US" altLang="en-US" b="1">
              <a:latin typeface="Courier" charset="0"/>
            </a:endParaRPr>
          </a:p>
        </p:txBody>
      </p:sp>
      <p:sp>
        <p:nvSpPr>
          <p:cNvPr id="68612" name="Rectangle 5">
            <a:extLst>
              <a:ext uri="{FF2B5EF4-FFF2-40B4-BE49-F238E27FC236}">
                <a16:creationId xmlns:a16="http://schemas.microsoft.com/office/drawing/2014/main" id="{D92B3128-DAFD-4A11-8CB5-6B4B605BB137}"/>
              </a:ext>
            </a:extLst>
          </p:cNvPr>
          <p:cNvSpPr>
            <a:spLocks noChangeArrowheads="1"/>
          </p:cNvSpPr>
          <p:nvPr/>
        </p:nvSpPr>
        <p:spPr bwMode="auto">
          <a:xfrm>
            <a:off x="2000250" y="2228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8613" name="Rectangle 7">
            <a:extLst>
              <a:ext uri="{FF2B5EF4-FFF2-40B4-BE49-F238E27FC236}">
                <a16:creationId xmlns:a16="http://schemas.microsoft.com/office/drawing/2014/main" id="{C233E369-4572-448D-B98B-D4B6C39F6641}"/>
              </a:ext>
            </a:extLst>
          </p:cNvPr>
          <p:cNvSpPr>
            <a:spLocks noChangeArrowheads="1"/>
          </p:cNvSpPr>
          <p:nvPr/>
        </p:nvSpPr>
        <p:spPr bwMode="auto">
          <a:xfrm>
            <a:off x="20002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8614" name="Rectangle 9">
            <a:extLst>
              <a:ext uri="{FF2B5EF4-FFF2-40B4-BE49-F238E27FC236}">
                <a16:creationId xmlns:a16="http://schemas.microsoft.com/office/drawing/2014/main" id="{30E3A4CB-A7C7-4561-BA03-06F62C2871ED}"/>
              </a:ext>
            </a:extLst>
          </p:cNvPr>
          <p:cNvSpPr>
            <a:spLocks noChangeArrowheads="1"/>
          </p:cNvSpPr>
          <p:nvPr/>
        </p:nvSpPr>
        <p:spPr bwMode="auto">
          <a:xfrm>
            <a:off x="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8615" name="Rectangle 11">
            <a:extLst>
              <a:ext uri="{FF2B5EF4-FFF2-40B4-BE49-F238E27FC236}">
                <a16:creationId xmlns:a16="http://schemas.microsoft.com/office/drawing/2014/main" id="{133874C5-DE02-4838-AD27-4C5A8D2EE38F}"/>
              </a:ext>
            </a:extLst>
          </p:cNvPr>
          <p:cNvSpPr>
            <a:spLocks noChangeArrowheads="1"/>
          </p:cNvSpPr>
          <p:nvPr/>
        </p:nvSpPr>
        <p:spPr bwMode="auto">
          <a:xfrm>
            <a:off x="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8616" name="Rectangle 13">
            <a:extLst>
              <a:ext uri="{FF2B5EF4-FFF2-40B4-BE49-F238E27FC236}">
                <a16:creationId xmlns:a16="http://schemas.microsoft.com/office/drawing/2014/main" id="{7CD9AD3A-944F-4667-9332-DDFE59FCAD79}"/>
              </a:ext>
            </a:extLst>
          </p:cNvPr>
          <p:cNvSpPr>
            <a:spLocks noChangeArrowheads="1"/>
          </p:cNvSpPr>
          <p:nvPr/>
        </p:nvSpPr>
        <p:spPr bwMode="auto">
          <a:xfrm>
            <a:off x="0" y="2476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8617" name="Object 12">
            <a:extLst>
              <a:ext uri="{FF2B5EF4-FFF2-40B4-BE49-F238E27FC236}">
                <a16:creationId xmlns:a16="http://schemas.microsoft.com/office/drawing/2014/main" id="{499FF647-4E75-4C0A-AA6E-018D1FAB6B7B}"/>
              </a:ext>
            </a:extLst>
          </p:cNvPr>
          <p:cNvGraphicFramePr>
            <a:graphicFrameLocks noChangeAspect="1"/>
          </p:cNvGraphicFramePr>
          <p:nvPr>
            <p:extLst>
              <p:ext uri="{D42A27DB-BD31-4B8C-83A1-F6EECF244321}">
                <p14:modId xmlns:p14="http://schemas.microsoft.com/office/powerpoint/2010/main" val="1583584395"/>
              </p:ext>
            </p:extLst>
          </p:nvPr>
        </p:nvGraphicFramePr>
        <p:xfrm>
          <a:off x="3175" y="1624013"/>
          <a:ext cx="9136063" cy="3133725"/>
        </p:xfrm>
        <a:graphic>
          <a:graphicData uri="http://schemas.openxmlformats.org/presentationml/2006/ole">
            <mc:AlternateContent xmlns:mc="http://schemas.openxmlformats.org/markup-compatibility/2006">
              <mc:Choice xmlns:v="urn:schemas-microsoft-com:vml" Requires="v">
                <p:oleObj spid="_x0000_s68622" name="Picture" r:id="rId3" imgW="5562600" imgH="1905000" progId="Word.Picture.8">
                  <p:embed/>
                </p:oleObj>
              </mc:Choice>
              <mc:Fallback>
                <p:oleObj name="Picture" r:id="rId3" imgW="5562600" imgH="1905000" progId="Word.Picture.8">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 y="1624013"/>
                        <a:ext cx="9136063" cy="3133725"/>
                      </a:xfrm>
                      <a:prstGeom prst="rect">
                        <a:avLst/>
                      </a:prstGeom>
                      <a:noFill/>
                      <a:ln>
                        <a:noFill/>
                      </a:ln>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4">
            <a:extLst>
              <a:ext uri="{FF2B5EF4-FFF2-40B4-BE49-F238E27FC236}">
                <a16:creationId xmlns:a16="http://schemas.microsoft.com/office/drawing/2014/main" id="{4A94E646-9DA8-48ED-BE75-E67E2330A4A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7873A9C-E06E-4681-B6A0-5333003DC8C5}" type="slidenum">
              <a:rPr lang="en-US" altLang="en-US" sz="1400" smtClean="0"/>
              <a:pPr>
                <a:spcBef>
                  <a:spcPct val="0"/>
                </a:spcBef>
                <a:buClrTx/>
                <a:buSzTx/>
                <a:buFontTx/>
                <a:buNone/>
              </a:pPr>
              <a:t>41</a:t>
            </a:fld>
            <a:endParaRPr lang="en-US" altLang="en-US" sz="1400"/>
          </a:p>
        </p:txBody>
      </p:sp>
      <p:sp>
        <p:nvSpPr>
          <p:cNvPr id="69635" name="Rectangle 2">
            <a:extLst>
              <a:ext uri="{FF2B5EF4-FFF2-40B4-BE49-F238E27FC236}">
                <a16:creationId xmlns:a16="http://schemas.microsoft.com/office/drawing/2014/main" id="{E70A1A1F-9421-42CB-94C7-4BF5B0909EE6}"/>
              </a:ext>
            </a:extLst>
          </p:cNvPr>
          <p:cNvSpPr>
            <a:spLocks noGrp="1" noChangeArrowheads="1"/>
          </p:cNvSpPr>
          <p:nvPr>
            <p:ph type="title"/>
          </p:nvPr>
        </p:nvSpPr>
        <p:spPr>
          <a:xfrm>
            <a:off x="381000" y="228600"/>
            <a:ext cx="8458200" cy="1600200"/>
          </a:xfrm>
        </p:spPr>
        <p:txBody>
          <a:bodyPr/>
          <a:lstStyle/>
          <a:p>
            <a:r>
              <a:rPr lang="en-US" altLang="en-US"/>
              <a:t>Example of</a:t>
            </a:r>
            <a:br>
              <a:rPr lang="en-US" altLang="en-US"/>
            </a:br>
            <a:r>
              <a:rPr lang="en-US" altLang="en-US"/>
              <a:t>Using Instance and Class Variables and Method</a:t>
            </a:r>
            <a:endParaRPr lang="en-US" altLang="en-US">
              <a:latin typeface="Book Antiqua" panose="02040602050305030304" pitchFamily="18" charset="0"/>
              <a:hlinkClick r:id="rId2" action="ppaction://program"/>
            </a:endParaRPr>
          </a:p>
        </p:txBody>
      </p:sp>
      <p:sp>
        <p:nvSpPr>
          <p:cNvPr id="69636" name="Rectangle 3">
            <a:extLst>
              <a:ext uri="{FF2B5EF4-FFF2-40B4-BE49-F238E27FC236}">
                <a16:creationId xmlns:a16="http://schemas.microsoft.com/office/drawing/2014/main" id="{C5BA7305-52A6-4AFA-BDE0-23DB2117E371}"/>
              </a:ext>
            </a:extLst>
          </p:cNvPr>
          <p:cNvSpPr>
            <a:spLocks noGrp="1" noChangeArrowheads="1"/>
          </p:cNvSpPr>
          <p:nvPr>
            <p:ph type="body" idx="1"/>
          </p:nvPr>
        </p:nvSpPr>
        <p:spPr>
          <a:xfrm>
            <a:off x="533400" y="2209800"/>
            <a:ext cx="8077200" cy="2743200"/>
          </a:xfrm>
        </p:spPr>
        <p:txBody>
          <a:bodyPr/>
          <a:lstStyle/>
          <a:p>
            <a:pPr>
              <a:lnSpc>
                <a:spcPct val="90000"/>
              </a:lnSpc>
              <a:buFont typeface="Monotype Sorts" pitchFamily="2" charset="2"/>
              <a:buNone/>
            </a:pPr>
            <a:r>
              <a:rPr lang="en-US" altLang="en-US" sz="3600"/>
              <a:t>   Objective: Demonstrate the roles of instance and class variables and their uses. This example adds a class variable numberOfObjects to track the number of Circle objects created.</a:t>
            </a:r>
            <a:r>
              <a:rPr lang="en-US" altLang="en-US" sz="3000"/>
              <a:t> </a:t>
            </a:r>
          </a:p>
        </p:txBody>
      </p:sp>
      <p:sp>
        <p:nvSpPr>
          <p:cNvPr id="206858" name="AutoShape 10">
            <a:hlinkClick r:id="" action="ppaction://noaction" highlightClick="1"/>
            <a:extLst>
              <a:ext uri="{FF2B5EF4-FFF2-40B4-BE49-F238E27FC236}">
                <a16:creationId xmlns:a16="http://schemas.microsoft.com/office/drawing/2014/main" id="{31470096-BAD7-48A4-A02F-8F02A565810F}"/>
              </a:ext>
            </a:extLst>
          </p:cNvPr>
          <p:cNvSpPr>
            <a:spLocks noChangeArrowheads="1"/>
          </p:cNvSpPr>
          <p:nvPr/>
        </p:nvSpPr>
        <p:spPr bwMode="auto">
          <a:xfrm>
            <a:off x="1038225" y="5810250"/>
            <a:ext cx="4456113" cy="514350"/>
          </a:xfrm>
          <a:prstGeom prst="actionButtonBlank">
            <a:avLst/>
          </a:prstGeom>
          <a:noFill/>
          <a:ln>
            <a:noFill/>
          </a:ln>
          <a:effectLst>
            <a:prstShdw prst="shdw17" dist="17961" dir="2700000">
              <a:schemeClr val="tx1">
                <a:gamma/>
                <a:shade val="60000"/>
                <a:invGamma/>
              </a:schemeClr>
            </a:prstShdw>
          </a:effectLst>
        </p:spPr>
        <p:txBody>
          <a:bodyPr wrap="none" anchor="ctr"/>
          <a:lstStyle/>
          <a:p>
            <a:pPr algn="ctr">
              <a:defRPr/>
            </a:pPr>
            <a:r>
              <a:rPr lang="en-US" altLang="en-US" dirty="0" err="1">
                <a:solidFill>
                  <a:schemeClr val="accent1"/>
                </a:solidFill>
                <a:latin typeface="Book Antiqua" panose="02040602050305030304" pitchFamily="18" charset="0"/>
                <a:hlinkClick r:id="rId3" action="ppaction://program"/>
              </a:rPr>
              <a:t>TestCircleWithStaticMembers</a:t>
            </a:r>
            <a:endParaRPr lang="en-US" altLang="en-US" dirty="0">
              <a:solidFill>
                <a:schemeClr val="accent1"/>
              </a:solidFill>
            </a:endParaRPr>
          </a:p>
        </p:txBody>
      </p:sp>
      <p:sp>
        <p:nvSpPr>
          <p:cNvPr id="206861" name="AutoShape 13">
            <a:hlinkClick r:id="" action="ppaction://noaction" highlightClick="1"/>
            <a:extLst>
              <a:ext uri="{FF2B5EF4-FFF2-40B4-BE49-F238E27FC236}">
                <a16:creationId xmlns:a16="http://schemas.microsoft.com/office/drawing/2014/main" id="{3A29B9DE-AD04-4C48-B130-E167CF41A9D5}"/>
              </a:ext>
            </a:extLst>
          </p:cNvPr>
          <p:cNvSpPr>
            <a:spLocks noChangeArrowheads="1"/>
          </p:cNvSpPr>
          <p:nvPr/>
        </p:nvSpPr>
        <p:spPr bwMode="auto">
          <a:xfrm>
            <a:off x="1038225" y="5105400"/>
            <a:ext cx="4416425" cy="533400"/>
          </a:xfrm>
          <a:prstGeom prst="actionButtonBlank">
            <a:avLst/>
          </a:prstGeom>
          <a:noFill/>
          <a:ln>
            <a:noFill/>
          </a:ln>
          <a:effectLst>
            <a:prstShdw prst="shdw17" dist="17961" dir="2700000">
              <a:schemeClr val="tx1">
                <a:gamma/>
                <a:shade val="60000"/>
                <a:invGamma/>
              </a:schemeClr>
            </a:prstShdw>
          </a:effectLst>
        </p:spPr>
        <p:txBody>
          <a:bodyPr wrap="none" anchor="ctr"/>
          <a:lstStyle/>
          <a:p>
            <a:pPr algn="ctr">
              <a:defRPr/>
            </a:pPr>
            <a:r>
              <a:rPr lang="en-US" altLang="en-US" dirty="0" err="1">
                <a:solidFill>
                  <a:schemeClr val="accent1"/>
                </a:solidFill>
                <a:latin typeface="Book Antiqua" panose="02040602050305030304" pitchFamily="18" charset="0"/>
                <a:hlinkClick r:id="rId4" action="ppaction://program"/>
              </a:rPr>
              <a:t>CircleWithStaticMembers</a:t>
            </a:r>
            <a:endParaRPr lang="en-US" altLang="en-US" dirty="0">
              <a:solidFill>
                <a:schemeClr val="accent1"/>
              </a:solidFill>
            </a:endParaRPr>
          </a:p>
        </p:txBody>
      </p:sp>
      <p:sp>
        <p:nvSpPr>
          <p:cNvPr id="69640" name="AutoShape 14">
            <a:hlinkClick r:id="rId5" highlightClick="1"/>
            <a:extLst>
              <a:ext uri="{FF2B5EF4-FFF2-40B4-BE49-F238E27FC236}">
                <a16:creationId xmlns:a16="http://schemas.microsoft.com/office/drawing/2014/main" id="{58E6DE75-466C-47FA-968A-24387662CF73}"/>
              </a:ext>
            </a:extLst>
          </p:cNvPr>
          <p:cNvSpPr>
            <a:spLocks noChangeArrowheads="1"/>
          </p:cNvSpPr>
          <p:nvPr/>
        </p:nvSpPr>
        <p:spPr bwMode="auto">
          <a:xfrm>
            <a:off x="461963" y="5810250"/>
            <a:ext cx="468312" cy="576263"/>
          </a:xfrm>
          <a:prstGeom prst="actionButtonDocumen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9641" name="AutoShape 15">
            <a:hlinkClick r:id="rId6" highlightClick="1"/>
            <a:extLst>
              <a:ext uri="{FF2B5EF4-FFF2-40B4-BE49-F238E27FC236}">
                <a16:creationId xmlns:a16="http://schemas.microsoft.com/office/drawing/2014/main" id="{12327A37-35C5-4654-967D-E0BDC999285A}"/>
              </a:ext>
            </a:extLst>
          </p:cNvPr>
          <p:cNvSpPr>
            <a:spLocks noChangeArrowheads="1"/>
          </p:cNvSpPr>
          <p:nvPr/>
        </p:nvSpPr>
        <p:spPr bwMode="auto">
          <a:xfrm>
            <a:off x="461963" y="5080000"/>
            <a:ext cx="468312" cy="576263"/>
          </a:xfrm>
          <a:prstGeom prst="actionButtonDocumen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4">
            <a:extLst>
              <a:ext uri="{FF2B5EF4-FFF2-40B4-BE49-F238E27FC236}">
                <a16:creationId xmlns:a16="http://schemas.microsoft.com/office/drawing/2014/main" id="{90392BDE-EE52-429F-9659-F0DC319F0C7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008D6F9-8CBF-4AC3-97C0-3E8F62958CF8}" type="slidenum">
              <a:rPr lang="en-US" altLang="en-US" sz="1400" smtClean="0"/>
              <a:pPr>
                <a:spcBef>
                  <a:spcPct val="0"/>
                </a:spcBef>
                <a:buClrTx/>
                <a:buSzTx/>
                <a:buFontTx/>
                <a:buNone/>
              </a:pPr>
              <a:t>42</a:t>
            </a:fld>
            <a:endParaRPr lang="en-US" altLang="en-US" sz="1400"/>
          </a:p>
        </p:txBody>
      </p:sp>
      <p:sp>
        <p:nvSpPr>
          <p:cNvPr id="70659" name="Rectangle 2">
            <a:extLst>
              <a:ext uri="{FF2B5EF4-FFF2-40B4-BE49-F238E27FC236}">
                <a16:creationId xmlns:a16="http://schemas.microsoft.com/office/drawing/2014/main" id="{0D40A309-E425-41E0-AE22-94CA40DD8431}"/>
              </a:ext>
            </a:extLst>
          </p:cNvPr>
          <p:cNvSpPr>
            <a:spLocks noGrp="1" noChangeArrowheads="1"/>
          </p:cNvSpPr>
          <p:nvPr>
            <p:ph type="title"/>
          </p:nvPr>
        </p:nvSpPr>
        <p:spPr>
          <a:xfrm>
            <a:off x="685800" y="0"/>
            <a:ext cx="7772400" cy="1428750"/>
          </a:xfrm>
        </p:spPr>
        <p:txBody>
          <a:bodyPr/>
          <a:lstStyle/>
          <a:p>
            <a:r>
              <a:rPr lang="en-US" altLang="en-US"/>
              <a:t>Visibility Modifiers and </a:t>
            </a:r>
            <a:br>
              <a:rPr lang="en-US" altLang="en-US"/>
            </a:br>
            <a:r>
              <a:rPr lang="en-US" altLang="en-US"/>
              <a:t>Accessor/Mutator Methods</a:t>
            </a:r>
          </a:p>
        </p:txBody>
      </p:sp>
      <p:sp>
        <p:nvSpPr>
          <p:cNvPr id="70660" name="Rectangle 3">
            <a:extLst>
              <a:ext uri="{FF2B5EF4-FFF2-40B4-BE49-F238E27FC236}">
                <a16:creationId xmlns:a16="http://schemas.microsoft.com/office/drawing/2014/main" id="{C0DEDB0F-511F-41CD-BD37-E4E4377994A8}"/>
              </a:ext>
            </a:extLst>
          </p:cNvPr>
          <p:cNvSpPr>
            <a:spLocks noGrp="1" noChangeArrowheads="1"/>
          </p:cNvSpPr>
          <p:nvPr>
            <p:ph type="body" idx="1"/>
          </p:nvPr>
        </p:nvSpPr>
        <p:spPr>
          <a:xfrm>
            <a:off x="685800" y="1371600"/>
            <a:ext cx="7848600" cy="1143000"/>
          </a:xfrm>
        </p:spPr>
        <p:txBody>
          <a:bodyPr/>
          <a:lstStyle/>
          <a:p>
            <a:pPr marL="0" indent="0">
              <a:spcBef>
                <a:spcPct val="100000"/>
              </a:spcBef>
              <a:buFont typeface="Symbol" panose="05050102010706020507" pitchFamily="18" charset="2"/>
              <a:buNone/>
            </a:pPr>
            <a:r>
              <a:rPr lang="en-US" altLang="en-US" sz="3000"/>
              <a:t>By default, the class, variable, or method can be</a:t>
            </a:r>
            <a:br>
              <a:rPr lang="en-US" altLang="en-US" sz="3000"/>
            </a:br>
            <a:r>
              <a:rPr lang="en-US" altLang="en-US" sz="3000"/>
              <a:t>accessed by any class in the same package.</a:t>
            </a:r>
            <a:r>
              <a:rPr lang="en-US" altLang="en-US" sz="2800"/>
              <a:t> </a:t>
            </a:r>
            <a:endParaRPr lang="en-US" altLang="en-US" sz="2600"/>
          </a:p>
        </p:txBody>
      </p:sp>
      <p:sp>
        <p:nvSpPr>
          <p:cNvPr id="70661" name="Rectangle 9">
            <a:extLst>
              <a:ext uri="{FF2B5EF4-FFF2-40B4-BE49-F238E27FC236}">
                <a16:creationId xmlns:a16="http://schemas.microsoft.com/office/drawing/2014/main" id="{16E1AA85-6922-4F01-9681-76EE11187CAA}"/>
              </a:ext>
            </a:extLst>
          </p:cNvPr>
          <p:cNvSpPr>
            <a:spLocks noChangeArrowheads="1"/>
          </p:cNvSpPr>
          <p:nvPr/>
        </p:nvSpPr>
        <p:spPr bwMode="auto">
          <a:xfrm>
            <a:off x="304800" y="2514600"/>
            <a:ext cx="86868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449263" indent="-449263">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920750" indent="-285750">
              <a:spcBef>
                <a:spcPct val="20000"/>
              </a:spcBef>
              <a:buClr>
                <a:schemeClr val="tx1"/>
              </a:buClr>
              <a:buChar char="–"/>
              <a:defRPr sz="2800">
                <a:solidFill>
                  <a:schemeClr val="tx1"/>
                </a:solidFill>
                <a:latin typeface="Times New Roman" panose="02020603050405020304" pitchFamily="18" charset="0"/>
              </a:defRPr>
            </a:lvl2pPr>
            <a:lvl3pPr marL="126365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655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pPr>
            <a:r>
              <a:rPr lang="en-US" altLang="en-US" sz="2800">
                <a:latin typeface="Courier New" panose="02070309020205020404" pitchFamily="49" charset="0"/>
              </a:rPr>
              <a:t>public</a:t>
            </a:r>
            <a:endParaRPr lang="en-US" altLang="en-US" sz="3000"/>
          </a:p>
          <a:p>
            <a:pPr>
              <a:buFont typeface="Symbol" panose="05050102010706020507" pitchFamily="18" charset="2"/>
              <a:buNone/>
            </a:pPr>
            <a:r>
              <a:rPr lang="en-US" altLang="en-US" sz="2600"/>
              <a:t>	The class, data, or method is visible to any class in any package. </a:t>
            </a:r>
          </a:p>
          <a:p>
            <a:pPr>
              <a:spcBef>
                <a:spcPct val="50000"/>
              </a:spcBef>
            </a:pPr>
            <a:r>
              <a:rPr lang="en-US" altLang="en-US" sz="2800">
                <a:latin typeface="Courier New" panose="02070309020205020404" pitchFamily="49" charset="0"/>
              </a:rPr>
              <a:t>private</a:t>
            </a:r>
            <a:r>
              <a:rPr lang="en-US" altLang="en-US"/>
              <a:t> </a:t>
            </a:r>
            <a:endParaRPr lang="en-US" altLang="en-US" sz="2400"/>
          </a:p>
          <a:p>
            <a:pPr>
              <a:buFont typeface="Symbol" panose="05050102010706020507" pitchFamily="18" charset="2"/>
              <a:buNone/>
            </a:pPr>
            <a:r>
              <a:rPr lang="en-US" altLang="en-US" sz="2400"/>
              <a:t>	</a:t>
            </a:r>
            <a:r>
              <a:rPr lang="en-US" altLang="en-US" sz="2600"/>
              <a:t>The data or methods can be accessed only by the declaring class.</a:t>
            </a:r>
          </a:p>
          <a:p>
            <a:pPr>
              <a:buFont typeface="Symbol" panose="05050102010706020507" pitchFamily="18" charset="2"/>
              <a:buNone/>
            </a:pPr>
            <a:r>
              <a:rPr lang="en-US" altLang="en-US" sz="2600"/>
              <a:t>The get and set methods are used to read and modify private properties.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4">
            <a:extLst>
              <a:ext uri="{FF2B5EF4-FFF2-40B4-BE49-F238E27FC236}">
                <a16:creationId xmlns:a16="http://schemas.microsoft.com/office/drawing/2014/main" id="{E651F8F9-4CBB-4868-A0A3-8EDB014AAAD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0C2A537-2459-4E90-8094-500CE82A9BD3}" type="slidenum">
              <a:rPr lang="en-US" altLang="en-US" sz="1400" smtClean="0"/>
              <a:pPr>
                <a:spcBef>
                  <a:spcPct val="0"/>
                </a:spcBef>
                <a:buClrTx/>
                <a:buSzTx/>
                <a:buFontTx/>
                <a:buNone/>
              </a:pPr>
              <a:t>43</a:t>
            </a:fld>
            <a:endParaRPr lang="en-US" altLang="en-US" sz="1400"/>
          </a:p>
        </p:txBody>
      </p:sp>
      <p:sp>
        <p:nvSpPr>
          <p:cNvPr id="71683" name="Rectangle 6">
            <a:extLst>
              <a:ext uri="{FF2B5EF4-FFF2-40B4-BE49-F238E27FC236}">
                <a16:creationId xmlns:a16="http://schemas.microsoft.com/office/drawing/2014/main" id="{D0CC6E96-861E-4197-9060-EBAB7EA32656}"/>
              </a:ext>
            </a:extLst>
          </p:cNvPr>
          <p:cNvSpPr>
            <a:spLocks noChangeArrowheads="1"/>
          </p:cNvSpPr>
          <p:nvPr/>
        </p:nvSpPr>
        <p:spPr bwMode="auto">
          <a:xfrm>
            <a:off x="2286000"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684" name="Rectangle 9">
            <a:extLst>
              <a:ext uri="{FF2B5EF4-FFF2-40B4-BE49-F238E27FC236}">
                <a16:creationId xmlns:a16="http://schemas.microsoft.com/office/drawing/2014/main" id="{A44468E4-F8B2-41B7-9C45-65677DA0042E}"/>
              </a:ext>
            </a:extLst>
          </p:cNvPr>
          <p:cNvSpPr>
            <a:spLocks noChangeArrowheads="1"/>
          </p:cNvSpPr>
          <p:nvPr/>
        </p:nvSpPr>
        <p:spPr bwMode="auto">
          <a:xfrm>
            <a:off x="1971675" y="2486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685" name="Text Box 10">
            <a:extLst>
              <a:ext uri="{FF2B5EF4-FFF2-40B4-BE49-F238E27FC236}">
                <a16:creationId xmlns:a16="http://schemas.microsoft.com/office/drawing/2014/main" id="{C7EF7ECE-2774-4983-B757-4CBF29584027}"/>
              </a:ext>
            </a:extLst>
          </p:cNvPr>
          <p:cNvSpPr txBox="1">
            <a:spLocks noChangeArrowheads="1"/>
          </p:cNvSpPr>
          <p:nvPr/>
        </p:nvSpPr>
        <p:spPr bwMode="auto">
          <a:xfrm>
            <a:off x="461963" y="5233988"/>
            <a:ext cx="841533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Courier New" panose="02070309020205020404" pitchFamily="49" charset="0"/>
              </a:rPr>
              <a:t>The private modifier restricts access to within a class, the default modifier restricts access to within a package, and the public modifier enables unrestricted access.</a:t>
            </a:r>
            <a:r>
              <a:rPr lang="en-US" altLang="en-US" sz="2400"/>
              <a:t> </a:t>
            </a:r>
          </a:p>
        </p:txBody>
      </p:sp>
      <p:sp>
        <p:nvSpPr>
          <p:cNvPr id="71686" name="Rectangle 12">
            <a:extLst>
              <a:ext uri="{FF2B5EF4-FFF2-40B4-BE49-F238E27FC236}">
                <a16:creationId xmlns:a16="http://schemas.microsoft.com/office/drawing/2014/main" id="{DBB7C58C-F61A-4D09-A6FB-456105FB5C2C}"/>
              </a:ext>
            </a:extLst>
          </p:cNvPr>
          <p:cNvSpPr>
            <a:spLocks noChangeArrowheads="1"/>
          </p:cNvSpPr>
          <p:nvPr/>
        </p:nvSpPr>
        <p:spPr bwMode="auto">
          <a:xfrm>
            <a:off x="0" y="2486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71687" name="Object 11">
            <a:extLst>
              <a:ext uri="{FF2B5EF4-FFF2-40B4-BE49-F238E27FC236}">
                <a16:creationId xmlns:a16="http://schemas.microsoft.com/office/drawing/2014/main" id="{0EC3EF69-720E-4F61-B39E-131625B91B36}"/>
              </a:ext>
            </a:extLst>
          </p:cNvPr>
          <p:cNvGraphicFramePr>
            <a:graphicFrameLocks noChangeAspect="1"/>
          </p:cNvGraphicFramePr>
          <p:nvPr>
            <p:extLst>
              <p:ext uri="{D42A27DB-BD31-4B8C-83A1-F6EECF244321}">
                <p14:modId xmlns:p14="http://schemas.microsoft.com/office/powerpoint/2010/main" val="1334731503"/>
              </p:ext>
            </p:extLst>
          </p:nvPr>
        </p:nvGraphicFramePr>
        <p:xfrm>
          <a:off x="152400" y="228600"/>
          <a:ext cx="8839200" cy="3170238"/>
        </p:xfrm>
        <a:graphic>
          <a:graphicData uri="http://schemas.openxmlformats.org/presentationml/2006/ole">
            <mc:AlternateContent xmlns:mc="http://schemas.openxmlformats.org/markup-compatibility/2006">
              <mc:Choice xmlns:v="urn:schemas-microsoft-com:vml" Requires="v">
                <p:oleObj spid="_x0000_s71698" name="Picture" r:id="rId3" imgW="5260848" imgH="1883664" progId="Word.Picture.8">
                  <p:embed/>
                </p:oleObj>
              </mc:Choice>
              <mc:Fallback>
                <p:oleObj name="Picture" r:id="rId3" imgW="5260848" imgH="1883664" progId="Word.Picture.8">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28600"/>
                        <a:ext cx="8839200" cy="3170238"/>
                      </a:xfrm>
                      <a:prstGeom prst="rect">
                        <a:avLst/>
                      </a:prstGeom>
                      <a:noFill/>
                      <a:ln>
                        <a:noFill/>
                      </a:ln>
                    </p:spPr>
                  </p:pic>
                </p:oleObj>
              </mc:Fallback>
            </mc:AlternateContent>
          </a:graphicData>
        </a:graphic>
      </p:graphicFrame>
      <p:sp>
        <p:nvSpPr>
          <p:cNvPr id="71688" name="Rectangle 14">
            <a:extLst>
              <a:ext uri="{FF2B5EF4-FFF2-40B4-BE49-F238E27FC236}">
                <a16:creationId xmlns:a16="http://schemas.microsoft.com/office/drawing/2014/main" id="{67A1CF3E-A171-49B6-BF28-78475C9117CE}"/>
              </a:ext>
            </a:extLst>
          </p:cNvPr>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71689" name="Object 13">
            <a:extLst>
              <a:ext uri="{FF2B5EF4-FFF2-40B4-BE49-F238E27FC236}">
                <a16:creationId xmlns:a16="http://schemas.microsoft.com/office/drawing/2014/main" id="{701376DD-F7A9-4238-BBC9-B6516BAAFE9E}"/>
              </a:ext>
            </a:extLst>
          </p:cNvPr>
          <p:cNvGraphicFramePr>
            <a:graphicFrameLocks noChangeAspect="1"/>
          </p:cNvGraphicFramePr>
          <p:nvPr>
            <p:extLst>
              <p:ext uri="{D42A27DB-BD31-4B8C-83A1-F6EECF244321}">
                <p14:modId xmlns:p14="http://schemas.microsoft.com/office/powerpoint/2010/main" val="2378260853"/>
              </p:ext>
            </p:extLst>
          </p:nvPr>
        </p:nvGraphicFramePr>
        <p:xfrm>
          <a:off x="193675" y="3505200"/>
          <a:ext cx="8832850" cy="1649413"/>
        </p:xfrm>
        <a:graphic>
          <a:graphicData uri="http://schemas.openxmlformats.org/presentationml/2006/ole">
            <mc:AlternateContent xmlns:mc="http://schemas.openxmlformats.org/markup-compatibility/2006">
              <mc:Choice xmlns:v="urn:schemas-microsoft-com:vml" Requires="v">
                <p:oleObj spid="_x0000_s71699" name="Picture" r:id="rId5" imgW="4288536" imgH="800100" progId="Word.Picture.8">
                  <p:embed/>
                </p:oleObj>
              </mc:Choice>
              <mc:Fallback>
                <p:oleObj name="Picture" r:id="rId5" imgW="4288536" imgH="800100" progId="Word.Picture.8">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675" y="3505200"/>
                        <a:ext cx="8832850" cy="1649413"/>
                      </a:xfrm>
                      <a:prstGeom prst="rect">
                        <a:avLst/>
                      </a:prstGeom>
                      <a:noFill/>
                      <a:ln>
                        <a:noFill/>
                      </a:ln>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a:extLst>
              <a:ext uri="{FF2B5EF4-FFF2-40B4-BE49-F238E27FC236}">
                <a16:creationId xmlns:a16="http://schemas.microsoft.com/office/drawing/2014/main" id="{88990135-DD45-4A57-B204-A0930DA8FCB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5C73199-8F89-48FB-A50F-8AD2E2218570}" type="slidenum">
              <a:rPr lang="en-US" altLang="en-US" sz="1400" smtClean="0"/>
              <a:pPr>
                <a:spcBef>
                  <a:spcPct val="0"/>
                </a:spcBef>
                <a:buClrTx/>
                <a:buSzTx/>
                <a:buFontTx/>
                <a:buNone/>
              </a:pPr>
              <a:t>44</a:t>
            </a:fld>
            <a:endParaRPr lang="en-US" altLang="en-US" sz="1400"/>
          </a:p>
        </p:txBody>
      </p:sp>
      <p:sp>
        <p:nvSpPr>
          <p:cNvPr id="72707" name="Rectangle 2">
            <a:extLst>
              <a:ext uri="{FF2B5EF4-FFF2-40B4-BE49-F238E27FC236}">
                <a16:creationId xmlns:a16="http://schemas.microsoft.com/office/drawing/2014/main" id="{8D8AA139-164A-4B68-8F23-0D0BC18FFD32}"/>
              </a:ext>
            </a:extLst>
          </p:cNvPr>
          <p:cNvSpPr>
            <a:spLocks noGrp="1" noChangeArrowheads="1"/>
          </p:cNvSpPr>
          <p:nvPr>
            <p:ph type="title"/>
          </p:nvPr>
        </p:nvSpPr>
        <p:spPr>
          <a:xfrm>
            <a:off x="685800" y="228600"/>
            <a:ext cx="7772400" cy="685800"/>
          </a:xfrm>
        </p:spPr>
        <p:txBody>
          <a:bodyPr/>
          <a:lstStyle/>
          <a:p>
            <a:r>
              <a:rPr lang="en-US" altLang="en-US"/>
              <a:t>NOTE</a:t>
            </a:r>
            <a:endParaRPr lang="en-US" altLang="en-US" b="1">
              <a:latin typeface="Book Antiqua" panose="02040602050305030304" pitchFamily="18" charset="0"/>
            </a:endParaRPr>
          </a:p>
        </p:txBody>
      </p:sp>
      <p:sp>
        <p:nvSpPr>
          <p:cNvPr id="72708" name="Rectangle 3">
            <a:extLst>
              <a:ext uri="{FF2B5EF4-FFF2-40B4-BE49-F238E27FC236}">
                <a16:creationId xmlns:a16="http://schemas.microsoft.com/office/drawing/2014/main" id="{4FEDA5FE-6DC4-439F-BD86-D9912C64FD1D}"/>
              </a:ext>
            </a:extLst>
          </p:cNvPr>
          <p:cNvSpPr>
            <a:spLocks noChangeArrowheads="1"/>
          </p:cNvSpPr>
          <p:nvPr/>
        </p:nvSpPr>
        <p:spPr bwMode="auto">
          <a:xfrm>
            <a:off x="304800" y="1066800"/>
            <a:ext cx="85344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600">
                <a:cs typeface="Courier New" panose="02070309020205020404" pitchFamily="49" charset="0"/>
              </a:rPr>
              <a:t>An object cannot access its private members, as shown in (b). It is OK, however, if the object is declared in its own class, as shown in (a).</a:t>
            </a:r>
            <a:r>
              <a:rPr lang="en-US" altLang="en-US" sz="4400">
                <a:solidFill>
                  <a:schemeClr val="tx2"/>
                </a:solidFill>
              </a:rPr>
              <a:t> </a:t>
            </a:r>
          </a:p>
        </p:txBody>
      </p:sp>
      <p:sp>
        <p:nvSpPr>
          <p:cNvPr id="72709" name="Rectangle 5">
            <a:extLst>
              <a:ext uri="{FF2B5EF4-FFF2-40B4-BE49-F238E27FC236}">
                <a16:creationId xmlns:a16="http://schemas.microsoft.com/office/drawing/2014/main" id="{D6695E9D-2D45-4E43-8804-A6FFF53D7C9E}"/>
              </a:ext>
            </a:extLst>
          </p:cNvPr>
          <p:cNvSpPr>
            <a:spLocks noChangeArrowheads="1"/>
          </p:cNvSpPr>
          <p:nvPr/>
        </p:nvSpPr>
        <p:spPr bwMode="auto">
          <a:xfrm>
            <a:off x="0" y="2500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72710" name="Object 4">
            <a:extLst>
              <a:ext uri="{FF2B5EF4-FFF2-40B4-BE49-F238E27FC236}">
                <a16:creationId xmlns:a16="http://schemas.microsoft.com/office/drawing/2014/main" id="{4ED6CDC9-E701-4FCE-A069-78C087BAF2A0}"/>
              </a:ext>
            </a:extLst>
          </p:cNvPr>
          <p:cNvGraphicFramePr>
            <a:graphicFrameLocks noChangeAspect="1"/>
          </p:cNvGraphicFramePr>
          <p:nvPr>
            <p:extLst>
              <p:ext uri="{D42A27DB-BD31-4B8C-83A1-F6EECF244321}">
                <p14:modId xmlns:p14="http://schemas.microsoft.com/office/powerpoint/2010/main" val="3612911193"/>
              </p:ext>
            </p:extLst>
          </p:nvPr>
        </p:nvGraphicFramePr>
        <p:xfrm>
          <a:off x="231775" y="3044825"/>
          <a:ext cx="8763000" cy="2868613"/>
        </p:xfrm>
        <a:graphic>
          <a:graphicData uri="http://schemas.openxmlformats.org/presentationml/2006/ole">
            <mc:AlternateContent xmlns:mc="http://schemas.openxmlformats.org/markup-compatibility/2006">
              <mc:Choice xmlns:v="urn:schemas-microsoft-com:vml" Requires="v">
                <p:oleObj spid="_x0000_s72715" name="Picture" r:id="rId3" imgW="5676900" imgH="1854200" progId="Word.Picture.8">
                  <p:embed/>
                </p:oleObj>
              </mc:Choice>
              <mc:Fallback>
                <p:oleObj name="Picture" r:id="rId3" imgW="5676900" imgH="18542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3044825"/>
                        <a:ext cx="8763000" cy="2868613"/>
                      </a:xfrm>
                      <a:prstGeom prst="rect">
                        <a:avLst/>
                      </a:prstGeom>
                      <a:noFill/>
                      <a:ln>
                        <a:noFill/>
                      </a:ln>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a:extLst>
              <a:ext uri="{FF2B5EF4-FFF2-40B4-BE49-F238E27FC236}">
                <a16:creationId xmlns:a16="http://schemas.microsoft.com/office/drawing/2014/main" id="{DC842D12-208C-4297-BFF0-E2FEDDA627B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6CC4ED3-8A7B-4A2C-844A-9E7725798F3A}" type="slidenum">
              <a:rPr lang="en-US" altLang="en-US" sz="1400" smtClean="0"/>
              <a:pPr>
                <a:spcBef>
                  <a:spcPct val="0"/>
                </a:spcBef>
                <a:buClrTx/>
                <a:buSzTx/>
                <a:buFontTx/>
                <a:buNone/>
              </a:pPr>
              <a:t>45</a:t>
            </a:fld>
            <a:endParaRPr lang="en-US" altLang="en-US" sz="1400"/>
          </a:p>
        </p:txBody>
      </p:sp>
      <p:sp>
        <p:nvSpPr>
          <p:cNvPr id="73731" name="Rectangle 2">
            <a:extLst>
              <a:ext uri="{FF2B5EF4-FFF2-40B4-BE49-F238E27FC236}">
                <a16:creationId xmlns:a16="http://schemas.microsoft.com/office/drawing/2014/main" id="{2F55165E-2D1B-4105-96D0-377F52A59D8B}"/>
              </a:ext>
            </a:extLst>
          </p:cNvPr>
          <p:cNvSpPr>
            <a:spLocks noGrp="1" noChangeArrowheads="1"/>
          </p:cNvSpPr>
          <p:nvPr>
            <p:ph type="title"/>
          </p:nvPr>
        </p:nvSpPr>
        <p:spPr>
          <a:xfrm>
            <a:off x="685800" y="0"/>
            <a:ext cx="7772400" cy="1428750"/>
          </a:xfrm>
        </p:spPr>
        <p:txBody>
          <a:bodyPr/>
          <a:lstStyle/>
          <a:p>
            <a:r>
              <a:rPr lang="en-US" altLang="en-US"/>
              <a:t>Why Data Fields Should Be private?</a:t>
            </a:r>
          </a:p>
        </p:txBody>
      </p:sp>
      <p:sp>
        <p:nvSpPr>
          <p:cNvPr id="73732" name="Rectangle 3">
            <a:extLst>
              <a:ext uri="{FF2B5EF4-FFF2-40B4-BE49-F238E27FC236}">
                <a16:creationId xmlns:a16="http://schemas.microsoft.com/office/drawing/2014/main" id="{68069665-56F8-4068-BE1A-0CBAF3FCD5DE}"/>
              </a:ext>
            </a:extLst>
          </p:cNvPr>
          <p:cNvSpPr>
            <a:spLocks noGrp="1" noChangeArrowheads="1"/>
          </p:cNvSpPr>
          <p:nvPr>
            <p:ph type="body" idx="1"/>
          </p:nvPr>
        </p:nvSpPr>
        <p:spPr>
          <a:xfrm>
            <a:off x="609600" y="1676400"/>
            <a:ext cx="7848600" cy="1600200"/>
          </a:xfrm>
        </p:spPr>
        <p:txBody>
          <a:bodyPr/>
          <a:lstStyle/>
          <a:p>
            <a:pPr marL="0" indent="0">
              <a:lnSpc>
                <a:spcPct val="90000"/>
              </a:lnSpc>
              <a:spcBef>
                <a:spcPct val="100000"/>
              </a:spcBef>
              <a:buFont typeface="Symbol" panose="05050102010706020507" pitchFamily="18" charset="2"/>
              <a:buNone/>
            </a:pPr>
            <a:r>
              <a:rPr lang="en-US" altLang="en-US" sz="3400"/>
              <a:t>To protect data.</a:t>
            </a:r>
          </a:p>
          <a:p>
            <a:pPr marL="0" indent="0">
              <a:lnSpc>
                <a:spcPct val="90000"/>
              </a:lnSpc>
              <a:spcBef>
                <a:spcPct val="100000"/>
              </a:spcBef>
              <a:buFont typeface="Symbol" panose="05050102010706020507" pitchFamily="18" charset="2"/>
              <a:buNone/>
            </a:pPr>
            <a:r>
              <a:rPr lang="en-US" altLang="en-US" sz="3400"/>
              <a:t>To make class easy to maintain.</a:t>
            </a:r>
            <a:r>
              <a:rPr lang="en-US" altLang="en-US"/>
              <a:t> </a:t>
            </a:r>
            <a:endParaRPr lang="en-US" altLang="en-US" sz="30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a:extLst>
              <a:ext uri="{FF2B5EF4-FFF2-40B4-BE49-F238E27FC236}">
                <a16:creationId xmlns:a16="http://schemas.microsoft.com/office/drawing/2014/main" id="{9DB5266B-4D41-4DBD-A7FC-3C46E146E5B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EB765C5-FCD6-4BBC-82FF-5D8B4DF0CC4E}" type="slidenum">
              <a:rPr lang="en-US" altLang="en-US" sz="1400" smtClean="0"/>
              <a:pPr>
                <a:spcBef>
                  <a:spcPct val="0"/>
                </a:spcBef>
                <a:buClrTx/>
                <a:buSzTx/>
                <a:buFontTx/>
                <a:buNone/>
              </a:pPr>
              <a:t>46</a:t>
            </a:fld>
            <a:endParaRPr lang="en-US" altLang="en-US" sz="1400"/>
          </a:p>
        </p:txBody>
      </p:sp>
      <p:sp>
        <p:nvSpPr>
          <p:cNvPr id="74755" name="Rectangle 2">
            <a:extLst>
              <a:ext uri="{FF2B5EF4-FFF2-40B4-BE49-F238E27FC236}">
                <a16:creationId xmlns:a16="http://schemas.microsoft.com/office/drawing/2014/main" id="{FF3B3D6E-A7DD-46CA-AF74-6EF0C2C2EB83}"/>
              </a:ext>
            </a:extLst>
          </p:cNvPr>
          <p:cNvSpPr>
            <a:spLocks noGrp="1" noChangeArrowheads="1"/>
          </p:cNvSpPr>
          <p:nvPr>
            <p:ph type="title"/>
          </p:nvPr>
        </p:nvSpPr>
        <p:spPr>
          <a:xfrm>
            <a:off x="615950" y="165100"/>
            <a:ext cx="7950200" cy="1190625"/>
          </a:xfrm>
        </p:spPr>
        <p:txBody>
          <a:bodyPr/>
          <a:lstStyle/>
          <a:p>
            <a:r>
              <a:rPr lang="en-US" altLang="en-US"/>
              <a:t>Example of</a:t>
            </a:r>
            <a:br>
              <a:rPr lang="en-US" altLang="en-US"/>
            </a:br>
            <a:r>
              <a:rPr lang="en-US" altLang="en-US"/>
              <a:t>Data Field Encapsulation</a:t>
            </a:r>
            <a:endParaRPr lang="en-US" altLang="en-US" b="1">
              <a:latin typeface="Book Antiqua" panose="02040602050305030304" pitchFamily="18" charset="0"/>
            </a:endParaRPr>
          </a:p>
        </p:txBody>
      </p:sp>
      <p:sp>
        <p:nvSpPr>
          <p:cNvPr id="251909" name="AutoShape 5">
            <a:hlinkClick r:id="" action="ppaction://noaction" highlightClick="1"/>
            <a:extLst>
              <a:ext uri="{FF2B5EF4-FFF2-40B4-BE49-F238E27FC236}">
                <a16:creationId xmlns:a16="http://schemas.microsoft.com/office/drawing/2014/main" id="{6138C8FD-6C67-4ACC-B92E-11D4E77FEFE9}"/>
              </a:ext>
            </a:extLst>
          </p:cNvPr>
          <p:cNvSpPr>
            <a:spLocks noChangeArrowheads="1"/>
          </p:cNvSpPr>
          <p:nvPr/>
        </p:nvSpPr>
        <p:spPr bwMode="auto">
          <a:xfrm>
            <a:off x="731838" y="5233988"/>
            <a:ext cx="4686300" cy="457200"/>
          </a:xfrm>
          <a:prstGeom prst="actionButtonBlank">
            <a:avLst/>
          </a:prstGeom>
          <a:noFill/>
          <a:ln>
            <a:noFill/>
          </a:ln>
          <a:effectLst>
            <a:prstShdw prst="shdw17" dist="17961" dir="2700000">
              <a:schemeClr val="tx1">
                <a:gamma/>
                <a:shade val="60000"/>
                <a:invGamma/>
              </a:schemeClr>
            </a:prstShdw>
          </a:effectLst>
        </p:spPr>
        <p:txBody>
          <a:bodyPr wrap="none" anchor="ctr"/>
          <a:lstStyle/>
          <a:p>
            <a:pPr algn="ctr">
              <a:defRPr/>
            </a:pPr>
            <a:r>
              <a:rPr lang="en-US" altLang="en-US">
                <a:solidFill>
                  <a:schemeClr val="accent1"/>
                </a:solidFill>
                <a:latin typeface="Book Antiqua" panose="02040602050305030304" pitchFamily="18" charset="0"/>
                <a:hlinkClick r:id="rId3" action="ppaction://program"/>
              </a:rPr>
              <a:t>CircleWithPrivateDataFields</a:t>
            </a:r>
            <a:endParaRPr lang="en-US" altLang="en-US">
              <a:solidFill>
                <a:schemeClr val="accent1"/>
              </a:solidFill>
            </a:endParaRPr>
          </a:p>
        </p:txBody>
      </p:sp>
      <p:sp>
        <p:nvSpPr>
          <p:cNvPr id="74757" name="AutoShape 6">
            <a:hlinkClick r:id="rId4" action="ppaction://program" highlightClick="1"/>
            <a:extLst>
              <a:ext uri="{FF2B5EF4-FFF2-40B4-BE49-F238E27FC236}">
                <a16:creationId xmlns:a16="http://schemas.microsoft.com/office/drawing/2014/main" id="{619B63E8-B9E9-4B5A-903E-49F76C889FAE}"/>
              </a:ext>
            </a:extLst>
          </p:cNvPr>
          <p:cNvSpPr>
            <a:spLocks noChangeArrowheads="1"/>
          </p:cNvSpPr>
          <p:nvPr/>
        </p:nvSpPr>
        <p:spPr bwMode="auto">
          <a:xfrm>
            <a:off x="5724525" y="5810250"/>
            <a:ext cx="22098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251913" name="AutoShape 9">
            <a:hlinkClick r:id="" action="ppaction://noaction" highlightClick="1"/>
            <a:extLst>
              <a:ext uri="{FF2B5EF4-FFF2-40B4-BE49-F238E27FC236}">
                <a16:creationId xmlns:a16="http://schemas.microsoft.com/office/drawing/2014/main" id="{4FEF0DFB-C9CF-4118-A293-3C72FF841900}"/>
              </a:ext>
            </a:extLst>
          </p:cNvPr>
          <p:cNvSpPr>
            <a:spLocks noChangeArrowheads="1"/>
          </p:cNvSpPr>
          <p:nvPr/>
        </p:nvSpPr>
        <p:spPr bwMode="auto">
          <a:xfrm>
            <a:off x="731838" y="5848350"/>
            <a:ext cx="4648200" cy="495300"/>
          </a:xfrm>
          <a:prstGeom prst="actionButtonBlank">
            <a:avLst/>
          </a:prstGeom>
          <a:noFill/>
          <a:ln>
            <a:noFill/>
          </a:ln>
          <a:effectLst>
            <a:prstShdw prst="shdw17" dist="17961" dir="2700000">
              <a:schemeClr val="tx1">
                <a:gamma/>
                <a:shade val="60000"/>
                <a:invGamma/>
              </a:schemeClr>
            </a:prstShdw>
          </a:effectLst>
        </p:spPr>
        <p:txBody>
          <a:bodyPr wrap="none" anchor="ctr"/>
          <a:lstStyle/>
          <a:p>
            <a:pPr algn="ctr">
              <a:defRPr/>
            </a:pPr>
            <a:r>
              <a:rPr lang="en-US" altLang="en-US">
                <a:solidFill>
                  <a:schemeClr val="accent1"/>
                </a:solidFill>
                <a:latin typeface="Book Antiqua" panose="02040602050305030304" pitchFamily="18" charset="0"/>
                <a:hlinkClick r:id="rId5" action="ppaction://program"/>
              </a:rPr>
              <a:t>TestCircleWithPrivateDataFields</a:t>
            </a:r>
            <a:endParaRPr lang="en-US" altLang="en-US">
              <a:solidFill>
                <a:schemeClr val="accent1"/>
              </a:solidFill>
            </a:endParaRPr>
          </a:p>
        </p:txBody>
      </p:sp>
      <p:sp>
        <p:nvSpPr>
          <p:cNvPr id="74759" name="Rectangle 11">
            <a:extLst>
              <a:ext uri="{FF2B5EF4-FFF2-40B4-BE49-F238E27FC236}">
                <a16:creationId xmlns:a16="http://schemas.microsoft.com/office/drawing/2014/main" id="{E7328B9E-F6FF-47B1-A305-D3AA572FE52E}"/>
              </a:ext>
            </a:extLst>
          </p:cNvPr>
          <p:cNvSpPr>
            <a:spLocks noChangeArrowheads="1"/>
          </p:cNvSpPr>
          <p:nvPr/>
        </p:nvSpPr>
        <p:spPr bwMode="auto">
          <a:xfrm>
            <a:off x="0" y="2563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74760" name="Object 10">
            <a:extLst>
              <a:ext uri="{FF2B5EF4-FFF2-40B4-BE49-F238E27FC236}">
                <a16:creationId xmlns:a16="http://schemas.microsoft.com/office/drawing/2014/main" id="{ECC6A428-F68E-4860-A004-81883214E107}"/>
              </a:ext>
            </a:extLst>
          </p:cNvPr>
          <p:cNvGraphicFramePr>
            <a:graphicFrameLocks noChangeAspect="1"/>
          </p:cNvGraphicFramePr>
          <p:nvPr>
            <p:extLst>
              <p:ext uri="{D42A27DB-BD31-4B8C-83A1-F6EECF244321}">
                <p14:modId xmlns:p14="http://schemas.microsoft.com/office/powerpoint/2010/main" val="2136303319"/>
              </p:ext>
            </p:extLst>
          </p:nvPr>
        </p:nvGraphicFramePr>
        <p:xfrm>
          <a:off x="7938" y="1893888"/>
          <a:ext cx="8932862" cy="3171825"/>
        </p:xfrm>
        <a:graphic>
          <a:graphicData uri="http://schemas.openxmlformats.org/presentationml/2006/ole">
            <mc:AlternateContent xmlns:mc="http://schemas.openxmlformats.org/markup-compatibility/2006">
              <mc:Choice xmlns:v="urn:schemas-microsoft-com:vml" Requires="v">
                <p:oleObj spid="_x0000_s74767" name="Picture" r:id="rId6" imgW="4878324" imgH="1731264" progId="Word.Picture.8">
                  <p:embed/>
                </p:oleObj>
              </mc:Choice>
              <mc:Fallback>
                <p:oleObj name="Picture" r:id="rId6" imgW="4878324" imgH="1731264" progId="Word.Picture.8">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38" y="1893888"/>
                        <a:ext cx="8932862" cy="3171825"/>
                      </a:xfrm>
                      <a:prstGeom prst="rect">
                        <a:avLst/>
                      </a:prstGeom>
                      <a:noFill/>
                      <a:ln>
                        <a:noFill/>
                      </a:ln>
                    </p:spPr>
                  </p:pic>
                </p:oleObj>
              </mc:Fallback>
            </mc:AlternateContent>
          </a:graphicData>
        </a:graphic>
      </p:graphicFrame>
      <p:sp>
        <p:nvSpPr>
          <p:cNvPr id="74761" name="AutoShape 12">
            <a:hlinkClick r:id="rId8" highlightClick="1"/>
            <a:extLst>
              <a:ext uri="{FF2B5EF4-FFF2-40B4-BE49-F238E27FC236}">
                <a16:creationId xmlns:a16="http://schemas.microsoft.com/office/drawing/2014/main" id="{8891AB48-1DC0-4B9C-8379-110D4E2361EA}"/>
              </a:ext>
            </a:extLst>
          </p:cNvPr>
          <p:cNvSpPr>
            <a:spLocks noChangeArrowheads="1"/>
          </p:cNvSpPr>
          <p:nvPr/>
        </p:nvSpPr>
        <p:spPr bwMode="auto">
          <a:xfrm>
            <a:off x="155575" y="5810250"/>
            <a:ext cx="468313" cy="576263"/>
          </a:xfrm>
          <a:prstGeom prst="actionButtonDocumen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4762" name="AutoShape 13">
            <a:hlinkClick r:id="rId9" highlightClick="1"/>
            <a:extLst>
              <a:ext uri="{FF2B5EF4-FFF2-40B4-BE49-F238E27FC236}">
                <a16:creationId xmlns:a16="http://schemas.microsoft.com/office/drawing/2014/main" id="{E1211994-ED7E-42A7-86DC-34E6E5AF1B4B}"/>
              </a:ext>
            </a:extLst>
          </p:cNvPr>
          <p:cNvSpPr>
            <a:spLocks noChangeArrowheads="1"/>
          </p:cNvSpPr>
          <p:nvPr/>
        </p:nvSpPr>
        <p:spPr bwMode="auto">
          <a:xfrm>
            <a:off x="155575" y="5195888"/>
            <a:ext cx="468313" cy="576262"/>
          </a:xfrm>
          <a:prstGeom prst="actionButtonDocumen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a:extLst>
              <a:ext uri="{FF2B5EF4-FFF2-40B4-BE49-F238E27FC236}">
                <a16:creationId xmlns:a16="http://schemas.microsoft.com/office/drawing/2014/main" id="{791DDA61-437F-4B8F-85E5-D2B5C0FA7C1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363EBA6-A380-43BE-9B09-680E26879906}" type="slidenum">
              <a:rPr lang="en-US" altLang="en-US" sz="1400" smtClean="0"/>
              <a:pPr>
                <a:spcBef>
                  <a:spcPct val="0"/>
                </a:spcBef>
                <a:buClrTx/>
                <a:buSzTx/>
                <a:buFontTx/>
                <a:buNone/>
              </a:pPr>
              <a:t>47</a:t>
            </a:fld>
            <a:endParaRPr lang="en-US" altLang="en-US" sz="1400"/>
          </a:p>
        </p:txBody>
      </p:sp>
      <p:sp>
        <p:nvSpPr>
          <p:cNvPr id="75779" name="Rectangle 2">
            <a:extLst>
              <a:ext uri="{FF2B5EF4-FFF2-40B4-BE49-F238E27FC236}">
                <a16:creationId xmlns:a16="http://schemas.microsoft.com/office/drawing/2014/main" id="{47BEDB45-A108-4A97-999E-F1C0D542C298}"/>
              </a:ext>
            </a:extLst>
          </p:cNvPr>
          <p:cNvSpPr>
            <a:spLocks noGrp="1" noChangeArrowheads="1"/>
          </p:cNvSpPr>
          <p:nvPr>
            <p:ph type="title"/>
          </p:nvPr>
        </p:nvSpPr>
        <p:spPr>
          <a:xfrm>
            <a:off x="685800" y="0"/>
            <a:ext cx="7772400" cy="1428750"/>
          </a:xfrm>
        </p:spPr>
        <p:txBody>
          <a:bodyPr/>
          <a:lstStyle/>
          <a:p>
            <a:r>
              <a:rPr lang="en-US" altLang="en-US"/>
              <a:t>Passing Objects to Methods</a:t>
            </a:r>
            <a:endParaRPr lang="en-US" altLang="en-US" b="1">
              <a:latin typeface="Book Antiqua" panose="02040602050305030304" pitchFamily="18" charset="0"/>
            </a:endParaRPr>
          </a:p>
        </p:txBody>
      </p:sp>
      <p:sp>
        <p:nvSpPr>
          <p:cNvPr id="75780" name="Rectangle 3">
            <a:extLst>
              <a:ext uri="{FF2B5EF4-FFF2-40B4-BE49-F238E27FC236}">
                <a16:creationId xmlns:a16="http://schemas.microsoft.com/office/drawing/2014/main" id="{789CC588-3B7B-4289-B7BA-766C6DAFEC42}"/>
              </a:ext>
            </a:extLst>
          </p:cNvPr>
          <p:cNvSpPr>
            <a:spLocks noGrp="1" noChangeArrowheads="1"/>
          </p:cNvSpPr>
          <p:nvPr>
            <p:ph type="body" idx="1"/>
          </p:nvPr>
        </p:nvSpPr>
        <p:spPr>
          <a:xfrm>
            <a:off x="685800" y="1657350"/>
            <a:ext cx="7848600" cy="2457450"/>
          </a:xfrm>
        </p:spPr>
        <p:txBody>
          <a:bodyPr/>
          <a:lstStyle/>
          <a:p>
            <a:pPr>
              <a:spcBef>
                <a:spcPct val="50000"/>
              </a:spcBef>
            </a:pPr>
            <a:r>
              <a:rPr lang="en-US" altLang="en-US"/>
              <a:t>Passing by value for primitive type value (the value is passed to the parameter)</a:t>
            </a:r>
          </a:p>
          <a:p>
            <a:pPr>
              <a:spcBef>
                <a:spcPct val="50000"/>
              </a:spcBef>
            </a:pPr>
            <a:r>
              <a:rPr lang="en-US" altLang="en-US"/>
              <a:t>Passing by value for reference type value (the value is the reference to the object)</a:t>
            </a:r>
          </a:p>
        </p:txBody>
      </p:sp>
      <p:sp>
        <p:nvSpPr>
          <p:cNvPr id="369668" name="AutoShape 4">
            <a:hlinkClick r:id="" action="ppaction://noaction" highlightClick="1"/>
            <a:extLst>
              <a:ext uri="{FF2B5EF4-FFF2-40B4-BE49-F238E27FC236}">
                <a16:creationId xmlns:a16="http://schemas.microsoft.com/office/drawing/2014/main" id="{569DEA0B-43F6-4707-98F6-5AE7F111A532}"/>
              </a:ext>
            </a:extLst>
          </p:cNvPr>
          <p:cNvSpPr>
            <a:spLocks noChangeArrowheads="1"/>
          </p:cNvSpPr>
          <p:nvPr/>
        </p:nvSpPr>
        <p:spPr bwMode="auto">
          <a:xfrm>
            <a:off x="2209800" y="4648200"/>
            <a:ext cx="4038600" cy="533400"/>
          </a:xfrm>
          <a:prstGeom prst="actionButtonBlank">
            <a:avLst/>
          </a:prstGeom>
          <a:noFill/>
          <a:ln>
            <a:noFill/>
          </a:ln>
          <a:effectLst>
            <a:prstShdw prst="shdw17" dist="17961" dir="2700000">
              <a:schemeClr val="tx1">
                <a:gamma/>
                <a:shade val="60000"/>
                <a:invGamma/>
              </a:schemeClr>
            </a:prstShdw>
          </a:effectLst>
        </p:spPr>
        <p:txBody>
          <a:bodyPr wrap="none" anchor="ctr"/>
          <a:lstStyle/>
          <a:p>
            <a:pPr>
              <a:defRPr/>
            </a:pPr>
            <a:r>
              <a:rPr lang="en-US" altLang="en-US" dirty="0" err="1">
                <a:solidFill>
                  <a:schemeClr val="accent1"/>
                </a:solidFill>
                <a:latin typeface="Book Antiqua" panose="02040602050305030304" pitchFamily="18" charset="0"/>
                <a:hlinkClick r:id="rId2" action="ppaction://program"/>
              </a:rPr>
              <a:t>TestPassObject</a:t>
            </a:r>
            <a:endParaRPr lang="en-US" altLang="en-US" dirty="0">
              <a:solidFill>
                <a:schemeClr val="accent1"/>
              </a:solidFill>
            </a:endParaRPr>
          </a:p>
        </p:txBody>
      </p:sp>
      <p:sp>
        <p:nvSpPr>
          <p:cNvPr id="75783" name="AutoShape 6">
            <a:hlinkClick r:id="rId3" highlightClick="1"/>
            <a:extLst>
              <a:ext uri="{FF2B5EF4-FFF2-40B4-BE49-F238E27FC236}">
                <a16:creationId xmlns:a16="http://schemas.microsoft.com/office/drawing/2014/main" id="{5C4F6BF9-19CB-44F5-BAE6-F0C8700A521B}"/>
              </a:ext>
            </a:extLst>
          </p:cNvPr>
          <p:cNvSpPr>
            <a:spLocks noChangeArrowheads="1"/>
          </p:cNvSpPr>
          <p:nvPr/>
        </p:nvSpPr>
        <p:spPr bwMode="auto">
          <a:xfrm>
            <a:off x="1614488" y="4619625"/>
            <a:ext cx="468312" cy="576263"/>
          </a:xfrm>
          <a:prstGeom prst="actionButtonDocumen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4">
            <a:extLst>
              <a:ext uri="{FF2B5EF4-FFF2-40B4-BE49-F238E27FC236}">
                <a16:creationId xmlns:a16="http://schemas.microsoft.com/office/drawing/2014/main" id="{7F2B3069-1824-4319-AD62-054CC8C0B38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9439054-FD63-442C-ACB2-1E641CAA1881}" type="slidenum">
              <a:rPr lang="en-US" altLang="en-US" sz="1400" smtClean="0"/>
              <a:pPr>
                <a:spcBef>
                  <a:spcPct val="0"/>
                </a:spcBef>
                <a:buClrTx/>
                <a:buSzTx/>
                <a:buFontTx/>
                <a:buNone/>
              </a:pPr>
              <a:t>48</a:t>
            </a:fld>
            <a:endParaRPr lang="en-US" altLang="en-US" sz="1400"/>
          </a:p>
        </p:txBody>
      </p:sp>
      <p:sp>
        <p:nvSpPr>
          <p:cNvPr id="76803" name="Rectangle 2">
            <a:extLst>
              <a:ext uri="{FF2B5EF4-FFF2-40B4-BE49-F238E27FC236}">
                <a16:creationId xmlns:a16="http://schemas.microsoft.com/office/drawing/2014/main" id="{91863750-1961-435B-9FEE-7404F21E8FBB}"/>
              </a:ext>
            </a:extLst>
          </p:cNvPr>
          <p:cNvSpPr>
            <a:spLocks noGrp="1" noChangeArrowheads="1"/>
          </p:cNvSpPr>
          <p:nvPr>
            <p:ph type="title"/>
          </p:nvPr>
        </p:nvSpPr>
        <p:spPr>
          <a:xfrm>
            <a:off x="0" y="152400"/>
            <a:ext cx="9144000" cy="762000"/>
          </a:xfrm>
        </p:spPr>
        <p:txBody>
          <a:bodyPr/>
          <a:lstStyle/>
          <a:p>
            <a:r>
              <a:rPr lang="en-US" altLang="en-US"/>
              <a:t>Passing Objects to Methods, cont.</a:t>
            </a:r>
            <a:endParaRPr lang="en-US" altLang="en-US" b="1">
              <a:latin typeface="Book Antiqua" panose="02040602050305030304" pitchFamily="18" charset="0"/>
            </a:endParaRPr>
          </a:p>
        </p:txBody>
      </p:sp>
      <p:sp>
        <p:nvSpPr>
          <p:cNvPr id="76804" name="Rectangle 3">
            <a:extLst>
              <a:ext uri="{FF2B5EF4-FFF2-40B4-BE49-F238E27FC236}">
                <a16:creationId xmlns:a16="http://schemas.microsoft.com/office/drawing/2014/main" id="{ABC42C36-B1D3-4809-B2FA-05D1725E0DB1}"/>
              </a:ext>
            </a:extLst>
          </p:cNvPr>
          <p:cNvSpPr>
            <a:spLocks noChangeArrowheads="1"/>
          </p:cNvSpPr>
          <p:nvPr/>
        </p:nvSpPr>
        <p:spPr bwMode="auto">
          <a:xfrm>
            <a:off x="2598738"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5" name="Rectangle 4">
            <a:extLst>
              <a:ext uri="{FF2B5EF4-FFF2-40B4-BE49-F238E27FC236}">
                <a16:creationId xmlns:a16="http://schemas.microsoft.com/office/drawing/2014/main" id="{F5E8CBFB-F266-4729-BF60-76822BF1B8A7}"/>
              </a:ext>
            </a:extLst>
          </p:cNvPr>
          <p:cNvSpPr>
            <a:spLocks noChangeArrowheads="1"/>
          </p:cNvSpPr>
          <p:nvPr/>
        </p:nvSpPr>
        <p:spPr bwMode="auto">
          <a:xfrm>
            <a:off x="2598738"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6" name="Rectangle 5">
            <a:extLst>
              <a:ext uri="{FF2B5EF4-FFF2-40B4-BE49-F238E27FC236}">
                <a16:creationId xmlns:a16="http://schemas.microsoft.com/office/drawing/2014/main" id="{71A6A4CC-2CEA-49F1-B314-AE46D02F4057}"/>
              </a:ext>
            </a:extLst>
          </p:cNvPr>
          <p:cNvSpPr>
            <a:spLocks noChangeArrowheads="1"/>
          </p:cNvSpPr>
          <p:nvPr/>
        </p:nvSpPr>
        <p:spPr bwMode="auto">
          <a:xfrm>
            <a:off x="2598738"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7" name="Rectangle 6">
            <a:extLst>
              <a:ext uri="{FF2B5EF4-FFF2-40B4-BE49-F238E27FC236}">
                <a16:creationId xmlns:a16="http://schemas.microsoft.com/office/drawing/2014/main" id="{2B6B509D-AE62-4C69-9FC6-73C0FF607D52}"/>
              </a:ext>
            </a:extLst>
          </p:cNvPr>
          <p:cNvSpPr>
            <a:spLocks noChangeArrowheads="1"/>
          </p:cNvSpPr>
          <p:nvPr/>
        </p:nvSpPr>
        <p:spPr bwMode="auto">
          <a:xfrm>
            <a:off x="2571750"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76808" name="Object 7">
            <a:extLst>
              <a:ext uri="{FF2B5EF4-FFF2-40B4-BE49-F238E27FC236}">
                <a16:creationId xmlns:a16="http://schemas.microsoft.com/office/drawing/2014/main" id="{A4923797-A644-41CA-92BA-77A2B3A8CAFA}"/>
              </a:ext>
            </a:extLst>
          </p:cNvPr>
          <p:cNvGraphicFramePr>
            <a:graphicFrameLocks noChangeAspect="1"/>
          </p:cNvGraphicFramePr>
          <p:nvPr>
            <p:extLst>
              <p:ext uri="{D42A27DB-BD31-4B8C-83A1-F6EECF244321}">
                <p14:modId xmlns:p14="http://schemas.microsoft.com/office/powerpoint/2010/main" val="3033477707"/>
              </p:ext>
            </p:extLst>
          </p:nvPr>
        </p:nvGraphicFramePr>
        <p:xfrm>
          <a:off x="0" y="1752600"/>
          <a:ext cx="9448800" cy="3381375"/>
        </p:xfrm>
        <a:graphic>
          <a:graphicData uri="http://schemas.openxmlformats.org/presentationml/2006/ole">
            <mc:AlternateContent xmlns:mc="http://schemas.openxmlformats.org/markup-compatibility/2006">
              <mc:Choice xmlns:v="urn:schemas-microsoft-com:vml" Requires="v">
                <p:oleObj spid="_x0000_s76813" name="Picture" r:id="rId3" imgW="4000500" imgH="1429512" progId="Word.Picture.8">
                  <p:embed/>
                </p:oleObj>
              </mc:Choice>
              <mc:Fallback>
                <p:oleObj name="Picture" r:id="rId3" imgW="4000500" imgH="1429512"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52600"/>
                        <a:ext cx="9448800" cy="3381375"/>
                      </a:xfrm>
                      <a:prstGeom prst="rect">
                        <a:avLst/>
                      </a:prstGeom>
                      <a:noFill/>
                      <a:ln>
                        <a:noFill/>
                      </a:ln>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4">
            <a:extLst>
              <a:ext uri="{FF2B5EF4-FFF2-40B4-BE49-F238E27FC236}">
                <a16:creationId xmlns:a16="http://schemas.microsoft.com/office/drawing/2014/main" id="{31FADC37-E0FB-42C1-B059-37CAB04EC2C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2D9E402-2B03-46BF-843F-8EFB869F7809}" type="slidenum">
              <a:rPr lang="en-US" altLang="en-US" sz="1400" smtClean="0"/>
              <a:pPr>
                <a:spcBef>
                  <a:spcPct val="0"/>
                </a:spcBef>
                <a:buClrTx/>
                <a:buSzTx/>
                <a:buFontTx/>
                <a:buNone/>
              </a:pPr>
              <a:t>49</a:t>
            </a:fld>
            <a:endParaRPr lang="en-US" altLang="en-US" sz="1400"/>
          </a:p>
        </p:txBody>
      </p:sp>
      <p:sp>
        <p:nvSpPr>
          <p:cNvPr id="77827" name="Rectangle 2">
            <a:extLst>
              <a:ext uri="{FF2B5EF4-FFF2-40B4-BE49-F238E27FC236}">
                <a16:creationId xmlns:a16="http://schemas.microsoft.com/office/drawing/2014/main" id="{43E9B7D7-38A1-4D0F-AF5F-C7B4CF5E18D6}"/>
              </a:ext>
            </a:extLst>
          </p:cNvPr>
          <p:cNvSpPr>
            <a:spLocks noGrp="1" noChangeArrowheads="1"/>
          </p:cNvSpPr>
          <p:nvPr>
            <p:ph type="title"/>
          </p:nvPr>
        </p:nvSpPr>
        <p:spPr>
          <a:xfrm>
            <a:off x="685800" y="381000"/>
            <a:ext cx="7772400" cy="914400"/>
          </a:xfrm>
        </p:spPr>
        <p:txBody>
          <a:bodyPr/>
          <a:lstStyle/>
          <a:p>
            <a:r>
              <a:rPr lang="en-US" altLang="en-US"/>
              <a:t>Array of Objects</a:t>
            </a:r>
            <a:endParaRPr lang="en-US" altLang="en-US">
              <a:hlinkClick r:id="rId2" action="ppaction://program"/>
            </a:endParaRPr>
          </a:p>
        </p:txBody>
      </p:sp>
      <p:sp>
        <p:nvSpPr>
          <p:cNvPr id="77828" name="Rectangle 3">
            <a:extLst>
              <a:ext uri="{FF2B5EF4-FFF2-40B4-BE49-F238E27FC236}">
                <a16:creationId xmlns:a16="http://schemas.microsoft.com/office/drawing/2014/main" id="{CF60EE4E-6F05-4452-9762-8DD2E110CE57}"/>
              </a:ext>
            </a:extLst>
          </p:cNvPr>
          <p:cNvSpPr>
            <a:spLocks noGrp="1" noChangeArrowheads="1"/>
          </p:cNvSpPr>
          <p:nvPr>
            <p:ph type="body" idx="1"/>
          </p:nvPr>
        </p:nvSpPr>
        <p:spPr>
          <a:xfrm>
            <a:off x="228600" y="1447800"/>
            <a:ext cx="8686800" cy="5105400"/>
          </a:xfrm>
        </p:spPr>
        <p:txBody>
          <a:bodyPr/>
          <a:lstStyle/>
          <a:p>
            <a:pPr>
              <a:lnSpc>
                <a:spcPct val="90000"/>
              </a:lnSpc>
              <a:buFont typeface="Monotype Sorts" pitchFamily="2" charset="2"/>
              <a:buNone/>
            </a:pPr>
            <a:r>
              <a:rPr lang="en-US" altLang="en-US" sz="2800">
                <a:latin typeface="Courier New" panose="02070309020205020404" pitchFamily="49" charset="0"/>
                <a:cs typeface="Times New Roman" panose="02020603050405020304" pitchFamily="18" charset="0"/>
              </a:rPr>
              <a:t> Circle[] circleArray = new Circle[10];</a:t>
            </a:r>
            <a:r>
              <a:rPr lang="en-US" altLang="en-US" sz="2800"/>
              <a:t> </a:t>
            </a:r>
          </a:p>
          <a:p>
            <a:pPr>
              <a:lnSpc>
                <a:spcPct val="90000"/>
              </a:lnSpc>
              <a:buFont typeface="Monotype Sorts" pitchFamily="2" charset="2"/>
              <a:buNone/>
            </a:pPr>
            <a:endParaRPr lang="en-US" altLang="en-US" sz="2800"/>
          </a:p>
          <a:p>
            <a:pPr>
              <a:lnSpc>
                <a:spcPct val="90000"/>
              </a:lnSpc>
              <a:buFont typeface="Monotype Sorts" pitchFamily="2" charset="2"/>
              <a:buNone/>
            </a:pPr>
            <a:r>
              <a:rPr lang="en-US" altLang="en-US" sz="3800">
                <a:latin typeface="Courier" charset="0"/>
                <a:cs typeface="Times New Roman" panose="02020603050405020304" pitchFamily="18" charset="0"/>
              </a:rPr>
              <a:t> </a:t>
            </a:r>
            <a:r>
              <a:rPr lang="en-US" altLang="en-US" sz="3800">
                <a:cs typeface="Times New Roman" panose="02020603050405020304" pitchFamily="18" charset="0"/>
              </a:rPr>
              <a:t>An array of objects is actually an </a:t>
            </a:r>
            <a:r>
              <a:rPr lang="en-US" altLang="en-US" sz="3800" i="1">
                <a:cs typeface="Times New Roman" panose="02020603050405020304" pitchFamily="18" charset="0"/>
              </a:rPr>
              <a:t>array of reference variables</a:t>
            </a:r>
            <a:r>
              <a:rPr lang="en-US" altLang="en-US" sz="3800">
                <a:cs typeface="Times New Roman" panose="02020603050405020304" pitchFamily="18" charset="0"/>
              </a:rPr>
              <a:t>. So invoking circleArray[1].getArea() involves two levels of referencing as shown in the next figure. circleArray references to the entire array. circleArray[1] references to a Circle object.</a:t>
            </a:r>
            <a:r>
              <a:rPr lang="en-US" altLang="en-US" sz="3800">
                <a:latin typeface="Courier" charset="0"/>
                <a:cs typeface="Times New Roman" panose="02020603050405020304" pitchFamily="18" charset="0"/>
              </a:rPr>
              <a:t> </a:t>
            </a:r>
            <a:endParaRPr lang="en-US" altLang="en-US" sz="3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a:extLst>
              <a:ext uri="{FF2B5EF4-FFF2-40B4-BE49-F238E27FC236}">
                <a16:creationId xmlns:a16="http://schemas.microsoft.com/office/drawing/2014/main" id="{E651A2CB-A1B2-469A-BE22-952512997F6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2F56A97-2ED0-42F5-A399-0CD44CC21BCF}" type="slidenum">
              <a:rPr lang="en-US" altLang="en-US" sz="1400" smtClean="0"/>
              <a:pPr>
                <a:spcBef>
                  <a:spcPct val="0"/>
                </a:spcBef>
                <a:buClrTx/>
                <a:buSzTx/>
                <a:buFontTx/>
                <a:buNone/>
              </a:pPr>
              <a:t>5</a:t>
            </a:fld>
            <a:endParaRPr lang="en-US" altLang="en-US" sz="1400"/>
          </a:p>
        </p:txBody>
      </p:sp>
      <p:sp>
        <p:nvSpPr>
          <p:cNvPr id="22531" name="Rectangle 2">
            <a:extLst>
              <a:ext uri="{FF2B5EF4-FFF2-40B4-BE49-F238E27FC236}">
                <a16:creationId xmlns:a16="http://schemas.microsoft.com/office/drawing/2014/main" id="{D314ECC7-6903-4A33-95AC-7D6E4B8C1E21}"/>
              </a:ext>
            </a:extLst>
          </p:cNvPr>
          <p:cNvSpPr>
            <a:spLocks noGrp="1" noChangeArrowheads="1"/>
          </p:cNvSpPr>
          <p:nvPr>
            <p:ph type="title"/>
          </p:nvPr>
        </p:nvSpPr>
        <p:spPr>
          <a:xfrm>
            <a:off x="762000" y="152400"/>
            <a:ext cx="7772400" cy="609600"/>
          </a:xfrm>
        </p:spPr>
        <p:txBody>
          <a:bodyPr/>
          <a:lstStyle/>
          <a:p>
            <a:r>
              <a:rPr lang="en-US" altLang="en-US"/>
              <a:t>Classes</a:t>
            </a:r>
          </a:p>
        </p:txBody>
      </p:sp>
      <p:sp>
        <p:nvSpPr>
          <p:cNvPr id="22532" name="Rectangle 3">
            <a:extLst>
              <a:ext uri="{FF2B5EF4-FFF2-40B4-BE49-F238E27FC236}">
                <a16:creationId xmlns:a16="http://schemas.microsoft.com/office/drawing/2014/main" id="{9C5D95B6-19D8-47B1-8DCD-F67C27AF7714}"/>
              </a:ext>
            </a:extLst>
          </p:cNvPr>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3" name="Text Box 5">
            <a:extLst>
              <a:ext uri="{FF2B5EF4-FFF2-40B4-BE49-F238E27FC236}">
                <a16:creationId xmlns:a16="http://schemas.microsoft.com/office/drawing/2014/main" id="{13EDF077-8834-431F-B04C-8535A6539F53}"/>
              </a:ext>
            </a:extLst>
          </p:cNvPr>
          <p:cNvSpPr txBox="1">
            <a:spLocks noChangeArrowheads="1"/>
          </p:cNvSpPr>
          <p:nvPr/>
        </p:nvSpPr>
        <p:spPr bwMode="auto">
          <a:xfrm>
            <a:off x="304800" y="1295400"/>
            <a:ext cx="8610600"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
                <a:srgbClr val="7030A0"/>
              </a:buClr>
              <a:buSzTx/>
              <a:buFont typeface="Wingdings" panose="05000000000000000000" pitchFamily="2" charset="2"/>
              <a:buChar char="q"/>
            </a:pPr>
            <a:r>
              <a:rPr lang="en-US" altLang="en-US" b="1" i="1">
                <a:cs typeface="Times New Roman" panose="02020603050405020304" pitchFamily="18" charset="0"/>
              </a:rPr>
              <a:t>Classes</a:t>
            </a:r>
            <a:r>
              <a:rPr lang="en-US" altLang="en-US" b="1">
                <a:cs typeface="Times New Roman" panose="02020603050405020304" pitchFamily="18" charset="0"/>
              </a:rPr>
              <a:t> are constructs that define objects of the same type.</a:t>
            </a:r>
            <a:r>
              <a:rPr lang="en-US" altLang="en-US">
                <a:cs typeface="Times New Roman" panose="02020603050405020304" pitchFamily="18" charset="0"/>
              </a:rPr>
              <a:t> </a:t>
            </a:r>
          </a:p>
          <a:p>
            <a:pPr>
              <a:spcBef>
                <a:spcPct val="50000"/>
              </a:spcBef>
              <a:buClr>
                <a:srgbClr val="7030A0"/>
              </a:buClr>
              <a:buSzTx/>
              <a:buFont typeface="Wingdings" panose="05000000000000000000" pitchFamily="2" charset="2"/>
              <a:buChar char="q"/>
            </a:pPr>
            <a:r>
              <a:rPr lang="en-US" altLang="en-US">
                <a:cs typeface="Times New Roman" panose="02020603050405020304" pitchFamily="18" charset="0"/>
              </a:rPr>
              <a:t>A Java class uses variables to define data fields and methods to define behaviors. </a:t>
            </a:r>
          </a:p>
          <a:p>
            <a:pPr>
              <a:spcBef>
                <a:spcPct val="50000"/>
              </a:spcBef>
              <a:buClr>
                <a:srgbClr val="7030A0"/>
              </a:buClr>
              <a:buSzTx/>
              <a:buFont typeface="Wingdings" panose="05000000000000000000" pitchFamily="2" charset="2"/>
              <a:buChar char="q"/>
            </a:pPr>
            <a:r>
              <a:rPr lang="en-US" altLang="en-US">
                <a:cs typeface="Times New Roman" panose="02020603050405020304" pitchFamily="18" charset="0"/>
              </a:rPr>
              <a:t>Additionally, a class provides a special type of methods, known as constructors, which are invoked to construct objects from the class. </a:t>
            </a:r>
          </a:p>
        </p:txBody>
      </p:sp>
      <p:sp>
        <p:nvSpPr>
          <p:cNvPr id="22534" name="Rectangle 7">
            <a:extLst>
              <a:ext uri="{FF2B5EF4-FFF2-40B4-BE49-F238E27FC236}">
                <a16:creationId xmlns:a16="http://schemas.microsoft.com/office/drawing/2014/main" id="{B8BAA179-B393-4A15-BE43-1B477BFCF892}"/>
              </a:ext>
            </a:extLst>
          </p:cNvPr>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4">
            <a:extLst>
              <a:ext uri="{FF2B5EF4-FFF2-40B4-BE49-F238E27FC236}">
                <a16:creationId xmlns:a16="http://schemas.microsoft.com/office/drawing/2014/main" id="{829B3C37-7607-4B3F-8FAA-F03C7D4F5AB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DF98161-7093-4E03-93BC-7E3107DA2800}" type="slidenum">
              <a:rPr lang="en-US" altLang="en-US" sz="1400" smtClean="0"/>
              <a:pPr>
                <a:spcBef>
                  <a:spcPct val="0"/>
                </a:spcBef>
                <a:buClrTx/>
                <a:buSzTx/>
                <a:buFontTx/>
                <a:buNone/>
              </a:pPr>
              <a:t>50</a:t>
            </a:fld>
            <a:endParaRPr lang="en-US" altLang="en-US" sz="1400"/>
          </a:p>
        </p:txBody>
      </p:sp>
      <p:sp>
        <p:nvSpPr>
          <p:cNvPr id="78851" name="Rectangle 2">
            <a:extLst>
              <a:ext uri="{FF2B5EF4-FFF2-40B4-BE49-F238E27FC236}">
                <a16:creationId xmlns:a16="http://schemas.microsoft.com/office/drawing/2014/main" id="{FAAC4584-E3E8-4D91-8B5A-BA74BC444EC5}"/>
              </a:ext>
            </a:extLst>
          </p:cNvPr>
          <p:cNvSpPr>
            <a:spLocks noGrp="1" noChangeArrowheads="1"/>
          </p:cNvSpPr>
          <p:nvPr>
            <p:ph type="title"/>
          </p:nvPr>
        </p:nvSpPr>
        <p:spPr>
          <a:xfrm>
            <a:off x="685800" y="381000"/>
            <a:ext cx="7772400" cy="914400"/>
          </a:xfrm>
        </p:spPr>
        <p:txBody>
          <a:bodyPr/>
          <a:lstStyle/>
          <a:p>
            <a:r>
              <a:rPr lang="en-US" altLang="en-US"/>
              <a:t>Array of Objects, cont.</a:t>
            </a:r>
            <a:endParaRPr lang="en-US" altLang="en-US">
              <a:hlinkClick r:id="rId3" action="ppaction://program"/>
            </a:endParaRPr>
          </a:p>
        </p:txBody>
      </p:sp>
      <p:sp>
        <p:nvSpPr>
          <p:cNvPr id="78852" name="Rectangle 3">
            <a:extLst>
              <a:ext uri="{FF2B5EF4-FFF2-40B4-BE49-F238E27FC236}">
                <a16:creationId xmlns:a16="http://schemas.microsoft.com/office/drawing/2014/main" id="{C37989C1-4CCA-4857-9C3B-FA6926AF4B37}"/>
              </a:ext>
            </a:extLst>
          </p:cNvPr>
          <p:cNvSpPr>
            <a:spLocks noChangeArrowheads="1"/>
          </p:cNvSpPr>
          <p:nvPr/>
        </p:nvSpPr>
        <p:spPr bwMode="auto">
          <a:xfrm>
            <a:off x="2598738" y="2884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78853" name="Object 4">
            <a:extLst>
              <a:ext uri="{FF2B5EF4-FFF2-40B4-BE49-F238E27FC236}">
                <a16:creationId xmlns:a16="http://schemas.microsoft.com/office/drawing/2014/main" id="{745C202E-66BC-41FE-B40F-F0F3C2FA7225}"/>
              </a:ext>
            </a:extLst>
          </p:cNvPr>
          <p:cNvGraphicFramePr>
            <a:graphicFrameLocks noChangeAspect="1"/>
          </p:cNvGraphicFramePr>
          <p:nvPr>
            <p:extLst>
              <p:ext uri="{D42A27DB-BD31-4B8C-83A1-F6EECF244321}">
                <p14:modId xmlns:p14="http://schemas.microsoft.com/office/powerpoint/2010/main" val="3546442465"/>
              </p:ext>
            </p:extLst>
          </p:nvPr>
        </p:nvGraphicFramePr>
        <p:xfrm>
          <a:off x="304800" y="2895600"/>
          <a:ext cx="8839200" cy="2438400"/>
        </p:xfrm>
        <a:graphic>
          <a:graphicData uri="http://schemas.openxmlformats.org/presentationml/2006/ole">
            <mc:AlternateContent xmlns:mc="http://schemas.openxmlformats.org/markup-compatibility/2006">
              <mc:Choice xmlns:v="urn:schemas-microsoft-com:vml" Requires="v">
                <p:oleObj spid="_x0000_s78859" r:id="rId4" imgW="3944112" imgH="1086612" progId="Word.Picture.8">
                  <p:embed/>
                </p:oleObj>
              </mc:Choice>
              <mc:Fallback>
                <p:oleObj r:id="rId4" imgW="3944112" imgH="1086612"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895600"/>
                        <a:ext cx="8839200" cy="2438400"/>
                      </a:xfrm>
                      <a:prstGeom prst="rect">
                        <a:avLst/>
                      </a:prstGeom>
                      <a:noFill/>
                      <a:ln>
                        <a:noFill/>
                      </a:ln>
                    </p:spPr>
                  </p:pic>
                </p:oleObj>
              </mc:Fallback>
            </mc:AlternateContent>
          </a:graphicData>
        </a:graphic>
      </p:graphicFrame>
      <p:sp>
        <p:nvSpPr>
          <p:cNvPr id="78854" name="Rectangle 5">
            <a:extLst>
              <a:ext uri="{FF2B5EF4-FFF2-40B4-BE49-F238E27FC236}">
                <a16:creationId xmlns:a16="http://schemas.microsoft.com/office/drawing/2014/main" id="{EF0C2326-EC5B-425C-9051-B176032EBB97}"/>
              </a:ext>
            </a:extLst>
          </p:cNvPr>
          <p:cNvSpPr>
            <a:spLocks noGrp="1" noChangeArrowheads="1"/>
          </p:cNvSpPr>
          <p:nvPr>
            <p:ph type="body" idx="1"/>
          </p:nvPr>
        </p:nvSpPr>
        <p:spPr>
          <a:xfrm>
            <a:off x="228600" y="1447800"/>
            <a:ext cx="8686800" cy="5105400"/>
          </a:xfrm>
          <a:noFill/>
        </p:spPr>
        <p:txBody>
          <a:bodyPr/>
          <a:lstStyle/>
          <a:p>
            <a:pPr>
              <a:buFont typeface="Monotype Sorts" pitchFamily="2" charset="2"/>
              <a:buNone/>
            </a:pPr>
            <a:r>
              <a:rPr lang="en-US" altLang="en-US" sz="2400">
                <a:latin typeface="Courier New" panose="02070309020205020404" pitchFamily="49" charset="0"/>
                <a:cs typeface="Times New Roman" panose="02020603050405020304" pitchFamily="18" charset="0"/>
              </a:rPr>
              <a:t>   Circle[] circleArray = new Circle[10];</a:t>
            </a:r>
            <a:r>
              <a:rPr lang="en-US" altLang="en-US" sz="2400">
                <a:latin typeface="Courier New" panose="02070309020205020404" pitchFamily="49" charset="0"/>
              </a:rPr>
              <a:t> </a:t>
            </a:r>
          </a:p>
          <a:p>
            <a:pPr>
              <a:buFont typeface="Monotype Sorts" pitchFamily="2" charset="2"/>
              <a:buNone/>
            </a:pPr>
            <a:endParaRPr lang="en-US" altLang="en-US" sz="2400">
              <a:latin typeface="Courier New" panose="02070309020205020404" pitchFamily="49"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a:extLst>
              <a:ext uri="{FF2B5EF4-FFF2-40B4-BE49-F238E27FC236}">
                <a16:creationId xmlns:a16="http://schemas.microsoft.com/office/drawing/2014/main" id="{C6860D8E-C8F2-46D7-86F5-721426C8376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7BF34CF-E7FA-4D91-85D5-B2081D8298DE}" type="slidenum">
              <a:rPr lang="en-US" altLang="en-US" sz="1400" smtClean="0"/>
              <a:pPr>
                <a:spcBef>
                  <a:spcPct val="0"/>
                </a:spcBef>
                <a:buClrTx/>
                <a:buSzTx/>
                <a:buFontTx/>
                <a:buNone/>
              </a:pPr>
              <a:t>51</a:t>
            </a:fld>
            <a:endParaRPr lang="en-US" altLang="en-US" sz="1400"/>
          </a:p>
        </p:txBody>
      </p:sp>
      <p:sp>
        <p:nvSpPr>
          <p:cNvPr id="79875" name="Rectangle 2">
            <a:extLst>
              <a:ext uri="{FF2B5EF4-FFF2-40B4-BE49-F238E27FC236}">
                <a16:creationId xmlns:a16="http://schemas.microsoft.com/office/drawing/2014/main" id="{1D44C446-7657-449D-81BE-FEB5F102B93A}"/>
              </a:ext>
            </a:extLst>
          </p:cNvPr>
          <p:cNvSpPr>
            <a:spLocks noGrp="1" noChangeArrowheads="1"/>
          </p:cNvSpPr>
          <p:nvPr>
            <p:ph type="title"/>
          </p:nvPr>
        </p:nvSpPr>
        <p:spPr>
          <a:xfrm>
            <a:off x="685800" y="381000"/>
            <a:ext cx="7772400" cy="914400"/>
          </a:xfrm>
        </p:spPr>
        <p:txBody>
          <a:bodyPr/>
          <a:lstStyle/>
          <a:p>
            <a:r>
              <a:rPr lang="en-US" altLang="en-US"/>
              <a:t>Array of Objects, cont.</a:t>
            </a:r>
          </a:p>
        </p:txBody>
      </p:sp>
      <p:sp>
        <p:nvSpPr>
          <p:cNvPr id="79876" name="Rectangle 3">
            <a:extLst>
              <a:ext uri="{FF2B5EF4-FFF2-40B4-BE49-F238E27FC236}">
                <a16:creationId xmlns:a16="http://schemas.microsoft.com/office/drawing/2014/main" id="{6ED718AE-7660-4E2B-AB94-D94B2C6AF0E6}"/>
              </a:ext>
            </a:extLst>
          </p:cNvPr>
          <p:cNvSpPr>
            <a:spLocks noChangeArrowheads="1"/>
          </p:cNvSpPr>
          <p:nvPr/>
        </p:nvSpPr>
        <p:spPr bwMode="auto">
          <a:xfrm>
            <a:off x="2598738" y="2884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9877" name="Rectangle 4">
            <a:extLst>
              <a:ext uri="{FF2B5EF4-FFF2-40B4-BE49-F238E27FC236}">
                <a16:creationId xmlns:a16="http://schemas.microsoft.com/office/drawing/2014/main" id="{AA1738F7-D670-4C80-9267-DBC820D599D0}"/>
              </a:ext>
            </a:extLst>
          </p:cNvPr>
          <p:cNvSpPr>
            <a:spLocks noGrp="1" noChangeArrowheads="1"/>
          </p:cNvSpPr>
          <p:nvPr>
            <p:ph type="body" idx="1"/>
          </p:nvPr>
        </p:nvSpPr>
        <p:spPr>
          <a:xfrm>
            <a:off x="304800" y="1295400"/>
            <a:ext cx="8458200" cy="4038600"/>
          </a:xfrm>
          <a:noFill/>
        </p:spPr>
        <p:txBody>
          <a:bodyPr/>
          <a:lstStyle/>
          <a:p>
            <a:pPr>
              <a:buFont typeface="Monotype Sorts" pitchFamily="2" charset="2"/>
              <a:buNone/>
            </a:pPr>
            <a:r>
              <a:rPr lang="en-US" altLang="en-US" sz="4000" dirty="0"/>
              <a:t>Summarizing the areas of the circles</a:t>
            </a:r>
          </a:p>
          <a:p>
            <a:pPr>
              <a:buFont typeface="Monotype Sorts" pitchFamily="2" charset="2"/>
              <a:buNone/>
            </a:pPr>
            <a:r>
              <a:rPr lang="en-US" altLang="en-US" sz="3400" dirty="0"/>
              <a:t> </a:t>
            </a:r>
          </a:p>
        </p:txBody>
      </p:sp>
      <p:sp>
        <p:nvSpPr>
          <p:cNvPr id="373765" name="AutoShape 5">
            <a:hlinkClick r:id="" action="ppaction://noaction" highlightClick="1"/>
            <a:extLst>
              <a:ext uri="{FF2B5EF4-FFF2-40B4-BE49-F238E27FC236}">
                <a16:creationId xmlns:a16="http://schemas.microsoft.com/office/drawing/2014/main" id="{623590A0-3D4F-475B-AD76-A7130A6E9B29}"/>
              </a:ext>
            </a:extLst>
          </p:cNvPr>
          <p:cNvSpPr>
            <a:spLocks noChangeArrowheads="1"/>
          </p:cNvSpPr>
          <p:nvPr/>
        </p:nvSpPr>
        <p:spPr bwMode="auto">
          <a:xfrm>
            <a:off x="2895600" y="5791200"/>
            <a:ext cx="4191000" cy="533400"/>
          </a:xfrm>
          <a:prstGeom prst="actionButtonBlank">
            <a:avLst/>
          </a:prstGeom>
          <a:noFill/>
          <a:ln>
            <a:noFill/>
          </a:ln>
          <a:effectLst>
            <a:prstShdw prst="shdw17" dist="17961" dir="2700000">
              <a:schemeClr val="tx1">
                <a:gamma/>
                <a:shade val="60000"/>
                <a:invGamma/>
              </a:schemeClr>
            </a:prstShdw>
          </a:effectLst>
        </p:spPr>
        <p:txBody>
          <a:bodyPr wrap="none" anchor="ctr"/>
          <a:lstStyle/>
          <a:p>
            <a:pPr>
              <a:defRPr/>
            </a:pPr>
            <a:r>
              <a:rPr lang="en-US" altLang="en-US" dirty="0" err="1">
                <a:solidFill>
                  <a:schemeClr val="accent1"/>
                </a:solidFill>
                <a:latin typeface="Book Antiqua" panose="02040602050305030304" pitchFamily="18" charset="0"/>
                <a:hlinkClick r:id="rId2" action="ppaction://program"/>
              </a:rPr>
              <a:t>TotalArea</a:t>
            </a:r>
            <a:endParaRPr lang="en-US" altLang="en-US" dirty="0">
              <a:solidFill>
                <a:schemeClr val="accent1"/>
              </a:solidFill>
            </a:endParaRPr>
          </a:p>
        </p:txBody>
      </p:sp>
      <p:sp>
        <p:nvSpPr>
          <p:cNvPr id="79880" name="AutoShape 7">
            <a:hlinkClick r:id="rId3" highlightClick="1"/>
            <a:extLst>
              <a:ext uri="{FF2B5EF4-FFF2-40B4-BE49-F238E27FC236}">
                <a16:creationId xmlns:a16="http://schemas.microsoft.com/office/drawing/2014/main" id="{284DAA6F-C919-4204-890D-A9F7A544A059}"/>
              </a:ext>
            </a:extLst>
          </p:cNvPr>
          <p:cNvSpPr>
            <a:spLocks noChangeArrowheads="1"/>
          </p:cNvSpPr>
          <p:nvPr/>
        </p:nvSpPr>
        <p:spPr bwMode="auto">
          <a:xfrm>
            <a:off x="2306638" y="5772150"/>
            <a:ext cx="468312" cy="576263"/>
          </a:xfrm>
          <a:prstGeom prst="actionButtonDocumen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446E84BD-180C-4A09-84BF-ADA57F52412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567C9B0-960B-4B48-9691-5B0A3EA2EDB9}" type="slidenum">
              <a:rPr lang="en-US" altLang="en-US" sz="1400" smtClean="0"/>
              <a:pPr>
                <a:spcBef>
                  <a:spcPct val="0"/>
                </a:spcBef>
                <a:buClrTx/>
                <a:buSzTx/>
                <a:buFontTx/>
                <a:buNone/>
              </a:pPr>
              <a:t>6</a:t>
            </a:fld>
            <a:endParaRPr lang="en-US" altLang="en-US" sz="1400"/>
          </a:p>
        </p:txBody>
      </p:sp>
      <p:sp>
        <p:nvSpPr>
          <p:cNvPr id="23555" name="Rectangle 2">
            <a:extLst>
              <a:ext uri="{FF2B5EF4-FFF2-40B4-BE49-F238E27FC236}">
                <a16:creationId xmlns:a16="http://schemas.microsoft.com/office/drawing/2014/main" id="{C3231A49-225A-4401-8989-B642DBEC7D49}"/>
              </a:ext>
            </a:extLst>
          </p:cNvPr>
          <p:cNvSpPr>
            <a:spLocks noGrp="1" noChangeArrowheads="1"/>
          </p:cNvSpPr>
          <p:nvPr>
            <p:ph type="title"/>
          </p:nvPr>
        </p:nvSpPr>
        <p:spPr>
          <a:xfrm>
            <a:off x="762000" y="152400"/>
            <a:ext cx="7772400" cy="609600"/>
          </a:xfrm>
        </p:spPr>
        <p:txBody>
          <a:bodyPr/>
          <a:lstStyle/>
          <a:p>
            <a:r>
              <a:rPr lang="en-US" altLang="en-US"/>
              <a:t>Classes</a:t>
            </a:r>
          </a:p>
        </p:txBody>
      </p:sp>
      <p:sp>
        <p:nvSpPr>
          <p:cNvPr id="23556" name="Rectangle 3">
            <a:extLst>
              <a:ext uri="{FF2B5EF4-FFF2-40B4-BE49-F238E27FC236}">
                <a16:creationId xmlns:a16="http://schemas.microsoft.com/office/drawing/2014/main" id="{F31B91AE-9400-4F79-A7B6-77155025E70A}"/>
              </a:ext>
            </a:extLst>
          </p:cNvPr>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7" name="Rectangle 5">
            <a:extLst>
              <a:ext uri="{FF2B5EF4-FFF2-40B4-BE49-F238E27FC236}">
                <a16:creationId xmlns:a16="http://schemas.microsoft.com/office/drawing/2014/main" id="{4FD5918D-21FF-4D1E-94AA-E6DE66CF2857}"/>
              </a:ext>
            </a:extLst>
          </p:cNvPr>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3558" name="Object 6">
            <a:extLst>
              <a:ext uri="{FF2B5EF4-FFF2-40B4-BE49-F238E27FC236}">
                <a16:creationId xmlns:a16="http://schemas.microsoft.com/office/drawing/2014/main" id="{492784C6-CF65-4989-8C1F-1C9F005F8EDD}"/>
              </a:ext>
            </a:extLst>
          </p:cNvPr>
          <p:cNvGraphicFramePr>
            <a:graphicFrameLocks noChangeAspect="1"/>
          </p:cNvGraphicFramePr>
          <p:nvPr/>
        </p:nvGraphicFramePr>
        <p:xfrm>
          <a:off x="228600" y="838200"/>
          <a:ext cx="8763000" cy="5653088"/>
        </p:xfrm>
        <a:graphic>
          <a:graphicData uri="http://schemas.openxmlformats.org/presentationml/2006/ole">
            <mc:AlternateContent xmlns:mc="http://schemas.openxmlformats.org/markup-compatibility/2006">
              <mc:Choice xmlns:v="urn:schemas-microsoft-com:vml" Requires="v">
                <p:oleObj spid="_x0000_s23563" name="Picture" r:id="rId3" imgW="3543300" imgH="2286000" progId="Word.Picture.8">
                  <p:embed/>
                </p:oleObj>
              </mc:Choice>
              <mc:Fallback>
                <p:oleObj name="Picture" r:id="rId3" imgW="3543300" imgH="228600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838200"/>
                        <a:ext cx="8763000" cy="56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54A198CA-2FE1-45EF-B98F-10AC35E49B5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CC4643B-B8FB-4274-B449-C91A9E58AD4A}" type="slidenum">
              <a:rPr lang="en-US" altLang="en-US" sz="1400" smtClean="0"/>
              <a:pPr>
                <a:spcBef>
                  <a:spcPct val="0"/>
                </a:spcBef>
                <a:buClrTx/>
                <a:buSzTx/>
                <a:buFontTx/>
                <a:buNone/>
              </a:pPr>
              <a:t>7</a:t>
            </a:fld>
            <a:endParaRPr lang="en-US" altLang="en-US" sz="1400"/>
          </a:p>
        </p:txBody>
      </p:sp>
      <p:sp>
        <p:nvSpPr>
          <p:cNvPr id="24579" name="Rectangle 2">
            <a:extLst>
              <a:ext uri="{FF2B5EF4-FFF2-40B4-BE49-F238E27FC236}">
                <a16:creationId xmlns:a16="http://schemas.microsoft.com/office/drawing/2014/main" id="{B0B7CCA7-68D7-46C0-BF01-290168AC2ABE}"/>
              </a:ext>
            </a:extLst>
          </p:cNvPr>
          <p:cNvSpPr>
            <a:spLocks noGrp="1" noChangeArrowheads="1"/>
          </p:cNvSpPr>
          <p:nvPr>
            <p:ph type="title"/>
          </p:nvPr>
        </p:nvSpPr>
        <p:spPr>
          <a:xfrm>
            <a:off x="685800" y="0"/>
            <a:ext cx="7772400" cy="1428750"/>
          </a:xfrm>
        </p:spPr>
        <p:txBody>
          <a:bodyPr/>
          <a:lstStyle/>
          <a:p>
            <a:r>
              <a:rPr lang="en-US" altLang="en-US"/>
              <a:t>UML Class Diagram</a:t>
            </a:r>
          </a:p>
        </p:txBody>
      </p:sp>
      <p:sp>
        <p:nvSpPr>
          <p:cNvPr id="24580" name="Rectangle 8">
            <a:extLst>
              <a:ext uri="{FF2B5EF4-FFF2-40B4-BE49-F238E27FC236}">
                <a16:creationId xmlns:a16="http://schemas.microsoft.com/office/drawing/2014/main" id="{A917B7EB-73D4-4BE2-A9C1-7335A3D2530B}"/>
              </a:ext>
            </a:extLst>
          </p:cNvPr>
          <p:cNvSpPr>
            <a:spLocks noChangeArrowheads="1"/>
          </p:cNvSpPr>
          <p:nvPr/>
        </p:nvSpPr>
        <p:spPr bwMode="auto">
          <a:xfrm>
            <a:off x="240030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1" name="Rectangle 10">
            <a:extLst>
              <a:ext uri="{FF2B5EF4-FFF2-40B4-BE49-F238E27FC236}">
                <a16:creationId xmlns:a16="http://schemas.microsoft.com/office/drawing/2014/main" id="{64E05915-DFE0-489A-A74C-4F385544DFE2}"/>
              </a:ext>
            </a:extLst>
          </p:cNvPr>
          <p:cNvSpPr>
            <a:spLocks noChangeArrowheads="1"/>
          </p:cNvSpPr>
          <p:nvPr/>
        </p:nvSpPr>
        <p:spPr bwMode="auto">
          <a:xfrm>
            <a:off x="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2" name="Rectangle 12">
            <a:extLst>
              <a:ext uri="{FF2B5EF4-FFF2-40B4-BE49-F238E27FC236}">
                <a16:creationId xmlns:a16="http://schemas.microsoft.com/office/drawing/2014/main" id="{2D9ABC69-43E6-4B66-B329-771061A16379}"/>
              </a:ext>
            </a:extLst>
          </p:cNvPr>
          <p:cNvSpPr>
            <a:spLocks noChangeArrowheads="1"/>
          </p:cNvSpPr>
          <p:nvPr/>
        </p:nvSpPr>
        <p:spPr bwMode="auto">
          <a:xfrm>
            <a:off x="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4583" name="Object 11">
            <a:extLst>
              <a:ext uri="{FF2B5EF4-FFF2-40B4-BE49-F238E27FC236}">
                <a16:creationId xmlns:a16="http://schemas.microsoft.com/office/drawing/2014/main" id="{8E381F90-B1B0-4781-B2D3-9733008623E4}"/>
              </a:ext>
            </a:extLst>
          </p:cNvPr>
          <p:cNvGraphicFramePr>
            <a:graphicFrameLocks noChangeAspect="1"/>
          </p:cNvGraphicFramePr>
          <p:nvPr/>
        </p:nvGraphicFramePr>
        <p:xfrm>
          <a:off x="117475" y="1624013"/>
          <a:ext cx="8912225" cy="2924175"/>
        </p:xfrm>
        <a:graphic>
          <a:graphicData uri="http://schemas.openxmlformats.org/presentationml/2006/ole">
            <mc:AlternateContent xmlns:mc="http://schemas.openxmlformats.org/markup-compatibility/2006">
              <mc:Choice xmlns:v="urn:schemas-microsoft-com:vml" Requires="v">
                <p:oleObj spid="_x0000_s24588" name="Picture" r:id="rId3" imgW="4876293" imgH="1596016" progId="Word.Picture.8">
                  <p:embed/>
                </p:oleObj>
              </mc:Choice>
              <mc:Fallback>
                <p:oleObj name="Picture" r:id="rId3" imgW="4876293" imgH="1596016" progId="Word.Picture.8">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475" y="1624013"/>
                        <a:ext cx="8912225"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8756C8C4-E955-4270-B849-3A5A507191D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9D46C52-AA36-4674-84BD-FE763C611B14}" type="slidenum">
              <a:rPr lang="en-US" altLang="en-US" sz="1400" smtClean="0"/>
              <a:pPr>
                <a:spcBef>
                  <a:spcPct val="0"/>
                </a:spcBef>
                <a:buClrTx/>
                <a:buSzTx/>
                <a:buFontTx/>
                <a:buNone/>
              </a:pPr>
              <a:t>8</a:t>
            </a:fld>
            <a:endParaRPr lang="en-US" altLang="en-US" sz="1400"/>
          </a:p>
        </p:txBody>
      </p:sp>
      <p:sp>
        <p:nvSpPr>
          <p:cNvPr id="25603" name="Rectangle 2">
            <a:extLst>
              <a:ext uri="{FF2B5EF4-FFF2-40B4-BE49-F238E27FC236}">
                <a16:creationId xmlns:a16="http://schemas.microsoft.com/office/drawing/2014/main" id="{0BF5DB34-D683-4513-A120-1132C56DA409}"/>
              </a:ext>
            </a:extLst>
          </p:cNvPr>
          <p:cNvSpPr>
            <a:spLocks noGrp="1" noChangeArrowheads="1"/>
          </p:cNvSpPr>
          <p:nvPr>
            <p:ph type="title"/>
          </p:nvPr>
        </p:nvSpPr>
        <p:spPr>
          <a:xfrm>
            <a:off x="685800" y="457200"/>
            <a:ext cx="7772400" cy="1219200"/>
          </a:xfrm>
        </p:spPr>
        <p:txBody>
          <a:bodyPr/>
          <a:lstStyle/>
          <a:p>
            <a:r>
              <a:rPr lang="en-US" altLang="en-US" sz="4000">
                <a:latin typeface="Book Antiqua" panose="02040602050305030304" pitchFamily="18" charset="0"/>
              </a:rPr>
              <a:t>Example: Defining Classes and Creating Objects</a:t>
            </a:r>
            <a:endParaRPr lang="en-US" altLang="en-US" sz="4000" u="sng">
              <a:latin typeface="Book Antiqua" panose="02040602050305030304" pitchFamily="18" charset="0"/>
              <a:hlinkClick r:id="rId2" action="ppaction://program"/>
            </a:endParaRPr>
          </a:p>
        </p:txBody>
      </p:sp>
      <p:sp>
        <p:nvSpPr>
          <p:cNvPr id="25604" name="Rectangle 3">
            <a:extLst>
              <a:ext uri="{FF2B5EF4-FFF2-40B4-BE49-F238E27FC236}">
                <a16:creationId xmlns:a16="http://schemas.microsoft.com/office/drawing/2014/main" id="{488F31DA-A7AF-4449-8887-74B80E35DAFF}"/>
              </a:ext>
            </a:extLst>
          </p:cNvPr>
          <p:cNvSpPr>
            <a:spLocks noGrp="1" noChangeArrowheads="1"/>
          </p:cNvSpPr>
          <p:nvPr>
            <p:ph type="body" idx="1"/>
          </p:nvPr>
        </p:nvSpPr>
        <p:spPr>
          <a:xfrm>
            <a:off x="193675" y="2133600"/>
            <a:ext cx="8756650" cy="2209800"/>
          </a:xfrm>
        </p:spPr>
        <p:txBody>
          <a:bodyPr/>
          <a:lstStyle/>
          <a:p>
            <a:pPr>
              <a:buFont typeface="Wingdings" panose="05000000000000000000" pitchFamily="2" charset="2"/>
              <a:buChar char="q"/>
            </a:pPr>
            <a:r>
              <a:rPr lang="en-US" altLang="en-US" sz="3600"/>
              <a:t>Objective: Demonstrate creating objects, accessing data, and using methods.</a:t>
            </a:r>
            <a:r>
              <a:rPr lang="en-US" altLang="en-US" sz="3600">
                <a:latin typeface="Book Antiqua" panose="02040602050305030304" pitchFamily="18" charset="0"/>
              </a:rPr>
              <a:t> </a:t>
            </a:r>
          </a:p>
        </p:txBody>
      </p:sp>
      <p:sp>
        <p:nvSpPr>
          <p:cNvPr id="199689" name="AutoShape 9">
            <a:hlinkClick r:id="" action="ppaction://noaction" highlightClick="1"/>
            <a:extLst>
              <a:ext uri="{FF2B5EF4-FFF2-40B4-BE49-F238E27FC236}">
                <a16:creationId xmlns:a16="http://schemas.microsoft.com/office/drawing/2014/main" id="{EA0A9666-1388-4A41-B6F2-42D23D23761D}"/>
              </a:ext>
            </a:extLst>
          </p:cNvPr>
          <p:cNvSpPr>
            <a:spLocks noChangeArrowheads="1"/>
          </p:cNvSpPr>
          <p:nvPr/>
        </p:nvSpPr>
        <p:spPr bwMode="auto">
          <a:xfrm>
            <a:off x="2344738" y="5272088"/>
            <a:ext cx="3276600" cy="533400"/>
          </a:xfrm>
          <a:prstGeom prst="actionButtonBlank">
            <a:avLst/>
          </a:prstGeom>
          <a:noFill/>
          <a:ln>
            <a:noFill/>
          </a:ln>
          <a:effectLst>
            <a:prstShdw prst="shdw17" dist="17961" dir="2700000">
              <a:schemeClr val="tx1">
                <a:gamma/>
                <a:shade val="60000"/>
                <a:invGamma/>
              </a:schemeClr>
            </a:prstShdw>
          </a:effectLst>
        </p:spPr>
        <p:txBody>
          <a:bodyPr wrap="none" anchor="ctr"/>
          <a:lstStyle/>
          <a:p>
            <a:pPr algn="ctr">
              <a:defRPr/>
            </a:pPr>
            <a:r>
              <a:rPr lang="en-US" altLang="en-US" dirty="0" err="1">
                <a:solidFill>
                  <a:schemeClr val="accent1"/>
                </a:solidFill>
                <a:latin typeface="Book Antiqua" panose="02040602050305030304" pitchFamily="18" charset="0"/>
                <a:hlinkClick r:id="rId3" action="ppaction://program"/>
              </a:rPr>
              <a:t>TestSimpleCircle</a:t>
            </a:r>
            <a:endParaRPr lang="en-US" altLang="en-US" dirty="0">
              <a:solidFill>
                <a:schemeClr val="accent1"/>
              </a:solidFill>
            </a:endParaRPr>
          </a:p>
        </p:txBody>
      </p:sp>
      <p:sp>
        <p:nvSpPr>
          <p:cNvPr id="25606" name="AutoShape 11">
            <a:hlinkClick r:id="rId4" highlightClick="1"/>
            <a:extLst>
              <a:ext uri="{FF2B5EF4-FFF2-40B4-BE49-F238E27FC236}">
                <a16:creationId xmlns:a16="http://schemas.microsoft.com/office/drawing/2014/main" id="{410C50A7-C019-4105-A97E-45E216EDD6B3}"/>
              </a:ext>
            </a:extLst>
          </p:cNvPr>
          <p:cNvSpPr>
            <a:spLocks noChangeArrowheads="1"/>
          </p:cNvSpPr>
          <p:nvPr/>
        </p:nvSpPr>
        <p:spPr bwMode="auto">
          <a:xfrm>
            <a:off x="1652588" y="5233988"/>
            <a:ext cx="468312" cy="576262"/>
          </a:xfrm>
          <a:prstGeom prst="actionButtonDocumen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C5C1776A-BEB8-4B60-9E24-43019DF6096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165D860-959D-4386-8B5D-6885B3A27A88}" type="slidenum">
              <a:rPr lang="en-US" altLang="en-US" sz="1400" smtClean="0"/>
              <a:pPr>
                <a:spcBef>
                  <a:spcPct val="0"/>
                </a:spcBef>
                <a:buClrTx/>
                <a:buSzTx/>
                <a:buFontTx/>
                <a:buNone/>
              </a:pPr>
              <a:t>9</a:t>
            </a:fld>
            <a:endParaRPr lang="en-US" altLang="en-US" sz="1400"/>
          </a:p>
        </p:txBody>
      </p:sp>
      <p:sp>
        <p:nvSpPr>
          <p:cNvPr id="26627" name="Rectangle 2">
            <a:extLst>
              <a:ext uri="{FF2B5EF4-FFF2-40B4-BE49-F238E27FC236}">
                <a16:creationId xmlns:a16="http://schemas.microsoft.com/office/drawing/2014/main" id="{DEA4A20D-4744-4E4F-89B5-C44B0AD38965}"/>
              </a:ext>
            </a:extLst>
          </p:cNvPr>
          <p:cNvSpPr>
            <a:spLocks noGrp="1" noChangeArrowheads="1"/>
          </p:cNvSpPr>
          <p:nvPr>
            <p:ph type="title"/>
          </p:nvPr>
        </p:nvSpPr>
        <p:spPr>
          <a:xfrm>
            <a:off x="685800" y="457200"/>
            <a:ext cx="7772400" cy="1219200"/>
          </a:xfrm>
        </p:spPr>
        <p:txBody>
          <a:bodyPr/>
          <a:lstStyle/>
          <a:p>
            <a:r>
              <a:rPr lang="en-US" altLang="en-US" sz="4000">
                <a:latin typeface="Book Antiqua" panose="02040602050305030304" pitchFamily="18" charset="0"/>
              </a:rPr>
              <a:t>Example: Defining Classes and Creating Objects</a:t>
            </a:r>
            <a:endParaRPr lang="en-US" altLang="en-US" sz="4000" u="sng">
              <a:latin typeface="Book Antiqua" panose="02040602050305030304" pitchFamily="18" charset="0"/>
              <a:hlinkClick r:id="rId2" action="ppaction://program"/>
            </a:endParaRPr>
          </a:p>
        </p:txBody>
      </p:sp>
      <p:sp>
        <p:nvSpPr>
          <p:cNvPr id="26628" name="Rectangle 3">
            <a:extLst>
              <a:ext uri="{FF2B5EF4-FFF2-40B4-BE49-F238E27FC236}">
                <a16:creationId xmlns:a16="http://schemas.microsoft.com/office/drawing/2014/main" id="{DB2FB9D2-C421-43AC-ADDA-45CEEC91B2FD}"/>
              </a:ext>
            </a:extLst>
          </p:cNvPr>
          <p:cNvSpPr>
            <a:spLocks noGrp="1" noChangeArrowheads="1"/>
          </p:cNvSpPr>
          <p:nvPr>
            <p:ph type="body" idx="1"/>
          </p:nvPr>
        </p:nvSpPr>
        <p:spPr>
          <a:xfrm>
            <a:off x="193675" y="2133600"/>
            <a:ext cx="8756650" cy="2209800"/>
          </a:xfrm>
        </p:spPr>
        <p:txBody>
          <a:bodyPr/>
          <a:lstStyle/>
          <a:p>
            <a:r>
              <a:rPr lang="en-US" altLang="en-US" sz="3600"/>
              <a:t>Objective: Demonstrate creating objects, accessing data, and using methods.</a:t>
            </a:r>
            <a:r>
              <a:rPr lang="en-US" altLang="en-US" sz="3600">
                <a:latin typeface="Book Antiqua" panose="02040602050305030304" pitchFamily="18" charset="0"/>
              </a:rPr>
              <a:t> </a:t>
            </a:r>
          </a:p>
        </p:txBody>
      </p:sp>
      <p:sp>
        <p:nvSpPr>
          <p:cNvPr id="374788" name="AutoShape 4">
            <a:hlinkClick r:id="" action="ppaction://noaction" highlightClick="1"/>
            <a:extLst>
              <a:ext uri="{FF2B5EF4-FFF2-40B4-BE49-F238E27FC236}">
                <a16:creationId xmlns:a16="http://schemas.microsoft.com/office/drawing/2014/main" id="{9CBA5172-10F2-47B2-B5C0-92F23DBCE7BF}"/>
              </a:ext>
            </a:extLst>
          </p:cNvPr>
          <p:cNvSpPr>
            <a:spLocks noChangeArrowheads="1"/>
          </p:cNvSpPr>
          <p:nvPr/>
        </p:nvSpPr>
        <p:spPr bwMode="auto">
          <a:xfrm>
            <a:off x="2344738" y="5272088"/>
            <a:ext cx="3276600" cy="533400"/>
          </a:xfrm>
          <a:prstGeom prst="actionButtonBlank">
            <a:avLst/>
          </a:prstGeom>
          <a:noFill/>
          <a:ln>
            <a:noFill/>
          </a:ln>
          <a:effectLst>
            <a:prstShdw prst="shdw17" dist="17961" dir="2700000">
              <a:schemeClr val="tx1">
                <a:gamma/>
                <a:shade val="60000"/>
                <a:invGamma/>
              </a:schemeClr>
            </a:prstShdw>
          </a:effectLst>
        </p:spPr>
        <p:txBody>
          <a:bodyPr wrap="none" anchor="ctr"/>
          <a:lstStyle/>
          <a:p>
            <a:pPr algn="ctr">
              <a:defRPr/>
            </a:pPr>
            <a:r>
              <a:rPr lang="en-US" altLang="en-US">
                <a:solidFill>
                  <a:schemeClr val="accent1"/>
                </a:solidFill>
                <a:latin typeface="Book Antiqua" panose="02040602050305030304" pitchFamily="18" charset="0"/>
                <a:hlinkClick r:id="rId3" action="ppaction://program"/>
              </a:rPr>
              <a:t>TestTV</a:t>
            </a:r>
            <a:endParaRPr lang="en-US" altLang="en-US">
              <a:solidFill>
                <a:schemeClr val="accent1"/>
              </a:solidFill>
            </a:endParaRPr>
          </a:p>
        </p:txBody>
      </p:sp>
      <p:sp>
        <p:nvSpPr>
          <p:cNvPr id="374790" name="AutoShape 6">
            <a:hlinkClick r:id="" action="ppaction://noaction" highlightClick="1"/>
            <a:extLst>
              <a:ext uri="{FF2B5EF4-FFF2-40B4-BE49-F238E27FC236}">
                <a16:creationId xmlns:a16="http://schemas.microsoft.com/office/drawing/2014/main" id="{69243B81-73B6-4741-B1BB-5A838D301841}"/>
              </a:ext>
            </a:extLst>
          </p:cNvPr>
          <p:cNvSpPr>
            <a:spLocks noChangeArrowheads="1"/>
          </p:cNvSpPr>
          <p:nvPr/>
        </p:nvSpPr>
        <p:spPr bwMode="auto">
          <a:xfrm>
            <a:off x="2344738" y="4465638"/>
            <a:ext cx="3276600" cy="533400"/>
          </a:xfrm>
          <a:prstGeom prst="actionButtonBlank">
            <a:avLst/>
          </a:prstGeom>
          <a:noFill/>
          <a:ln>
            <a:noFill/>
          </a:ln>
          <a:effectLst>
            <a:prstShdw prst="shdw17" dist="17961" dir="2700000">
              <a:schemeClr val="tx1">
                <a:gamma/>
                <a:shade val="60000"/>
                <a:invGamma/>
              </a:schemeClr>
            </a:prstShdw>
          </a:effectLst>
        </p:spPr>
        <p:txBody>
          <a:bodyPr wrap="none" anchor="ctr"/>
          <a:lstStyle/>
          <a:p>
            <a:pPr algn="ctr">
              <a:defRPr/>
            </a:pPr>
            <a:r>
              <a:rPr lang="en-US" altLang="en-US">
                <a:solidFill>
                  <a:schemeClr val="accent1"/>
                </a:solidFill>
                <a:latin typeface="Book Antiqua" panose="02040602050305030304" pitchFamily="18" charset="0"/>
                <a:hlinkClick r:id="rId4" action="ppaction://program"/>
              </a:rPr>
              <a:t>TV</a:t>
            </a:r>
            <a:endParaRPr lang="en-US" altLang="en-US">
              <a:solidFill>
                <a:schemeClr val="accent1"/>
              </a:solidFill>
            </a:endParaRPr>
          </a:p>
        </p:txBody>
      </p:sp>
      <p:sp>
        <p:nvSpPr>
          <p:cNvPr id="26631" name="AutoShape 7">
            <a:hlinkClick r:id="rId5" highlightClick="1"/>
            <a:extLst>
              <a:ext uri="{FF2B5EF4-FFF2-40B4-BE49-F238E27FC236}">
                <a16:creationId xmlns:a16="http://schemas.microsoft.com/office/drawing/2014/main" id="{21D258F9-1DA3-4C9E-9007-9DC181262CB2}"/>
              </a:ext>
            </a:extLst>
          </p:cNvPr>
          <p:cNvSpPr>
            <a:spLocks noChangeArrowheads="1"/>
          </p:cNvSpPr>
          <p:nvPr/>
        </p:nvSpPr>
        <p:spPr bwMode="auto">
          <a:xfrm>
            <a:off x="1652588" y="5233988"/>
            <a:ext cx="468312" cy="576262"/>
          </a:xfrm>
          <a:prstGeom prst="actionButtonDocumen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2" name="AutoShape 8">
            <a:hlinkClick r:id="rId6" highlightClick="1"/>
            <a:extLst>
              <a:ext uri="{FF2B5EF4-FFF2-40B4-BE49-F238E27FC236}">
                <a16:creationId xmlns:a16="http://schemas.microsoft.com/office/drawing/2014/main" id="{85C4F8C9-2E7A-4DA9-84C0-02E5FF0E4B38}"/>
              </a:ext>
            </a:extLst>
          </p:cNvPr>
          <p:cNvSpPr>
            <a:spLocks noChangeArrowheads="1"/>
          </p:cNvSpPr>
          <p:nvPr/>
        </p:nvSpPr>
        <p:spPr bwMode="auto">
          <a:xfrm>
            <a:off x="1692275" y="4427538"/>
            <a:ext cx="468313" cy="576262"/>
          </a:xfrm>
          <a:prstGeom prst="actionButtonDocumen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theme/theme1.xml><?xml version="1.0" encoding="utf-8"?>
<a:theme xmlns:a="http://schemas.openxmlformats.org/drawingml/2006/main" name="International">
  <a:themeElements>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themeOverrid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20561</TotalTime>
  <Words>2169</Words>
  <Application>Microsoft Office PowerPoint</Application>
  <PresentationFormat>On-screen Show (4:3)</PresentationFormat>
  <Paragraphs>313</Paragraphs>
  <Slides>51</Slides>
  <Notes>1</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2</vt:i4>
      </vt:variant>
      <vt:variant>
        <vt:lpstr>Slide Titles</vt:lpstr>
      </vt:variant>
      <vt:variant>
        <vt:i4>51</vt:i4>
      </vt:variant>
    </vt:vector>
  </HeadingPairs>
  <TitlesOfParts>
    <vt:vector size="66" baseType="lpstr">
      <vt:lpstr>Arial</vt:lpstr>
      <vt:lpstr>Arial Black</vt:lpstr>
      <vt:lpstr>Book Antiqua</vt:lpstr>
      <vt:lpstr>Calibri</vt:lpstr>
      <vt:lpstr>Courier</vt:lpstr>
      <vt:lpstr>Courier New</vt:lpstr>
      <vt:lpstr>Forte</vt:lpstr>
      <vt:lpstr>Monotype Sorts</vt:lpstr>
      <vt:lpstr>Symbol</vt:lpstr>
      <vt:lpstr>Times New Roman</vt:lpstr>
      <vt:lpstr>Wingdings</vt:lpstr>
      <vt:lpstr>International</vt:lpstr>
      <vt:lpstr>Pixel</vt:lpstr>
      <vt:lpstr>Picture</vt:lpstr>
      <vt:lpstr>Microsoft Word Picture</vt:lpstr>
      <vt:lpstr>Objects and Classes</vt:lpstr>
      <vt:lpstr>Motivations</vt:lpstr>
      <vt:lpstr>OO Programming Concepts</vt:lpstr>
      <vt:lpstr>Objects</vt:lpstr>
      <vt:lpstr>Classes</vt:lpstr>
      <vt:lpstr>Classes</vt:lpstr>
      <vt:lpstr>UML Class Diagram</vt:lpstr>
      <vt:lpstr>Example: Defining Classes and Creating Objects</vt:lpstr>
      <vt:lpstr>Example: Defining Classes and Creating Objects</vt:lpstr>
      <vt:lpstr>Constructors</vt:lpstr>
      <vt:lpstr>Constructors, cont.</vt:lpstr>
      <vt:lpstr>Creating Objects Using Constructors</vt:lpstr>
      <vt:lpstr>Default Constructor</vt:lpstr>
      <vt:lpstr>Declaring Object Reference Variables</vt:lpstr>
      <vt:lpstr>Declaring/Creating Objects in a Single Step</vt:lpstr>
      <vt:lpstr>Accessing Object’s Members</vt:lpstr>
      <vt:lpstr>Trace Code</vt:lpstr>
      <vt:lpstr>Trace Code, cont.</vt:lpstr>
      <vt:lpstr>Trace Code, cont.</vt:lpstr>
      <vt:lpstr>Trace Code, cont.</vt:lpstr>
      <vt:lpstr>Trace Code, cont.</vt:lpstr>
      <vt:lpstr>Trace Code, cont.</vt:lpstr>
      <vt:lpstr>Trace Code, cont.</vt:lpstr>
      <vt:lpstr>Caution</vt:lpstr>
      <vt:lpstr>Reference Data Fields</vt:lpstr>
      <vt:lpstr>The null Value</vt:lpstr>
      <vt:lpstr>Default Value for a Data Field</vt:lpstr>
      <vt:lpstr>Example</vt:lpstr>
      <vt:lpstr>Differences between Variables of  Primitive Data Types and Object Types </vt:lpstr>
      <vt:lpstr>Copying Variables of Primitive Data Types and Object Types</vt:lpstr>
      <vt:lpstr>Garbage Collection</vt:lpstr>
      <vt:lpstr>Garbage Collection, cont</vt:lpstr>
      <vt:lpstr>The Date Class</vt:lpstr>
      <vt:lpstr>The Date Class Example</vt:lpstr>
      <vt:lpstr>The Random Class</vt:lpstr>
      <vt:lpstr>The Random Class Example</vt:lpstr>
      <vt:lpstr>Instance   Variables, and Methods  </vt:lpstr>
      <vt:lpstr>Static Variables, Constants,  and Methods</vt:lpstr>
      <vt:lpstr>Static Variables, Constants,  and Methods, cont.</vt:lpstr>
      <vt:lpstr>Static Variables, Constants,  and Methods, cont.</vt:lpstr>
      <vt:lpstr>Example of Using Instance and Class Variables and Method</vt:lpstr>
      <vt:lpstr>Visibility Modifiers and  Accessor/Mutator Methods</vt:lpstr>
      <vt:lpstr>PowerPoint Presentation</vt:lpstr>
      <vt:lpstr>NOTE</vt:lpstr>
      <vt:lpstr>Why Data Fields Should Be private?</vt:lpstr>
      <vt:lpstr>Example of Data Field Encapsulation</vt:lpstr>
      <vt:lpstr>Passing Objects to Methods</vt:lpstr>
      <vt:lpstr>Passing Objects to Methods, cont.</vt:lpstr>
      <vt:lpstr>Array of Objects</vt:lpstr>
      <vt:lpstr>Array of Objects, cont.</vt:lpstr>
      <vt:lpstr>Array of Objects,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Objects and Classes</dc:title>
  <dc:creator>Y. Daniel Liang</dc:creator>
  <cp:lastModifiedBy>Amit Mandal</cp:lastModifiedBy>
  <cp:revision>267</cp:revision>
  <dcterms:created xsi:type="dcterms:W3CDTF">1995-06-10T17:31:50Z</dcterms:created>
  <dcterms:modified xsi:type="dcterms:W3CDTF">2020-01-19T16:41:43Z</dcterms:modified>
</cp:coreProperties>
</file>