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ed1bddb2d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9ed1bddb2d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