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7E44-738A-4BCC-AE4B-6DFBECB72AD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9E78-36D1-4AB3-8FA6-03135060D96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3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7E44-738A-4BCC-AE4B-6DFBECB72AD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9E78-36D1-4AB3-8FA6-03135060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17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7E44-738A-4BCC-AE4B-6DFBECB72AD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9E78-36D1-4AB3-8FA6-03135060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15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7E44-738A-4BCC-AE4B-6DFBECB72AD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9E78-36D1-4AB3-8FA6-03135060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02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7E44-738A-4BCC-AE4B-6DFBECB72AD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9E78-36D1-4AB3-8FA6-03135060D96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62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7E44-738A-4BCC-AE4B-6DFBECB72AD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9E78-36D1-4AB3-8FA6-03135060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47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7E44-738A-4BCC-AE4B-6DFBECB72AD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9E78-36D1-4AB3-8FA6-03135060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95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7E44-738A-4BCC-AE4B-6DFBECB72AD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9E78-36D1-4AB3-8FA6-03135060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91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7E44-738A-4BCC-AE4B-6DFBECB72AD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9E78-36D1-4AB3-8FA6-03135060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20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7D7E44-738A-4BCC-AE4B-6DFBECB72AD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09E78-36D1-4AB3-8FA6-03135060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1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7E44-738A-4BCC-AE4B-6DFBECB72AD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9E78-36D1-4AB3-8FA6-03135060D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82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7D7E44-738A-4BCC-AE4B-6DFBECB72ADD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F09E78-36D1-4AB3-8FA6-03135060D96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17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A342-85FE-543C-36DB-28FE772E1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8161" y="392601"/>
            <a:ext cx="5855678" cy="1532914"/>
          </a:xfrm>
        </p:spPr>
        <p:txBody>
          <a:bodyPr>
            <a:normAutofit/>
          </a:bodyPr>
          <a:lstStyle/>
          <a:p>
            <a:r>
              <a:rPr lang="en-US" dirty="0" err="1"/>
              <a:t>Travlr</a:t>
            </a:r>
            <a:r>
              <a:rPr lang="en-US" dirty="0"/>
              <a:t> Chatbot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56474-0DF3-CAC0-5653-C73901A7B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550" y="3968384"/>
            <a:ext cx="10814539" cy="2497015"/>
          </a:xfrm>
        </p:spPr>
        <p:txBody>
          <a:bodyPr>
            <a:normAutofit/>
          </a:bodyPr>
          <a:lstStyle/>
          <a:p>
            <a:endParaRPr lang="en-IN" b="0" i="0" dirty="0">
              <a:solidFill>
                <a:srgbClr val="2D3B45"/>
              </a:solidFill>
              <a:effectLst/>
              <a:highlight>
                <a:srgbClr val="FFFFFF"/>
              </a:highlight>
              <a:latin typeface="Lato Extended"/>
            </a:endParaRPr>
          </a:p>
          <a:p>
            <a:pPr algn="l"/>
            <a:r>
              <a:rPr lang="en-US" sz="1800" cap="none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travel chatbot can assist multiple users parallelly with information on flights and hotels, travel packages we offer and answering frequently asked travel questions in very minimal time</a:t>
            </a:r>
          </a:p>
          <a:p>
            <a:pPr algn="l"/>
            <a:r>
              <a:rPr lang="en-US" sz="1800" cap="none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involves designing and developing a travel chatbot that can interact with users in a natural and intuitive manner, providing them with personalized travel assistance.</a:t>
            </a:r>
            <a:endParaRPr lang="en-IN" sz="1800" cap="none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C495D-C273-E55C-5994-6CA10821A5BE}"/>
              </a:ext>
            </a:extLst>
          </p:cNvPr>
          <p:cNvSpPr txBox="1"/>
          <p:nvPr/>
        </p:nvSpPr>
        <p:spPr>
          <a:xfrm>
            <a:off x="971550" y="2110153"/>
            <a:ext cx="109332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Problem description</a:t>
            </a:r>
          </a:p>
          <a:p>
            <a:endParaRPr lang="en-IN" b="0" i="0" dirty="0"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 travel company would generally do business all round the globe and need someone to assist their customers 24/7 with wide range of queries with both company specific and general data</a:t>
            </a:r>
            <a:endParaRPr lang="en-IN" b="0" i="0" dirty="0"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Using an human worker for this job would take lot of time and resources from the company which will bring down customer satisfaction and increase expense</a:t>
            </a:r>
          </a:p>
        </p:txBody>
      </p:sp>
    </p:spTree>
    <p:extLst>
      <p:ext uri="{BB962C8B-B14F-4D97-AF65-F5344CB8AC3E}">
        <p14:creationId xmlns:p14="http://schemas.microsoft.com/office/powerpoint/2010/main" val="324152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144C-79BB-6CD0-291B-3978E903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3832-E4AB-10FE-6763-B8C1E2DC8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Frontend: Streamlit</a:t>
            </a:r>
          </a:p>
          <a:p>
            <a:r>
              <a:rPr lang="en-US" dirty="0"/>
              <a:t>Backend: Python</a:t>
            </a:r>
          </a:p>
          <a:p>
            <a:r>
              <a:rPr lang="en-US" dirty="0"/>
              <a:t>LLM: Google Gemini Pro</a:t>
            </a:r>
          </a:p>
          <a:p>
            <a:r>
              <a:rPr lang="en-US" dirty="0"/>
              <a:t>Intent Detection: NLTK, Logistic Regression, Random Forest, SVC, ensemble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207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88B470-56E3-8460-4C16-195F90CAAC48}"/>
              </a:ext>
            </a:extLst>
          </p:cNvPr>
          <p:cNvSpPr/>
          <p:nvPr/>
        </p:nvSpPr>
        <p:spPr>
          <a:xfrm>
            <a:off x="1119550" y="57589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Query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35D8A4-C04E-66DC-A967-93AE82CF4118}"/>
              </a:ext>
            </a:extLst>
          </p:cNvPr>
          <p:cNvSpPr/>
          <p:nvPr/>
        </p:nvSpPr>
        <p:spPr>
          <a:xfrm>
            <a:off x="763461" y="2532185"/>
            <a:ext cx="1626577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INTENT Detection Model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0547C-852F-A53A-80BF-5110721A6991}"/>
              </a:ext>
            </a:extLst>
          </p:cNvPr>
          <p:cNvSpPr/>
          <p:nvPr/>
        </p:nvSpPr>
        <p:spPr>
          <a:xfrm>
            <a:off x="4186968" y="4013691"/>
            <a:ext cx="1243745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 Query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07FF9-3C91-93B9-3F16-FB57DACF29FD}"/>
              </a:ext>
            </a:extLst>
          </p:cNvPr>
          <p:cNvSpPr/>
          <p:nvPr/>
        </p:nvSpPr>
        <p:spPr>
          <a:xfrm>
            <a:off x="4202722" y="2514600"/>
            <a:ext cx="1227992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Query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455CE4-729E-2E7A-B7D3-A12B8B7F2E01}"/>
              </a:ext>
            </a:extLst>
          </p:cNvPr>
          <p:cNvSpPr/>
          <p:nvPr/>
        </p:nvSpPr>
        <p:spPr>
          <a:xfrm>
            <a:off x="3706688" y="373671"/>
            <a:ext cx="2220059" cy="111662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ChatGPT will generate SQL Query based on user query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4DA507-01F5-BEB7-ED5A-EAE1543DFA3C}"/>
              </a:ext>
            </a:extLst>
          </p:cNvPr>
          <p:cNvSpPr/>
          <p:nvPr/>
        </p:nvSpPr>
        <p:spPr>
          <a:xfrm>
            <a:off x="7030918" y="474782"/>
            <a:ext cx="2045676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Execute SQL query and get data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AD0B6-9CEA-E786-F2C1-CF37DE95D641}"/>
              </a:ext>
            </a:extLst>
          </p:cNvPr>
          <p:cNvSpPr/>
          <p:nvPr/>
        </p:nvSpPr>
        <p:spPr>
          <a:xfrm>
            <a:off x="10352393" y="5095144"/>
            <a:ext cx="1072291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 Response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5C1607-CD09-46EE-5056-09C64FE2DDDC}"/>
              </a:ext>
            </a:extLst>
          </p:cNvPr>
          <p:cNvSpPr/>
          <p:nvPr/>
        </p:nvSpPr>
        <p:spPr>
          <a:xfrm>
            <a:off x="9778510" y="373671"/>
            <a:ext cx="2220059" cy="111662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ChatGPT convert extracted table data to natural language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751BD2-3FF5-107F-751E-A4F936F4BBC3}"/>
              </a:ext>
            </a:extLst>
          </p:cNvPr>
          <p:cNvSpPr/>
          <p:nvPr/>
        </p:nvSpPr>
        <p:spPr>
          <a:xfrm>
            <a:off x="6816603" y="4994033"/>
            <a:ext cx="2344615" cy="111662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ChatGPT will use its knowledge to answer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797DEF-DDA1-3186-9BB7-B2A787B645E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576750" y="1490294"/>
            <a:ext cx="0" cy="104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9BB185-B807-BC66-F137-11344655A846}"/>
              </a:ext>
            </a:extLst>
          </p:cNvPr>
          <p:cNvCxnSpPr>
            <a:stCxn id="5" idx="6"/>
            <a:endCxn id="7" idx="1"/>
          </p:cNvCxnSpPr>
          <p:nvPr/>
        </p:nvCxnSpPr>
        <p:spPr>
          <a:xfrm flipV="1">
            <a:off x="2390038" y="2971800"/>
            <a:ext cx="1812684" cy="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87205D-14CD-3FBE-F605-C1F0B9CD87D9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>
            <a:off x="2390038" y="2989385"/>
            <a:ext cx="1796930" cy="148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19A8DC-CECF-E7FB-CE74-BB918BC1D3E1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4816718" y="1490294"/>
            <a:ext cx="0" cy="102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E943A1-64F4-4196-EF54-D93A2B1555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5926747" y="931982"/>
            <a:ext cx="11041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2DB5BF-ADCF-8AFD-3AB7-6BFEC110D4F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9076594" y="931982"/>
            <a:ext cx="7019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0DB4AD-4F0F-4D9B-52FE-E5BF602803F6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10888539" y="1490294"/>
            <a:ext cx="1" cy="36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4CE9E7-6A49-7003-C9F3-67CD310840B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9161218" y="5552344"/>
            <a:ext cx="1191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3481BC6-E0E8-1F57-9EA1-ED96B5BAC007}"/>
              </a:ext>
            </a:extLst>
          </p:cNvPr>
          <p:cNvSpPr/>
          <p:nvPr/>
        </p:nvSpPr>
        <p:spPr>
          <a:xfrm>
            <a:off x="7158035" y="3272938"/>
            <a:ext cx="1626577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ChatGPT Check for INTENT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0C27E8-6DD4-7205-6602-4B81C5F3E85C}"/>
              </a:ext>
            </a:extLst>
          </p:cNvPr>
          <p:cNvCxnSpPr>
            <a:cxnSpLocks/>
            <a:stCxn id="6" idx="3"/>
            <a:endCxn id="31" idx="3"/>
          </p:cNvCxnSpPr>
          <p:nvPr/>
        </p:nvCxnSpPr>
        <p:spPr>
          <a:xfrm flipV="1">
            <a:off x="5430713" y="4053427"/>
            <a:ext cx="1965529" cy="41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A316A0-9A02-6672-376F-79DFBE28887A}"/>
              </a:ext>
            </a:extLst>
          </p:cNvPr>
          <p:cNvCxnSpPr>
            <a:stCxn id="31" idx="1"/>
            <a:endCxn id="7" idx="3"/>
          </p:cNvCxnSpPr>
          <p:nvPr/>
        </p:nvCxnSpPr>
        <p:spPr>
          <a:xfrm flipH="1" flipV="1">
            <a:off x="5430714" y="2971800"/>
            <a:ext cx="1965528" cy="43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DFC450-BC76-2E89-BC67-D01516D3F9A6}"/>
              </a:ext>
            </a:extLst>
          </p:cNvPr>
          <p:cNvCxnSpPr>
            <a:stCxn id="31" idx="4"/>
            <a:endCxn id="12" idx="0"/>
          </p:cNvCxnSpPr>
          <p:nvPr/>
        </p:nvCxnSpPr>
        <p:spPr>
          <a:xfrm>
            <a:off x="7971324" y="4187338"/>
            <a:ext cx="17587" cy="80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55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CC95-65EA-51FD-15D2-EB21CA3E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62" y="0"/>
            <a:ext cx="10058400" cy="1450757"/>
          </a:xfrm>
        </p:spPr>
        <p:txBody>
          <a:bodyPr/>
          <a:lstStyle/>
          <a:p>
            <a:r>
              <a:rPr lang="en-US" dirty="0"/>
              <a:t>Data 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427D-2BBB-C84E-20A2-49DF52FB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2" y="1855176"/>
            <a:ext cx="11558954" cy="3996471"/>
          </a:xfrm>
        </p:spPr>
        <p:txBody>
          <a:bodyPr/>
          <a:lstStyle/>
          <a:p>
            <a:r>
              <a:rPr lang="en-US" sz="2000" dirty="0"/>
              <a:t>Used ChatGPT to generate various types of questions users would ask a travel chatbot in general terms</a:t>
            </a:r>
          </a:p>
          <a:p>
            <a:r>
              <a:rPr lang="en-US" sz="2000" dirty="0"/>
              <a:t>Specified SQL schema to ChatGPT and asked to generate all types of possible questions that could be answered using given tables</a:t>
            </a:r>
          </a:p>
          <a:p>
            <a:r>
              <a:rPr lang="en-US" sz="2000" dirty="0"/>
              <a:t>Given a question and queried to generate different other similar meaning questions humans would ask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56571-92D8-BE19-C64E-2D5CBE4FCE96}"/>
              </a:ext>
            </a:extLst>
          </p:cNvPr>
          <p:cNvSpPr txBox="1"/>
          <p:nvPr/>
        </p:nvSpPr>
        <p:spPr>
          <a:xfrm>
            <a:off x="539262" y="3543323"/>
            <a:ext cx="113303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"what are packages available in </a:t>
            </a:r>
            <a:r>
              <a:rPr lang="en-US" sz="1200" dirty="0" err="1"/>
              <a:t>india</a:t>
            </a:r>
            <a:r>
              <a:rPr lang="en-US" sz="1200" dirty="0"/>
              <a:t>?" give me different similar sentences that users would ask an travel chatbot with same meaning like "packages to </a:t>
            </a:r>
            <a:r>
              <a:rPr lang="en-US" sz="1200" dirty="0" err="1"/>
              <a:t>india</a:t>
            </a:r>
            <a:r>
              <a:rPr lang="en-US" sz="1200" dirty="0"/>
              <a:t>“</a:t>
            </a:r>
          </a:p>
          <a:p>
            <a:endParaRPr lang="en-US" sz="1200" dirty="0"/>
          </a:p>
          <a:p>
            <a:r>
              <a:rPr lang="en-US" sz="1200" dirty="0"/>
              <a:t>"What travel packages are there for India?" "Show me travel packages to India." </a:t>
            </a:r>
          </a:p>
          <a:p>
            <a:r>
              <a:rPr lang="en-US" sz="1200" dirty="0"/>
              <a:t>"Can you list the available packages for India?" </a:t>
            </a:r>
          </a:p>
          <a:p>
            <a:r>
              <a:rPr lang="en-US" sz="1200" dirty="0"/>
              <a:t>"I'm interested in packages for India." </a:t>
            </a:r>
          </a:p>
          <a:p>
            <a:r>
              <a:rPr lang="en-US" sz="1200" dirty="0"/>
              <a:t>"What are my options for travel packages to India?" </a:t>
            </a:r>
          </a:p>
          <a:p>
            <a:r>
              <a:rPr lang="en-US" sz="1200" dirty="0"/>
              <a:t>"Could you recommend some travel packages to India?" </a:t>
            </a:r>
          </a:p>
          <a:p>
            <a:r>
              <a:rPr lang="en-US" sz="1200" dirty="0"/>
              <a:t>"Are there any vacation packages for India?" </a:t>
            </a:r>
          </a:p>
          <a:p>
            <a:r>
              <a:rPr lang="en-US" sz="1200" dirty="0"/>
              <a:t>"Tell me about the travel packages available in India." </a:t>
            </a:r>
          </a:p>
          <a:p>
            <a:r>
              <a:rPr lang="en-US" sz="1200" dirty="0"/>
              <a:t>"Show me the holiday packages to India." </a:t>
            </a:r>
          </a:p>
          <a:p>
            <a:r>
              <a:rPr lang="en-US" sz="1200" dirty="0"/>
              <a:t>"What kind of tour packages do you have for India?"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65929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1A19-CCD0-D782-95C2-E6063CC1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Schema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6911FB-185E-F544-33FA-1CB647681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5" y="2287581"/>
            <a:ext cx="4845522" cy="1113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85E4E-1573-A59A-D2B9-651097D47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011" y="2253541"/>
            <a:ext cx="6708939" cy="11139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016A57-CCEC-8654-6DEE-0D53547E0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5" y="3600023"/>
            <a:ext cx="6728812" cy="11139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983304-5A0C-4CE1-3C65-CD2B4FAD7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5" y="4878425"/>
            <a:ext cx="10357338" cy="130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0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86EF-4214-175F-6563-C14F2926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26" y="250114"/>
            <a:ext cx="10058400" cy="1450757"/>
          </a:xfrm>
        </p:spPr>
        <p:txBody>
          <a:bodyPr/>
          <a:lstStyle/>
          <a:p>
            <a:r>
              <a:rPr lang="en-IN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969E83-F351-42C7-AC98-E5AAEAEFA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34" y="1882318"/>
            <a:ext cx="4404835" cy="30933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758627-5B5C-0711-9069-A62DF0265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308" y="4018898"/>
            <a:ext cx="6692950" cy="220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92CB97-4770-2970-317A-CCE8E242B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291" y="1882318"/>
            <a:ext cx="5114925" cy="208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5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95A0-D09B-0298-0131-C2660C01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313BB-C93D-5650-F082-A001EA7A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4527"/>
            <a:ext cx="10329203" cy="40233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Intent classification model performance for this project is satisfactory, and adding more different types of Realtime questions can improve accuracy further</a:t>
            </a:r>
          </a:p>
          <a:p>
            <a:r>
              <a:rPr lang="en-US" dirty="0">
                <a:solidFill>
                  <a:schemeClr val="tx1"/>
                </a:solidFill>
              </a:rPr>
              <a:t>Need to rewrite the ChatGPT prompts to get even better outputs </a:t>
            </a:r>
          </a:p>
          <a:p>
            <a:r>
              <a:rPr lang="en-US" dirty="0">
                <a:solidFill>
                  <a:schemeClr val="tx1"/>
                </a:solidFill>
              </a:rPr>
              <a:t>As part of future scope, I will be using Lang Chain to include memory and answer queries with collective information from previous queries.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7879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776</TotalTime>
  <Words>433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Lato Extended</vt:lpstr>
      <vt:lpstr>Retrospect</vt:lpstr>
      <vt:lpstr>Travlr Chatbot</vt:lpstr>
      <vt:lpstr>Technical Approach</vt:lpstr>
      <vt:lpstr>PowerPoint Presentation</vt:lpstr>
      <vt:lpstr>Data Source</vt:lpstr>
      <vt:lpstr>SQL Schema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Abhishek Itta</dc:creator>
  <cp:lastModifiedBy>Sai Abhishek Itta</cp:lastModifiedBy>
  <cp:revision>14</cp:revision>
  <dcterms:created xsi:type="dcterms:W3CDTF">2024-07-10T11:41:02Z</dcterms:created>
  <dcterms:modified xsi:type="dcterms:W3CDTF">2024-07-11T00:37:21Z</dcterms:modified>
</cp:coreProperties>
</file>