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 Black"/>
      <p:bold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DM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hOYSNQsUZOSB+q4G60w8gyyWed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Black-boldItalic.fntdata"/><Relationship Id="rId23" Type="http://schemas.openxmlformats.org/officeDocument/2006/relationships/font" Target="fonts/Montserrat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95c246853_0_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c95c246853_0_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95c246853_0_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c95c246853_0_2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95c246853_0_3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c95c246853_0_3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" name="Google Shape;56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1"/>
          <p:cNvSpPr txBox="1"/>
          <p:nvPr/>
        </p:nvSpPr>
        <p:spPr>
          <a:xfrm>
            <a:off x="6396735" y="2067305"/>
            <a:ext cx="2599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rebuchet MS"/>
                <a:ea typeface="Trebuchet MS"/>
                <a:cs typeface="Trebuchet MS"/>
                <a:sym typeface="Trebuchet MS"/>
              </a:rPr>
              <a:t>MUZIFA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877077" y="2821625"/>
            <a:ext cx="246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5" name="Google Shape;195;p10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450" y="1291900"/>
            <a:ext cx="7473813" cy="46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95c246853_0_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g2c95c246853_0_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g2c95c246853_0_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5" name="Google Shape;205;g2c95c246853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c95c246853_0_15"/>
          <p:cNvSpPr txBox="1"/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7" name="Google Shape;207;g2c95c246853_0_15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g2c95c246853_0_15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g2c95c246853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5125" y="1416025"/>
            <a:ext cx="6327613" cy="44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95c246853_0_2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g2c95c246853_0_2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g2c95c246853_0_2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7" name="Google Shape;217;g2c95c246853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c95c246853_0_27"/>
          <p:cNvSpPr txBox="1"/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19" name="Google Shape;219;g2c95c246853_0_27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g2c95c246853_0_27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1" name="Google Shape;221;g2c95c246853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7100" y="1535113"/>
            <a:ext cx="7886265" cy="37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95c246853_0_3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g2c95c246853_0_3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g2c95c246853_0_3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9" name="Google Shape;229;g2c95c246853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c95c246853_0_39"/>
          <p:cNvSpPr txBox="1"/>
          <p:nvPr>
            <p:ph type="title"/>
          </p:nvPr>
        </p:nvSpPr>
        <p:spPr>
          <a:xfrm>
            <a:off x="558165" y="3854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31" name="Google Shape;231;g2c95c246853_0_39"/>
          <p:cNvSpPr txBox="1"/>
          <p:nvPr>
            <p:ph idx="12" type="sldNum"/>
          </p:nvPr>
        </p:nvSpPr>
        <p:spPr>
          <a:xfrm>
            <a:off x="11277218" y="6473337"/>
            <a:ext cx="241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g2c95c246853_0_39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6FC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3" name="Google Shape;233;g2c95c246853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8375" y="1695450"/>
            <a:ext cx="68675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7" name="Google Shape;67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8" name="Google Shape;68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2"/>
          <p:cNvSpPr txBox="1"/>
          <p:nvPr>
            <p:ph type="title"/>
          </p:nvPr>
        </p:nvSpPr>
        <p:spPr>
          <a:xfrm>
            <a:off x="558165" y="385444"/>
            <a:ext cx="97644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06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2" name="Google Shape;82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3" name="Google Shape;8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943875" y="2215650"/>
            <a:ext cx="8098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DISEASE PREDICTION</a:t>
            </a:r>
            <a:endParaRPr sz="4200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943875" y="3119400"/>
            <a:ext cx="91536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rPr>
              <a:t>DEPARTMENT :ARTIFICIAL INTELLIGENCE AND DATA SCIENCE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558175" y="4572000"/>
            <a:ext cx="47439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rPr>
              <a:t>PRESENTED BY: MUZIFA MUBARAK</a:t>
            </a:r>
            <a:endParaRPr b="1" sz="2600">
              <a:solidFill>
                <a:srgbClr val="88888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88888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888888"/>
                </a:solidFill>
                <a:latin typeface="DM Sans"/>
                <a:ea typeface="DM Sans"/>
                <a:cs typeface="DM Sans"/>
                <a:sym typeface="DM Sans"/>
              </a:rPr>
              <a:t>REGISTER NUMBER :813821243036</a:t>
            </a:r>
            <a:endParaRPr b="1" sz="2600">
              <a:solidFill>
                <a:srgbClr val="88888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88888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4" name="Google Shape;94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3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2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357350" y="1916250"/>
            <a:ext cx="95775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Introduction: Highlighting the project's significance in healthcare and its objectives.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Methodology Overview: Explaining data collection, preprocessing techniques, and machine learning algorithms used.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Training and Evaluation: Discussing the training process, evaluation metrics, and cross-validation techniques.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Results and Analysis: Presenting individual model performance, accuracy on test data, and confusion matrix analysis.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Future Work: Summarizing findings, addressing limitations, and outlining future research directions.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2" name="Google Shape;12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772775" y="1602575"/>
            <a:ext cx="7218600" cy="4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Traditional diagnostic methods face challenges in accurate and timely disease prediction.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can overcome these challenges by leveraging data-driven approaches.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</a:pPr>
            <a:r>
              <a:rPr b="1" lang="en-US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project aims to develop a robust disease prediction system using machine learning techniques.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739775" y="829623"/>
            <a:ext cx="5264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501875" y="1773675"/>
            <a:ext cx="8682900" cy="4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Disease prediction is crucial for early detection and better healthcare outcomes.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techniques offer a promising approach to predict diseases accurately.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Objective: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 a machine learning-based system for disease prediction.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Evaluate the performance of various algorithms in predicting diseases.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6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850">
            <a:spAutoFit/>
          </a:bodyPr>
          <a:lstStyle/>
          <a:p>
            <a:pPr indent="0" lvl="0" marL="153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658700" y="1987525"/>
            <a:ext cx="8540400" cy="4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Healthcare Professionals: Physicians, nurses, and other healthcare providers who utilize the predictions to assist in diagnosis and treatment planning.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Patients: Individuals who benefit directly from early detection and intervention facilitated by the prediction system, enabling them to take proactive measures for their health.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Healthcare Administrators: Managers and decision-makers in healthcare organizations who use the predictions to allocate resources effectively, optimize workflow, and improve patient outcomes.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Researchers: Scientists and researchers who leverage the predictions to advance medical knowledge, develop new treatments, and conduct epidemiological studies.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Public Health Officials: Government agencies and policymakers who utilize the predictions to inform public health initiatives, disease surveillance, and preventive measures.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1370850" y="176800"/>
            <a:ext cx="97644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5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1989750" y="2160188"/>
            <a:ext cx="8212500" cy="4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Early Detection: By analyzing patterns and relationships in medical data, the system can identify potential diseases at an early stage, allowing for timely intervention and treatment.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Precision Medicine: The system enables personalized healthcare by providing tailored predictions based on individual patient data, leading to more targeted and effective treatment strategies.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Improved Patient Outcomes: With early detection and personalized treatment plans, patients experience better health outcomes, reduced disease progression, and enhanced quality of life.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700">
                <a:latin typeface="Montserrat"/>
                <a:ea typeface="Montserrat"/>
                <a:cs typeface="Montserrat"/>
                <a:sym typeface="Montserrat"/>
              </a:rPr>
              <a:t>Resource Optimization: Healthcare providers can optimize resource allocation by prioritizing care for patients at higher risk of developing certain diseases, leading to improved efficiency and cost savings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>
            <p:ph type="title"/>
          </p:nvPr>
        </p:nvSpPr>
        <p:spPr>
          <a:xfrm>
            <a:off x="1898390" y="442469"/>
            <a:ext cx="97644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6000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4" name="Google Shape;174;p8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2341125" y="1873475"/>
            <a:ext cx="8640300" cy="4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Accurate Predictions: Our solution leverages advanced machine learning algorithms to provide highly accurate predictions of disease risk, enabling early detection and proactive intervention.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Personalized Healthcare: By analyzing individual patient data, our solution delivers personalized predictions tailored to each patient's unique characteristics, preferences, and medical history, leading to more precise and effective treatment plans.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Montserrat"/>
                <a:ea typeface="Montserrat"/>
                <a:cs typeface="Montserrat"/>
                <a:sym typeface="Montserrat"/>
              </a:rPr>
              <a:t>Real-time Insights: Our solution provides real-time insights into disease trends, patterns, and risk factors, empowering healthcare providers to make informed decisions and take proactive measures to improve patient outcomes</a:t>
            </a:r>
            <a:r>
              <a:rPr lang="en-US"/>
              <a:t>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9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9"/>
          <p:cNvSpPr txBox="1"/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MODELLING</a:t>
            </a:r>
            <a:endParaRPr/>
          </a:p>
        </p:txBody>
      </p:sp>
      <p:pic>
        <p:nvPicPr>
          <p:cNvPr id="185" name="Google Shape;18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75" y="1351650"/>
            <a:ext cx="10013276" cy="489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2024-04-04T13:13:49Z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