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 id="2147483660" r:id="rId2"/>
  </p:sldMasterIdLst>
  <p:sldIdLst>
    <p:sldId id="257" r:id="rId3"/>
    <p:sldId id="258" r:id="rId4"/>
    <p:sldId id="260" r:id="rId5"/>
    <p:sldId id="262" r:id="rId6"/>
    <p:sldId id="261" r:id="rId7"/>
    <p:sldId id="263" r:id="rId8"/>
    <p:sldId id="264" r:id="rId9"/>
    <p:sldId id="267" r:id="rId10"/>
    <p:sldId id="269" r:id="rId11"/>
    <p:sldId id="266" r:id="rId12"/>
    <p:sldId id="270" r:id="rId13"/>
    <p:sldId id="268" r:id="rId14"/>
    <p:sldId id="265"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CE117A-74E3-4169-8AA3-95EC0309052E}" v="147" dt="2023-07-24T01:52:38.169"/>
    <p1510:client id="{4CFEEA40-ED46-B682-58FD-0616AF04BA71}" v="136" dt="2023-07-24T12:25:41.935"/>
    <p1510:client id="{C91E4FC3-6276-ABAC-1BAA-FCE983D43007}" v="396" dt="2023-07-23T18:03:07.843"/>
    <p1510:client id="{E8526D46-504E-680E-8D14-87528A57F172}" v="72" dt="2023-07-19T06:10:39.905"/>
    <p1510:client id="{F057354C-49EC-B8B7-9C52-3FA1C868AA67}" v="399" dt="2023-07-24T09:02:48.3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5C89-2E28-4777-95B0-BA7EECAE3BA4}"/>
              </a:ext>
            </a:extLst>
          </p:cNvPr>
          <p:cNvSpPr>
            <a:spLocks noGrp="1"/>
          </p:cNvSpPr>
          <p:nvPr>
            <p:ph type="ctrTitle"/>
          </p:nvPr>
        </p:nvSpPr>
        <p:spPr>
          <a:xfrm>
            <a:off x="1709928" y="987552"/>
            <a:ext cx="8385048" cy="3081528"/>
          </a:xfrm>
        </p:spPr>
        <p:txBody>
          <a:bodyPr anchor="b">
            <a:normAutofit/>
          </a:bodyPr>
          <a:lstStyle>
            <a:lvl1pPr algn="ctr">
              <a:defRPr sz="5400"/>
            </a:lvl1pPr>
          </a:lstStyle>
          <a:p>
            <a:r>
              <a:rPr lang="en-US" dirty="0"/>
              <a:t>Click to edit Master title style</a:t>
            </a:r>
          </a:p>
        </p:txBody>
      </p:sp>
      <p:sp>
        <p:nvSpPr>
          <p:cNvPr id="3" name="Subtitle 2">
            <a:extLst>
              <a:ext uri="{FF2B5EF4-FFF2-40B4-BE49-F238E27FC236}">
                <a16:creationId xmlns:a16="http://schemas.microsoft.com/office/drawing/2014/main" id="{59052321-4D71-4DA8-BD2C-DC22FC1525CB}"/>
              </a:ext>
            </a:extLst>
          </p:cNvPr>
          <p:cNvSpPr>
            <a:spLocks noGrp="1"/>
          </p:cNvSpPr>
          <p:nvPr>
            <p:ph type="subTitle" idx="1"/>
          </p:nvPr>
        </p:nvSpPr>
        <p:spPr>
          <a:xfrm>
            <a:off x="2905506" y="4480561"/>
            <a:ext cx="5993892" cy="1166495"/>
          </a:xfrm>
        </p:spPr>
        <p:txBody>
          <a:bodyPr>
            <a:normAutofit/>
          </a:bodyPr>
          <a:lstStyle>
            <a:lvl1pPr marL="0" indent="0" algn="ctr">
              <a:buNone/>
              <a:defRPr sz="1400"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1D37183-71EA-4A92-8609-41ECB53F447E}"/>
              </a:ext>
            </a:extLst>
          </p:cNvPr>
          <p:cNvSpPr>
            <a:spLocks noGrp="1"/>
          </p:cNvSpPr>
          <p:nvPr>
            <p:ph type="dt" sz="half" idx="10"/>
          </p:nvPr>
        </p:nvSpPr>
        <p:spPr/>
        <p:txBody>
          <a:bodyPr/>
          <a:lstStyle/>
          <a:p>
            <a:fld id="{B5898F52-2787-4BA2-BBBC-9395E9F86D50}" type="datetimeFigureOut">
              <a:rPr lang="en-US" smtClean="0"/>
              <a:t>7/24/2023</a:t>
            </a:fld>
            <a:endParaRPr lang="en-US"/>
          </a:p>
        </p:txBody>
      </p:sp>
      <p:sp>
        <p:nvSpPr>
          <p:cNvPr id="5" name="Footer Placeholder 4">
            <a:extLst>
              <a:ext uri="{FF2B5EF4-FFF2-40B4-BE49-F238E27FC236}">
                <a16:creationId xmlns:a16="http://schemas.microsoft.com/office/drawing/2014/main" id="{CA09F2E6-1ECC-4081-8EBF-C80C6C94A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3FA67-CD72-4503-BA25-FEC880107BC4}"/>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465626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3CBE-1EA9-4E8B-A281-C50B792E55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2EB1A0-A59D-4CB9-BABB-C6BF1D2E99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6265B-940D-433C-AD76-2D6A42449307}"/>
              </a:ext>
            </a:extLst>
          </p:cNvPr>
          <p:cNvSpPr>
            <a:spLocks noGrp="1"/>
          </p:cNvSpPr>
          <p:nvPr>
            <p:ph type="dt" sz="half" idx="10"/>
          </p:nvPr>
        </p:nvSpPr>
        <p:spPr/>
        <p:txBody>
          <a:bodyPr/>
          <a:lstStyle/>
          <a:p>
            <a:fld id="{B5898F52-2787-4BA2-BBBC-9395E9F86D50}" type="datetimeFigureOut">
              <a:rPr lang="en-US" smtClean="0"/>
              <a:t>7/24/2023</a:t>
            </a:fld>
            <a:endParaRPr lang="en-US"/>
          </a:p>
        </p:txBody>
      </p:sp>
      <p:sp>
        <p:nvSpPr>
          <p:cNvPr id="5" name="Footer Placeholder 4">
            <a:extLst>
              <a:ext uri="{FF2B5EF4-FFF2-40B4-BE49-F238E27FC236}">
                <a16:creationId xmlns:a16="http://schemas.microsoft.com/office/drawing/2014/main" id="{EDCAB98E-314F-45C4-9A64-AD3FAE051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49F32-B214-4A0C-8669-7FE4BA445965}"/>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9039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DE4A6D-DAA1-4551-A093-3C36C1C8CF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25FDA9-71CD-4B86-B291-BEBA43D8ED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9F5B1-B635-4479-A426-B1D4066502DB}"/>
              </a:ext>
            </a:extLst>
          </p:cNvPr>
          <p:cNvSpPr>
            <a:spLocks noGrp="1"/>
          </p:cNvSpPr>
          <p:nvPr>
            <p:ph type="dt" sz="half" idx="10"/>
          </p:nvPr>
        </p:nvSpPr>
        <p:spPr/>
        <p:txBody>
          <a:bodyPr/>
          <a:lstStyle/>
          <a:p>
            <a:fld id="{B5898F52-2787-4BA2-BBBC-9395E9F86D50}" type="datetimeFigureOut">
              <a:rPr lang="en-US" smtClean="0"/>
              <a:t>7/24/2023</a:t>
            </a:fld>
            <a:endParaRPr lang="en-US"/>
          </a:p>
        </p:txBody>
      </p:sp>
      <p:sp>
        <p:nvSpPr>
          <p:cNvPr id="5" name="Footer Placeholder 4">
            <a:extLst>
              <a:ext uri="{FF2B5EF4-FFF2-40B4-BE49-F238E27FC236}">
                <a16:creationId xmlns:a16="http://schemas.microsoft.com/office/drawing/2014/main" id="{6B833098-8769-47C3-80B2-C2942F984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A9297-65D4-45BE-BE6C-5531FC6A5E1E}"/>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8512833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A523-EF01-4656-9D54-347E984FD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52871-79D5-420E-8207-BEF7BE44A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D32D3-8223-4851-BB8E-CB489B975FD6}"/>
              </a:ext>
            </a:extLst>
          </p:cNvPr>
          <p:cNvSpPr>
            <a:spLocks noGrp="1"/>
          </p:cNvSpPr>
          <p:nvPr>
            <p:ph type="dt" sz="half" idx="10"/>
          </p:nvPr>
        </p:nvSpPr>
        <p:spPr/>
        <p:txBody>
          <a:bodyPr/>
          <a:lstStyle/>
          <a:p>
            <a:fld id="{B5898F52-2787-4BA2-BBBC-9395E9F86D50}" type="datetimeFigureOut">
              <a:rPr lang="en-US" smtClean="0"/>
              <a:t>7/24/2023</a:t>
            </a:fld>
            <a:endParaRPr lang="en-US"/>
          </a:p>
        </p:txBody>
      </p:sp>
      <p:sp>
        <p:nvSpPr>
          <p:cNvPr id="5" name="Footer Placeholder 4">
            <a:extLst>
              <a:ext uri="{FF2B5EF4-FFF2-40B4-BE49-F238E27FC236}">
                <a16:creationId xmlns:a16="http://schemas.microsoft.com/office/drawing/2014/main" id="{9E94444B-9FC3-414D-8EA0-15AB806D5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C448B-FCF6-40C5-8BB6-15B70E8897CB}"/>
              </a:ext>
            </a:extLst>
          </p:cNvPr>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1336742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79BA-620F-4443-807B-BE44F36F98F1}"/>
              </a:ext>
            </a:extLst>
          </p:cNvPr>
          <p:cNvSpPr>
            <a:spLocks noGrp="1"/>
          </p:cNvSpPr>
          <p:nvPr>
            <p:ph type="title"/>
          </p:nvPr>
        </p:nvSpPr>
        <p:spPr>
          <a:xfrm>
            <a:off x="1069848" y="1709738"/>
            <a:ext cx="9430811" cy="2852737"/>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30C9A625-6442-4047-B545-433C4451210A}"/>
              </a:ext>
            </a:extLst>
          </p:cNvPr>
          <p:cNvSpPr>
            <a:spLocks noGrp="1"/>
          </p:cNvSpPr>
          <p:nvPr>
            <p:ph type="body" idx="1"/>
          </p:nvPr>
        </p:nvSpPr>
        <p:spPr>
          <a:xfrm>
            <a:off x="1069848" y="4589463"/>
            <a:ext cx="943081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F8EAA30-3B1A-4BEA-9835-33D2072451F9}"/>
              </a:ext>
            </a:extLst>
          </p:cNvPr>
          <p:cNvSpPr>
            <a:spLocks noGrp="1"/>
          </p:cNvSpPr>
          <p:nvPr>
            <p:ph type="dt" sz="half" idx="10"/>
          </p:nvPr>
        </p:nvSpPr>
        <p:spPr/>
        <p:txBody>
          <a:bodyPr/>
          <a:lstStyle/>
          <a:p>
            <a:fld id="{B5898F52-2787-4BA2-BBBC-9395E9F86D50}" type="datetimeFigureOut">
              <a:rPr lang="en-US" smtClean="0"/>
              <a:t>7/24/2023</a:t>
            </a:fld>
            <a:endParaRPr lang="en-US"/>
          </a:p>
        </p:txBody>
      </p:sp>
      <p:sp>
        <p:nvSpPr>
          <p:cNvPr id="5" name="Footer Placeholder 4">
            <a:extLst>
              <a:ext uri="{FF2B5EF4-FFF2-40B4-BE49-F238E27FC236}">
                <a16:creationId xmlns:a16="http://schemas.microsoft.com/office/drawing/2014/main" id="{BB256440-3149-446F-8105-485333B18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FEDB1-D604-4E10-B334-5DB303498B12}"/>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4026655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E563-D552-439E-8DF5-45062D8754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36873-2DD5-456E-A3A9-FE408419E30D}"/>
              </a:ext>
            </a:extLst>
          </p:cNvPr>
          <p:cNvSpPr>
            <a:spLocks noGrp="1"/>
          </p:cNvSpPr>
          <p:nvPr>
            <p:ph sz="half" idx="1"/>
          </p:nvPr>
        </p:nvSpPr>
        <p:spPr>
          <a:xfrm>
            <a:off x="1069848" y="1825625"/>
            <a:ext cx="468405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C6B04C-FB9E-4A9E-8892-4B5B702898B4}"/>
              </a:ext>
            </a:extLst>
          </p:cNvPr>
          <p:cNvSpPr>
            <a:spLocks noGrp="1"/>
          </p:cNvSpPr>
          <p:nvPr>
            <p:ph sz="half" idx="2"/>
          </p:nvPr>
        </p:nvSpPr>
        <p:spPr>
          <a:xfrm>
            <a:off x="6019802" y="1825625"/>
            <a:ext cx="468405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2E2F0B4-0E86-473E-BC42-78D856A00C2E}"/>
              </a:ext>
            </a:extLst>
          </p:cNvPr>
          <p:cNvSpPr>
            <a:spLocks noGrp="1"/>
          </p:cNvSpPr>
          <p:nvPr>
            <p:ph type="dt" sz="half" idx="10"/>
          </p:nvPr>
        </p:nvSpPr>
        <p:spPr/>
        <p:txBody>
          <a:bodyPr/>
          <a:lstStyle/>
          <a:p>
            <a:fld id="{B5898F52-2787-4BA2-BBBC-9395E9F86D50}" type="datetimeFigureOut">
              <a:rPr lang="en-US" smtClean="0"/>
              <a:t>7/24/2023</a:t>
            </a:fld>
            <a:endParaRPr lang="en-US"/>
          </a:p>
        </p:txBody>
      </p:sp>
      <p:sp>
        <p:nvSpPr>
          <p:cNvPr id="6" name="Footer Placeholder 5">
            <a:extLst>
              <a:ext uri="{FF2B5EF4-FFF2-40B4-BE49-F238E27FC236}">
                <a16:creationId xmlns:a16="http://schemas.microsoft.com/office/drawing/2014/main" id="{782B9537-F43C-4042-B165-A00358F9E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F9F52F-61F2-4FEE-8989-2FB400190C4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138821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2E5C-0B2D-4DB5-95F6-3C2C825DFE54}"/>
              </a:ext>
            </a:extLst>
          </p:cNvPr>
          <p:cNvSpPr>
            <a:spLocks noGrp="1"/>
          </p:cNvSpPr>
          <p:nvPr>
            <p:ph type="title"/>
          </p:nvPr>
        </p:nvSpPr>
        <p:spPr>
          <a:xfrm>
            <a:off x="839788" y="365125"/>
            <a:ext cx="989993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8F1C53-3F27-42E6-BE80-1DF57985741C}"/>
              </a:ext>
            </a:extLst>
          </p:cNvPr>
          <p:cNvSpPr>
            <a:spLocks noGrp="1"/>
          </p:cNvSpPr>
          <p:nvPr>
            <p:ph type="body" idx="1"/>
          </p:nvPr>
        </p:nvSpPr>
        <p:spPr>
          <a:xfrm>
            <a:off x="839789" y="1681163"/>
            <a:ext cx="4872132"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38CC6CB-F028-4322-B54F-571203106F23}"/>
              </a:ext>
            </a:extLst>
          </p:cNvPr>
          <p:cNvSpPr>
            <a:spLocks noGrp="1"/>
          </p:cNvSpPr>
          <p:nvPr>
            <p:ph sz="half" idx="2"/>
          </p:nvPr>
        </p:nvSpPr>
        <p:spPr>
          <a:xfrm>
            <a:off x="839787" y="2510632"/>
            <a:ext cx="4872133"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2AD2CD7-554E-4EAA-BAF6-86ABB7E81D25}"/>
              </a:ext>
            </a:extLst>
          </p:cNvPr>
          <p:cNvSpPr>
            <a:spLocks noGrp="1"/>
          </p:cNvSpPr>
          <p:nvPr>
            <p:ph type="body" sz="quarter" idx="3"/>
          </p:nvPr>
        </p:nvSpPr>
        <p:spPr>
          <a:xfrm>
            <a:off x="5889809" y="1681163"/>
            <a:ext cx="4849909"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982A2D6-379C-4D26-90AC-9F2F46DCE7F3}"/>
              </a:ext>
            </a:extLst>
          </p:cNvPr>
          <p:cNvSpPr>
            <a:spLocks noGrp="1"/>
          </p:cNvSpPr>
          <p:nvPr>
            <p:ph sz="quarter" idx="4"/>
          </p:nvPr>
        </p:nvSpPr>
        <p:spPr>
          <a:xfrm>
            <a:off x="5889810" y="2505075"/>
            <a:ext cx="4872134"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DEA0E4F3-8A65-4788-AE96-1FB2060F48D2}"/>
              </a:ext>
            </a:extLst>
          </p:cNvPr>
          <p:cNvSpPr>
            <a:spLocks noGrp="1"/>
          </p:cNvSpPr>
          <p:nvPr>
            <p:ph type="dt" sz="half" idx="10"/>
          </p:nvPr>
        </p:nvSpPr>
        <p:spPr/>
        <p:txBody>
          <a:bodyPr/>
          <a:lstStyle/>
          <a:p>
            <a:fld id="{B5898F52-2787-4BA2-BBBC-9395E9F86D50}" type="datetimeFigureOut">
              <a:rPr lang="en-US" smtClean="0"/>
              <a:t>7/24/2023</a:t>
            </a:fld>
            <a:endParaRPr lang="en-US"/>
          </a:p>
        </p:txBody>
      </p:sp>
      <p:sp>
        <p:nvSpPr>
          <p:cNvPr id="8" name="Footer Placeholder 7">
            <a:extLst>
              <a:ext uri="{FF2B5EF4-FFF2-40B4-BE49-F238E27FC236}">
                <a16:creationId xmlns:a16="http://schemas.microsoft.com/office/drawing/2014/main" id="{97522DA4-5EE1-440C-ADDE-D7B4F77B4E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BC291E-B8EF-4ED7-A04A-23426C220CF0}"/>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483070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B818-E8D0-497B-9A7E-4F281D0DBC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E82B9D-CD58-4C05-8A78-CB6E0E9D49DC}"/>
              </a:ext>
            </a:extLst>
          </p:cNvPr>
          <p:cNvSpPr>
            <a:spLocks noGrp="1"/>
          </p:cNvSpPr>
          <p:nvPr>
            <p:ph type="dt" sz="half" idx="10"/>
          </p:nvPr>
        </p:nvSpPr>
        <p:spPr/>
        <p:txBody>
          <a:bodyPr/>
          <a:lstStyle/>
          <a:p>
            <a:fld id="{B5898F52-2787-4BA2-BBBC-9395E9F86D50}" type="datetimeFigureOut">
              <a:rPr lang="en-US" smtClean="0"/>
              <a:t>7/24/2023</a:t>
            </a:fld>
            <a:endParaRPr lang="en-US"/>
          </a:p>
        </p:txBody>
      </p:sp>
      <p:sp>
        <p:nvSpPr>
          <p:cNvPr id="4" name="Footer Placeholder 3">
            <a:extLst>
              <a:ext uri="{FF2B5EF4-FFF2-40B4-BE49-F238E27FC236}">
                <a16:creationId xmlns:a16="http://schemas.microsoft.com/office/drawing/2014/main" id="{BADE60CD-D6F3-40A7-BB8B-FEC8E3156A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2B832-C4FE-4F88-85EA-DDC16A82B9A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4205981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5B2FC-801A-44A4-96BF-26A9E8B2A1C6}"/>
              </a:ext>
            </a:extLst>
          </p:cNvPr>
          <p:cNvSpPr>
            <a:spLocks noGrp="1"/>
          </p:cNvSpPr>
          <p:nvPr>
            <p:ph type="dt" sz="half" idx="10"/>
          </p:nvPr>
        </p:nvSpPr>
        <p:spPr/>
        <p:txBody>
          <a:bodyPr/>
          <a:lstStyle/>
          <a:p>
            <a:fld id="{B5898F52-2787-4BA2-BBBC-9395E9F86D50}" type="datetimeFigureOut">
              <a:rPr lang="en-US" smtClean="0"/>
              <a:t>7/24/2023</a:t>
            </a:fld>
            <a:endParaRPr lang="en-US"/>
          </a:p>
        </p:txBody>
      </p:sp>
      <p:sp>
        <p:nvSpPr>
          <p:cNvPr id="3" name="Footer Placeholder 2">
            <a:extLst>
              <a:ext uri="{FF2B5EF4-FFF2-40B4-BE49-F238E27FC236}">
                <a16:creationId xmlns:a16="http://schemas.microsoft.com/office/drawing/2014/main" id="{A8127F04-7E7E-485C-8B30-6B89E5A69F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933C81-AA74-4BCE-AA9E-56E5791D078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868149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D3CB-0541-46AD-B35E-0E0A1375E8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F8EFDE-1D7D-46B8-AB55-A3C02EDD1888}"/>
              </a:ext>
            </a:extLst>
          </p:cNvPr>
          <p:cNvSpPr>
            <a:spLocks noGrp="1"/>
          </p:cNvSpPr>
          <p:nvPr>
            <p:ph idx="1"/>
          </p:nvPr>
        </p:nvSpPr>
        <p:spPr>
          <a:xfrm>
            <a:off x="5183188" y="457201"/>
            <a:ext cx="5652153" cy="5403850"/>
          </a:xfrm>
        </p:spPr>
        <p:txBody>
          <a:bodyPr/>
          <a:lstStyle>
            <a:lvl1pPr>
              <a:defRPr sz="3200"/>
            </a:lvl1pPr>
            <a:lvl2pPr>
              <a:defRPr sz="2800" b="1"/>
            </a:lvl2pPr>
            <a:lvl3pPr>
              <a:defRPr sz="2400" b="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6411D2F5-DB36-4943-8A14-96AFC4883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6C07D4-6597-444C-9EFD-62021AE7618C}"/>
              </a:ext>
            </a:extLst>
          </p:cNvPr>
          <p:cNvSpPr>
            <a:spLocks noGrp="1"/>
          </p:cNvSpPr>
          <p:nvPr>
            <p:ph type="dt" sz="half" idx="10"/>
          </p:nvPr>
        </p:nvSpPr>
        <p:spPr/>
        <p:txBody>
          <a:bodyPr/>
          <a:lstStyle/>
          <a:p>
            <a:fld id="{B5898F52-2787-4BA2-BBBC-9395E9F86D50}" type="datetimeFigureOut">
              <a:rPr lang="en-US" smtClean="0"/>
              <a:t>7/24/2023</a:t>
            </a:fld>
            <a:endParaRPr lang="en-US"/>
          </a:p>
        </p:txBody>
      </p:sp>
      <p:sp>
        <p:nvSpPr>
          <p:cNvPr id="6" name="Footer Placeholder 5">
            <a:extLst>
              <a:ext uri="{FF2B5EF4-FFF2-40B4-BE49-F238E27FC236}">
                <a16:creationId xmlns:a16="http://schemas.microsoft.com/office/drawing/2014/main" id="{712D0D2C-70E8-4A24-9727-BEAF10B17D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D9E0F6-7216-48A1-8BCA-770C6DE3875B}"/>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159769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BEBD-5F1A-4111-A7F2-1CE82C9A6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0517FB-4008-4F68-B193-482971BA7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606C5F-0885-458F-9B21-47E60171B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886F2E-B752-4D78-8DC4-C96A1A00E670}"/>
              </a:ext>
            </a:extLst>
          </p:cNvPr>
          <p:cNvSpPr>
            <a:spLocks noGrp="1"/>
          </p:cNvSpPr>
          <p:nvPr>
            <p:ph type="dt" sz="half" idx="10"/>
          </p:nvPr>
        </p:nvSpPr>
        <p:spPr/>
        <p:txBody>
          <a:bodyPr/>
          <a:lstStyle/>
          <a:p>
            <a:fld id="{B5898F52-2787-4BA2-BBBC-9395E9F86D50}" type="datetimeFigureOut">
              <a:rPr lang="en-US" smtClean="0"/>
              <a:t>7/24/2023</a:t>
            </a:fld>
            <a:endParaRPr lang="en-US"/>
          </a:p>
        </p:txBody>
      </p:sp>
      <p:sp>
        <p:nvSpPr>
          <p:cNvPr id="6" name="Footer Placeholder 5">
            <a:extLst>
              <a:ext uri="{FF2B5EF4-FFF2-40B4-BE49-F238E27FC236}">
                <a16:creationId xmlns:a16="http://schemas.microsoft.com/office/drawing/2014/main" id="{4FC37751-8BB8-4224-870A-A2953E760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42CE94-BD7E-44B3-9B5E-67D4BD317E9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116750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1AFD227-869A-489C-A9B5-3F0498DF3C0C}"/>
              </a:ext>
            </a:extLst>
          </p:cNvPr>
          <p:cNvGrpSpPr/>
          <p:nvPr/>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62704B34-199B-4964-9C78-3AB9735915AA}"/>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 name="Freeform 10">
              <a:extLst>
                <a:ext uri="{FF2B5EF4-FFF2-40B4-BE49-F238E27FC236}">
                  <a16:creationId xmlns:a16="http://schemas.microsoft.com/office/drawing/2014/main" id="{8B1E8DB8-017D-454E-849F-EE5742849FD4}"/>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15">
              <a:extLst>
                <a:ext uri="{FF2B5EF4-FFF2-40B4-BE49-F238E27FC236}">
                  <a16:creationId xmlns:a16="http://schemas.microsoft.com/office/drawing/2014/main" id="{16D80E5D-5099-41C4-A80A-1B1538C382FC}"/>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8">
              <a:extLst>
                <a:ext uri="{FF2B5EF4-FFF2-40B4-BE49-F238E27FC236}">
                  <a16:creationId xmlns:a16="http://schemas.microsoft.com/office/drawing/2014/main" id="{947751E1-E2F4-467E-B547-3BD4BAB7F560}"/>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9">
              <a:extLst>
                <a:ext uri="{FF2B5EF4-FFF2-40B4-BE49-F238E27FC236}">
                  <a16:creationId xmlns:a16="http://schemas.microsoft.com/office/drawing/2014/main" id="{55D8869B-B701-4268-9856-876345C8AE3F}"/>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20">
              <a:extLst>
                <a:ext uri="{FF2B5EF4-FFF2-40B4-BE49-F238E27FC236}">
                  <a16:creationId xmlns:a16="http://schemas.microsoft.com/office/drawing/2014/main" id="{A25CA59C-849F-4CE4-A9B0-293F98DE2C7C}"/>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2">
              <a:extLst>
                <a:ext uri="{FF2B5EF4-FFF2-40B4-BE49-F238E27FC236}">
                  <a16:creationId xmlns:a16="http://schemas.microsoft.com/office/drawing/2014/main" id="{FE000DB1-AAA1-4BFF-8F14-53624C2F9E0B}"/>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3">
              <a:extLst>
                <a:ext uri="{FF2B5EF4-FFF2-40B4-BE49-F238E27FC236}">
                  <a16:creationId xmlns:a16="http://schemas.microsoft.com/office/drawing/2014/main" id="{5EEFBC14-7E5B-47B2-B5E3-E90991F89191}"/>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6">
              <a:extLst>
                <a:ext uri="{FF2B5EF4-FFF2-40B4-BE49-F238E27FC236}">
                  <a16:creationId xmlns:a16="http://schemas.microsoft.com/office/drawing/2014/main" id="{00AFF6E4-A34A-4FD3-8C57-BB96114822D1}"/>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7">
              <a:extLst>
                <a:ext uri="{FF2B5EF4-FFF2-40B4-BE49-F238E27FC236}">
                  <a16:creationId xmlns:a16="http://schemas.microsoft.com/office/drawing/2014/main" id="{C63A8474-C075-4441-A0B3-52286EA50093}"/>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8">
              <a:extLst>
                <a:ext uri="{FF2B5EF4-FFF2-40B4-BE49-F238E27FC236}">
                  <a16:creationId xmlns:a16="http://schemas.microsoft.com/office/drawing/2014/main" id="{35DA4698-A2ED-4512-8887-F12D3F14372A}"/>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30">
              <a:extLst>
                <a:ext uri="{FF2B5EF4-FFF2-40B4-BE49-F238E27FC236}">
                  <a16:creationId xmlns:a16="http://schemas.microsoft.com/office/drawing/2014/main" id="{3358E118-D590-4E50-B21C-6CDAA1CCAFCB}"/>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43">
              <a:extLst>
                <a:ext uri="{FF2B5EF4-FFF2-40B4-BE49-F238E27FC236}">
                  <a16:creationId xmlns:a16="http://schemas.microsoft.com/office/drawing/2014/main" id="{F1EE889E-60FF-423F-ADCB-6CBEE853A040}"/>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51">
              <a:extLst>
                <a:ext uri="{FF2B5EF4-FFF2-40B4-BE49-F238E27FC236}">
                  <a16:creationId xmlns:a16="http://schemas.microsoft.com/office/drawing/2014/main" id="{A4AA0634-0A7C-4A35-8EB7-775200F129FD}"/>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2">
              <a:extLst>
                <a:ext uri="{FF2B5EF4-FFF2-40B4-BE49-F238E27FC236}">
                  <a16:creationId xmlns:a16="http://schemas.microsoft.com/office/drawing/2014/main" id="{EBA21558-CAC3-445C-8882-5D4A0C6D2A0E}"/>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3">
              <a:extLst>
                <a:ext uri="{FF2B5EF4-FFF2-40B4-BE49-F238E27FC236}">
                  <a16:creationId xmlns:a16="http://schemas.microsoft.com/office/drawing/2014/main" id="{2E9415F1-5D31-4C25-9E26-203EEF500877}"/>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4">
              <a:extLst>
                <a:ext uri="{FF2B5EF4-FFF2-40B4-BE49-F238E27FC236}">
                  <a16:creationId xmlns:a16="http://schemas.microsoft.com/office/drawing/2014/main" id="{622FC1F6-879A-45BA-8752-08020C39CE29}"/>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5">
              <a:extLst>
                <a:ext uri="{FF2B5EF4-FFF2-40B4-BE49-F238E27FC236}">
                  <a16:creationId xmlns:a16="http://schemas.microsoft.com/office/drawing/2014/main" id="{BA09826C-58E2-48C5-9666-333326C2CA44}"/>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6">
              <a:extLst>
                <a:ext uri="{FF2B5EF4-FFF2-40B4-BE49-F238E27FC236}">
                  <a16:creationId xmlns:a16="http://schemas.microsoft.com/office/drawing/2014/main" id="{A6D3555F-4EA1-4EA7-9D08-2D75CE51927B}"/>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7">
              <a:extLst>
                <a:ext uri="{FF2B5EF4-FFF2-40B4-BE49-F238E27FC236}">
                  <a16:creationId xmlns:a16="http://schemas.microsoft.com/office/drawing/2014/main" id="{60FA20E8-EDAA-4310-B870-97807901AC18}"/>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9">
              <a:extLst>
                <a:ext uri="{FF2B5EF4-FFF2-40B4-BE49-F238E27FC236}">
                  <a16:creationId xmlns:a16="http://schemas.microsoft.com/office/drawing/2014/main" id="{F5552AA2-C2AB-4D59-B6EF-E8E5EE110E52}"/>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60">
              <a:extLst>
                <a:ext uri="{FF2B5EF4-FFF2-40B4-BE49-F238E27FC236}">
                  <a16:creationId xmlns:a16="http://schemas.microsoft.com/office/drawing/2014/main" id="{0BA267D0-8F6B-4803-B948-70E29B4587EB}"/>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61">
              <a:extLst>
                <a:ext uri="{FF2B5EF4-FFF2-40B4-BE49-F238E27FC236}">
                  <a16:creationId xmlns:a16="http://schemas.microsoft.com/office/drawing/2014/main" id="{86E372A3-B9F4-4FEE-8B96-D9AD879E214E}"/>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
              <a:extLst>
                <a:ext uri="{FF2B5EF4-FFF2-40B4-BE49-F238E27FC236}">
                  <a16:creationId xmlns:a16="http://schemas.microsoft.com/office/drawing/2014/main" id="{FF0C4564-5DA6-4224-A8B7-85CE1323DE8F}"/>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
              <a:extLst>
                <a:ext uri="{FF2B5EF4-FFF2-40B4-BE49-F238E27FC236}">
                  <a16:creationId xmlns:a16="http://schemas.microsoft.com/office/drawing/2014/main" id="{19F31D0D-C43D-4BB0-A13C-9524B84117D4}"/>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7">
              <a:extLst>
                <a:ext uri="{FF2B5EF4-FFF2-40B4-BE49-F238E27FC236}">
                  <a16:creationId xmlns:a16="http://schemas.microsoft.com/office/drawing/2014/main" id="{6B32FB03-B0FE-4731-BE41-C59AFB49FBF5}"/>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8">
              <a:extLst>
                <a:ext uri="{FF2B5EF4-FFF2-40B4-BE49-F238E27FC236}">
                  <a16:creationId xmlns:a16="http://schemas.microsoft.com/office/drawing/2014/main" id="{BDD5B6F0-1E17-4DCD-AE5F-ED8C48892FEF}"/>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9">
              <a:extLst>
                <a:ext uri="{FF2B5EF4-FFF2-40B4-BE49-F238E27FC236}">
                  <a16:creationId xmlns:a16="http://schemas.microsoft.com/office/drawing/2014/main" id="{0290BE17-E89B-4AF9-B3F6-AF4884D52467}"/>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11">
              <a:extLst>
                <a:ext uri="{FF2B5EF4-FFF2-40B4-BE49-F238E27FC236}">
                  <a16:creationId xmlns:a16="http://schemas.microsoft.com/office/drawing/2014/main" id="{85F63089-F77F-4F02-8417-AAC1847FBCA7}"/>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2">
              <a:extLst>
                <a:ext uri="{FF2B5EF4-FFF2-40B4-BE49-F238E27FC236}">
                  <a16:creationId xmlns:a16="http://schemas.microsoft.com/office/drawing/2014/main" id="{7B01CD5E-570F-4CBF-9904-94F30D928C54}"/>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3">
              <a:extLst>
                <a:ext uri="{FF2B5EF4-FFF2-40B4-BE49-F238E27FC236}">
                  <a16:creationId xmlns:a16="http://schemas.microsoft.com/office/drawing/2014/main" id="{7EE6A672-2915-4B03-99A9-9364D5F1521E}"/>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4">
              <a:extLst>
                <a:ext uri="{FF2B5EF4-FFF2-40B4-BE49-F238E27FC236}">
                  <a16:creationId xmlns:a16="http://schemas.microsoft.com/office/drawing/2014/main" id="{2136B643-14E1-443A-BC1C-06ADAE65C30F}"/>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6">
              <a:extLst>
                <a:ext uri="{FF2B5EF4-FFF2-40B4-BE49-F238E27FC236}">
                  <a16:creationId xmlns:a16="http://schemas.microsoft.com/office/drawing/2014/main" id="{867FA393-4F37-4E1A-870B-F96775FAB7E8}"/>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7">
              <a:extLst>
                <a:ext uri="{FF2B5EF4-FFF2-40B4-BE49-F238E27FC236}">
                  <a16:creationId xmlns:a16="http://schemas.microsoft.com/office/drawing/2014/main" id="{E225A1BE-FAD2-4764-A7E4-A6DA07D0573B}"/>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21">
              <a:extLst>
                <a:ext uri="{FF2B5EF4-FFF2-40B4-BE49-F238E27FC236}">
                  <a16:creationId xmlns:a16="http://schemas.microsoft.com/office/drawing/2014/main" id="{25D65388-C7E0-4C07-822A-03C5009C6D1E}"/>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25">
              <a:extLst>
                <a:ext uri="{FF2B5EF4-FFF2-40B4-BE49-F238E27FC236}">
                  <a16:creationId xmlns:a16="http://schemas.microsoft.com/office/drawing/2014/main" id="{E1D79822-C494-449C-B439-F437DAD4F218}"/>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9">
              <a:extLst>
                <a:ext uri="{FF2B5EF4-FFF2-40B4-BE49-F238E27FC236}">
                  <a16:creationId xmlns:a16="http://schemas.microsoft.com/office/drawing/2014/main" id="{CDB324E5-E8D9-40E3-BAB4-1F87E67E4F46}"/>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31">
              <a:extLst>
                <a:ext uri="{FF2B5EF4-FFF2-40B4-BE49-F238E27FC236}">
                  <a16:creationId xmlns:a16="http://schemas.microsoft.com/office/drawing/2014/main" id="{15404AB3-12EB-462E-85A2-AF4A7E91D729}"/>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2">
              <a:extLst>
                <a:ext uri="{FF2B5EF4-FFF2-40B4-BE49-F238E27FC236}">
                  <a16:creationId xmlns:a16="http://schemas.microsoft.com/office/drawing/2014/main" id="{228021CB-53B3-4BCC-A14C-0B6951FC971F}"/>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3">
              <a:extLst>
                <a:ext uri="{FF2B5EF4-FFF2-40B4-BE49-F238E27FC236}">
                  <a16:creationId xmlns:a16="http://schemas.microsoft.com/office/drawing/2014/main" id="{B353D0BC-00A6-4EA4-9311-9FCB88CC2021}"/>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4">
              <a:extLst>
                <a:ext uri="{FF2B5EF4-FFF2-40B4-BE49-F238E27FC236}">
                  <a16:creationId xmlns:a16="http://schemas.microsoft.com/office/drawing/2014/main" id="{0E001FD3-6EDD-47A3-9916-826E1595DAB3}"/>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5">
              <a:extLst>
                <a:ext uri="{FF2B5EF4-FFF2-40B4-BE49-F238E27FC236}">
                  <a16:creationId xmlns:a16="http://schemas.microsoft.com/office/drawing/2014/main" id="{FE214D5B-D151-4E09-A01E-BEAAF9C679ED}"/>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6">
              <a:extLst>
                <a:ext uri="{FF2B5EF4-FFF2-40B4-BE49-F238E27FC236}">
                  <a16:creationId xmlns:a16="http://schemas.microsoft.com/office/drawing/2014/main" id="{3024EF13-0A45-49DD-B0F4-FA3A5169EFFE}"/>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7">
              <a:extLst>
                <a:ext uri="{FF2B5EF4-FFF2-40B4-BE49-F238E27FC236}">
                  <a16:creationId xmlns:a16="http://schemas.microsoft.com/office/drawing/2014/main" id="{95E0BDAE-48A7-4752-A150-74DA4BAE5E4B}"/>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8">
              <a:extLst>
                <a:ext uri="{FF2B5EF4-FFF2-40B4-BE49-F238E27FC236}">
                  <a16:creationId xmlns:a16="http://schemas.microsoft.com/office/drawing/2014/main" id="{DE128EDB-3179-4F47-8B37-BEDE3B82FFC7}"/>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9">
              <a:extLst>
                <a:ext uri="{FF2B5EF4-FFF2-40B4-BE49-F238E27FC236}">
                  <a16:creationId xmlns:a16="http://schemas.microsoft.com/office/drawing/2014/main" id="{E09CDD49-7B7B-42C0-A09E-6CFB3CDFF6A1}"/>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40">
              <a:extLst>
                <a:ext uri="{FF2B5EF4-FFF2-40B4-BE49-F238E27FC236}">
                  <a16:creationId xmlns:a16="http://schemas.microsoft.com/office/drawing/2014/main" id="{93C5D839-4CD5-4165-9091-7D9B92CDC1D2}"/>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1">
              <a:extLst>
                <a:ext uri="{FF2B5EF4-FFF2-40B4-BE49-F238E27FC236}">
                  <a16:creationId xmlns:a16="http://schemas.microsoft.com/office/drawing/2014/main" id="{3C7F638A-BB6D-4B24-A7F9-03BF8087459B}"/>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2">
              <a:extLst>
                <a:ext uri="{FF2B5EF4-FFF2-40B4-BE49-F238E27FC236}">
                  <a16:creationId xmlns:a16="http://schemas.microsoft.com/office/drawing/2014/main" id="{5B59DB64-329B-45EA-8A67-4213A886B5B2}"/>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4">
              <a:extLst>
                <a:ext uri="{FF2B5EF4-FFF2-40B4-BE49-F238E27FC236}">
                  <a16:creationId xmlns:a16="http://schemas.microsoft.com/office/drawing/2014/main" id="{D8DAB003-6484-4D1D-85AE-93FA09BC5EF5}"/>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5">
              <a:extLst>
                <a:ext uri="{FF2B5EF4-FFF2-40B4-BE49-F238E27FC236}">
                  <a16:creationId xmlns:a16="http://schemas.microsoft.com/office/drawing/2014/main" id="{D49280A1-ACA8-4CD6-9012-AF12660F07E4}"/>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6">
              <a:extLst>
                <a:ext uri="{FF2B5EF4-FFF2-40B4-BE49-F238E27FC236}">
                  <a16:creationId xmlns:a16="http://schemas.microsoft.com/office/drawing/2014/main" id="{C03EAE8C-6089-40E5-9361-2E266A1EEBA3}"/>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7">
              <a:extLst>
                <a:ext uri="{FF2B5EF4-FFF2-40B4-BE49-F238E27FC236}">
                  <a16:creationId xmlns:a16="http://schemas.microsoft.com/office/drawing/2014/main" id="{02E3A077-F087-4E14-A13E-4E9D4369B1F6}"/>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8">
              <a:extLst>
                <a:ext uri="{FF2B5EF4-FFF2-40B4-BE49-F238E27FC236}">
                  <a16:creationId xmlns:a16="http://schemas.microsoft.com/office/drawing/2014/main" id="{7CE4FAAA-45E7-4C86-B59A-F284B79EFD23}"/>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9">
              <a:extLst>
                <a:ext uri="{FF2B5EF4-FFF2-40B4-BE49-F238E27FC236}">
                  <a16:creationId xmlns:a16="http://schemas.microsoft.com/office/drawing/2014/main" id="{E2689B62-CCA1-4EE5-B622-FBA516868916}"/>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8">
              <a:extLst>
                <a:ext uri="{FF2B5EF4-FFF2-40B4-BE49-F238E27FC236}">
                  <a16:creationId xmlns:a16="http://schemas.microsoft.com/office/drawing/2014/main" id="{113638EE-3BCF-4315-A329-3C6766A3890B}"/>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106">
              <a:extLst>
                <a:ext uri="{FF2B5EF4-FFF2-40B4-BE49-F238E27FC236}">
                  <a16:creationId xmlns:a16="http://schemas.microsoft.com/office/drawing/2014/main" id="{4FB36B8F-335B-40F2-83BB-C2B2689DC2E9}"/>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p:nvSpPr>
          <p:cNvPr id="2" name="Title Placeholder 1">
            <a:extLst>
              <a:ext uri="{FF2B5EF4-FFF2-40B4-BE49-F238E27FC236}">
                <a16:creationId xmlns:a16="http://schemas.microsoft.com/office/drawing/2014/main" id="{7A05E913-A9D9-4639-B104-1F07A4AF6A56}"/>
              </a:ext>
            </a:extLst>
          </p:cNvPr>
          <p:cNvSpPr>
            <a:spLocks noGrp="1"/>
          </p:cNvSpPr>
          <p:nvPr>
            <p:ph type="title"/>
          </p:nvPr>
        </p:nvSpPr>
        <p:spPr>
          <a:xfrm>
            <a:off x="1069848" y="502920"/>
            <a:ext cx="9634011"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9940CEB-B6D7-46E6-9843-51534214017A}"/>
              </a:ext>
            </a:extLst>
          </p:cNvPr>
          <p:cNvSpPr>
            <a:spLocks noGrp="1"/>
          </p:cNvSpPr>
          <p:nvPr>
            <p:ph type="body" idx="1"/>
          </p:nvPr>
        </p:nvSpPr>
        <p:spPr>
          <a:xfrm>
            <a:off x="1069848" y="1874520"/>
            <a:ext cx="9634011"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5BAC8B5-8DFB-4920-8580-54824C831A94}"/>
              </a:ext>
            </a:extLst>
          </p:cNvPr>
          <p:cNvSpPr>
            <a:spLocks noGrp="1"/>
          </p:cNvSpPr>
          <p:nvPr>
            <p:ph type="dt" sz="half" idx="2"/>
          </p:nvPr>
        </p:nvSpPr>
        <p:spPr>
          <a:xfrm>
            <a:off x="173736" y="6382512"/>
            <a:ext cx="2845901" cy="365125"/>
          </a:xfrm>
          <a:prstGeom prst="rect">
            <a:avLst/>
          </a:prstGeom>
        </p:spPr>
        <p:txBody>
          <a:bodyPr vert="horz" lIns="91440" tIns="45720" rIns="91440" bIns="45720" rtlCol="0" anchor="ctr"/>
          <a:lstStyle>
            <a:lvl1pPr algn="l">
              <a:defRPr sz="1050">
                <a:solidFill>
                  <a:schemeClr val="tx2"/>
                </a:solidFill>
              </a:defRPr>
            </a:lvl1pPr>
          </a:lstStyle>
          <a:p>
            <a:fld id="{B5898F52-2787-4BA2-BBBC-9395E9F86D50}" type="datetimeFigureOut">
              <a:rPr lang="en-US" smtClean="0"/>
              <a:pPr/>
              <a:t>7/24/2023</a:t>
            </a:fld>
            <a:endParaRPr lang="en-US" dirty="0"/>
          </a:p>
        </p:txBody>
      </p:sp>
      <p:sp>
        <p:nvSpPr>
          <p:cNvPr id="5" name="Footer Placeholder 4">
            <a:extLst>
              <a:ext uri="{FF2B5EF4-FFF2-40B4-BE49-F238E27FC236}">
                <a16:creationId xmlns:a16="http://schemas.microsoft.com/office/drawing/2014/main" id="{3A9E2D5D-B616-4048-9CB8-4D316BBDB1FB}"/>
              </a:ext>
            </a:extLst>
          </p:cNvPr>
          <p:cNvSpPr>
            <a:spLocks noGrp="1"/>
          </p:cNvSpPr>
          <p:nvPr>
            <p:ph type="ftr" sz="quarter" idx="3"/>
          </p:nvPr>
        </p:nvSpPr>
        <p:spPr>
          <a:xfrm rot="5400000">
            <a:off x="-1754871" y="2093199"/>
            <a:ext cx="4157472" cy="416082"/>
          </a:xfrm>
          <a:prstGeom prst="rect">
            <a:avLst/>
          </a:prstGeom>
        </p:spPr>
        <p:txBody>
          <a:bodyPr vert="horz" lIns="91440" tIns="45720" rIns="91440" bIns="45720" rtlCol="0" anchor="ctr"/>
          <a:lstStyle>
            <a:lvl1pPr algn="l">
              <a:defRPr sz="105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63F322F0-8F3D-4AC5-9873-24666D0E0D34}"/>
              </a:ext>
            </a:extLst>
          </p:cNvPr>
          <p:cNvSpPr>
            <a:spLocks noGrp="1"/>
          </p:cNvSpPr>
          <p:nvPr>
            <p:ph type="sldNum" sz="quarter" idx="4"/>
          </p:nvPr>
        </p:nvSpPr>
        <p:spPr>
          <a:xfrm>
            <a:off x="11457919" y="6382512"/>
            <a:ext cx="500997" cy="365125"/>
          </a:xfrm>
          <a:prstGeom prst="rect">
            <a:avLst/>
          </a:prstGeom>
        </p:spPr>
        <p:txBody>
          <a:bodyPr vert="horz" lIns="91440" tIns="45720" rIns="91440" bIns="45720" rtlCol="0" anchor="ctr"/>
          <a:lstStyle>
            <a:lvl1pPr algn="r">
              <a:defRPr sz="1050">
                <a:solidFill>
                  <a:schemeClr val="tx2"/>
                </a:solidFill>
              </a:defRPr>
            </a:lvl1pPr>
          </a:lstStyle>
          <a:p>
            <a:fld id="{4C8B8A27-DF03-4546-BA93-21C967D57E5C}" type="slidenum">
              <a:rPr lang="en-US" smtClean="0"/>
              <a:pPr/>
              <a:t>‹#›</a:t>
            </a:fld>
            <a:endParaRPr lang="en-US"/>
          </a:p>
        </p:txBody>
      </p:sp>
    </p:spTree>
    <p:extLst>
      <p:ext uri="{BB962C8B-B14F-4D97-AF65-F5344CB8AC3E}">
        <p14:creationId xmlns:p14="http://schemas.microsoft.com/office/powerpoint/2010/main" val="2392712191"/>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1" r:id="rId6"/>
    <p:sldLayoutId id="2147483737" r:id="rId7"/>
    <p:sldLayoutId id="2147483738" r:id="rId8"/>
    <p:sldLayoutId id="2147483739" r:id="rId9"/>
    <p:sldLayoutId id="2147483740" r:id="rId10"/>
    <p:sldLayoutId id="2147483742"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50000"/>
        </a:lnSpc>
        <a:spcBef>
          <a:spcPts val="1000"/>
        </a:spcBef>
        <a:buClr>
          <a:schemeClr val="bg2">
            <a:lumMod val="75000"/>
          </a:schemeClr>
        </a:buClr>
        <a:buFont typeface="Arial" panose="020B0604020202020204" pitchFamily="34" charset="0"/>
        <a:buChar char="•"/>
        <a:defRPr sz="2000" kern="1200">
          <a:solidFill>
            <a:schemeClr val="tx2"/>
          </a:solidFill>
          <a:latin typeface="+mn-lt"/>
          <a:ea typeface="+mn-ea"/>
          <a:cs typeface="+mn-cs"/>
        </a:defRPr>
      </a:lvl1pPr>
      <a:lvl2pPr marL="228600" indent="0" algn="l" defTabSz="914400" rtl="0" eaLnBrk="1" latinLnBrk="0" hangingPunct="1">
        <a:lnSpc>
          <a:spcPct val="150000"/>
        </a:lnSpc>
        <a:spcBef>
          <a:spcPts val="500"/>
        </a:spcBef>
        <a:buClr>
          <a:schemeClr val="bg2">
            <a:lumMod val="75000"/>
          </a:schemeClr>
        </a:buClr>
        <a:buFontTx/>
        <a:buNone/>
        <a:defRPr sz="1800" kern="1200">
          <a:solidFill>
            <a:schemeClr val="tx2"/>
          </a:solidFill>
          <a:latin typeface="+mn-lt"/>
          <a:ea typeface="+mn-ea"/>
          <a:cs typeface="+mn-cs"/>
        </a:defRPr>
      </a:lvl2pPr>
      <a:lvl3pPr marL="54864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600" b="1" kern="1200">
          <a:solidFill>
            <a:schemeClr val="tx2"/>
          </a:solidFill>
          <a:latin typeface="+mn-lt"/>
          <a:ea typeface="+mn-ea"/>
          <a:cs typeface="+mn-cs"/>
        </a:defRPr>
      </a:lvl3pPr>
      <a:lvl4pPr marL="54864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4pPr>
      <a:lvl5pPr marL="83439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7/24/2023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freepngimg.com/png/32329-technology"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saiachanta21" TargetMode="External"/><Relationship Id="rId2" Type="http://schemas.openxmlformats.org/officeDocument/2006/relationships/hyperlink" Target="https://colab.research.google.com/drive/1jL23hox1MdCPsFFtGzhfTobk9NlpdtUe#scrollTo=iRHKCA-yyQKY"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mailto:saikrishnaachanta21@gmail.com"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42">
            <a:extLst>
              <a:ext uri="{FF2B5EF4-FFF2-40B4-BE49-F238E27FC236}">
                <a16:creationId xmlns:a16="http://schemas.microsoft.com/office/drawing/2014/main" id="{58789E63-C78D-4210-8A38-DD6FB3B6B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A hand holding a computer and a globe&#10;&#10;Description automatically generated">
            <a:extLst>
              <a:ext uri="{FF2B5EF4-FFF2-40B4-BE49-F238E27FC236}">
                <a16:creationId xmlns:a16="http://schemas.microsoft.com/office/drawing/2014/main" id="{113BCAB3-DC01-E91C-A597-256F4CFF124A}"/>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r="888" b="-1"/>
          <a:stretch/>
        </p:blipFill>
        <p:spPr>
          <a:xfrm>
            <a:off x="20" y="10"/>
            <a:ext cx="12191980" cy="6857990"/>
          </a:xfrm>
          <a:prstGeom prst="rect">
            <a:avLst/>
          </a:prstGeom>
        </p:spPr>
      </p:pic>
      <p:sp>
        <p:nvSpPr>
          <p:cNvPr id="58" name="Rectangle 44">
            <a:extLst>
              <a:ext uri="{FF2B5EF4-FFF2-40B4-BE49-F238E27FC236}">
                <a16:creationId xmlns:a16="http://schemas.microsoft.com/office/drawing/2014/main" id="{AC8494C5-ED44-4EAD-9213-4FBAA4BB7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82" cy="4213412"/>
          </a:xfrm>
          <a:prstGeom prst="rect">
            <a:avLst/>
          </a:prstGeom>
          <a:gradFill>
            <a:gsLst>
              <a:gs pos="100000">
                <a:srgbClr val="000000">
                  <a:alpha val="0"/>
                </a:srgbClr>
              </a:gs>
              <a:gs pos="0">
                <a:schemeClr val="tx1"/>
              </a:gs>
              <a:gs pos="0">
                <a:srgbClr val="000000">
                  <a:alpha val="4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DAAEB6-4A92-4EC3-7E11-CB62B41BF5D1}"/>
              </a:ext>
            </a:extLst>
          </p:cNvPr>
          <p:cNvSpPr>
            <a:spLocks noGrp="1"/>
          </p:cNvSpPr>
          <p:nvPr>
            <p:ph type="ctrTitle"/>
          </p:nvPr>
        </p:nvSpPr>
        <p:spPr>
          <a:xfrm>
            <a:off x="1015553" y="5456979"/>
            <a:ext cx="9667205" cy="960446"/>
          </a:xfrm>
        </p:spPr>
        <p:txBody>
          <a:bodyPr anchor="b">
            <a:noAutofit/>
          </a:bodyPr>
          <a:lstStyle/>
          <a:p>
            <a:r>
              <a:rPr lang="en-US" sz="6000" dirty="0">
                <a:solidFill>
                  <a:schemeClr val="tx1"/>
                </a:solidFill>
              </a:rPr>
              <a:t>Mental Fitness Tracker</a:t>
            </a:r>
          </a:p>
        </p:txBody>
      </p:sp>
    </p:spTree>
    <p:extLst>
      <p:ext uri="{BB962C8B-B14F-4D97-AF65-F5344CB8AC3E}">
        <p14:creationId xmlns:p14="http://schemas.microsoft.com/office/powerpoint/2010/main" val="4178917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13CB12-B712-63DB-7CA5-D6796F3BF618}"/>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dirty="0">
                <a:solidFill>
                  <a:srgbClr val="FFFFFF"/>
                </a:solidFill>
                <a:cs typeface="Calibri Light"/>
              </a:rPr>
              <a:t>RANDOM FOREST </a:t>
            </a:r>
            <a:endParaRPr lang="en-US" sz="3600" kern="1200" dirty="0">
              <a:solidFill>
                <a:srgbClr val="FFFFFF"/>
              </a:solidFill>
              <a:latin typeface="+mj-lt"/>
              <a:ea typeface="+mj-ea"/>
              <a:cs typeface="+mj-cs"/>
            </a:endParaRPr>
          </a:p>
        </p:txBody>
      </p:sp>
      <p:pic>
        <p:nvPicPr>
          <p:cNvPr id="3" name="Picture 4" descr="A screenshot of a computer program&#10;&#10;Description automatically generated">
            <a:extLst>
              <a:ext uri="{FF2B5EF4-FFF2-40B4-BE49-F238E27FC236}">
                <a16:creationId xmlns:a16="http://schemas.microsoft.com/office/drawing/2014/main" id="{AD10CE6B-E5C0-3067-9610-3BE5F09A2495}"/>
              </a:ext>
            </a:extLst>
          </p:cNvPr>
          <p:cNvPicPr>
            <a:picLocks noChangeAspect="1"/>
          </p:cNvPicPr>
          <p:nvPr/>
        </p:nvPicPr>
        <p:blipFill>
          <a:blip r:embed="rId2"/>
          <a:stretch>
            <a:fillRect/>
          </a:stretch>
        </p:blipFill>
        <p:spPr>
          <a:xfrm>
            <a:off x="4777316" y="1639426"/>
            <a:ext cx="6780700" cy="3576818"/>
          </a:xfrm>
          <a:prstGeom prst="rect">
            <a:avLst/>
          </a:prstGeom>
        </p:spPr>
      </p:pic>
      <p:sp>
        <p:nvSpPr>
          <p:cNvPr id="4" name="TextBox 3">
            <a:extLst>
              <a:ext uri="{FF2B5EF4-FFF2-40B4-BE49-F238E27FC236}">
                <a16:creationId xmlns:a16="http://schemas.microsoft.com/office/drawing/2014/main" id="{97889C9E-7245-2DCF-E8DC-77010BBAF00D}"/>
              </a:ext>
            </a:extLst>
          </p:cNvPr>
          <p:cNvSpPr txBox="1"/>
          <p:nvPr/>
        </p:nvSpPr>
        <p:spPr>
          <a:xfrm>
            <a:off x="630936" y="2660904"/>
            <a:ext cx="4818888" cy="354787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endParaRPr lang="en-US" sz="1500" b="1" dirty="0">
              <a:cs typeface="Calibri"/>
            </a:endParaRPr>
          </a:p>
        </p:txBody>
      </p:sp>
    </p:spTree>
    <p:extLst>
      <p:ext uri="{BB962C8B-B14F-4D97-AF65-F5344CB8AC3E}">
        <p14:creationId xmlns:p14="http://schemas.microsoft.com/office/powerpoint/2010/main" val="571942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B50405-03DF-7792-378F-B9CBFB6E8738}"/>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cs typeface="Calibri Light"/>
              </a:rPr>
              <a:t>COMPARISON </a:t>
            </a:r>
            <a:endParaRPr lang="en-US" sz="4000" dirty="0">
              <a:solidFill>
                <a:srgbClr val="FFFFFF"/>
              </a:solidFill>
            </a:endParaRPr>
          </a:p>
        </p:txBody>
      </p:sp>
      <p:pic>
        <p:nvPicPr>
          <p:cNvPr id="4" name="Picture 4" descr="A screenshot of a computer program&#10;&#10;Description automatically generated">
            <a:extLst>
              <a:ext uri="{FF2B5EF4-FFF2-40B4-BE49-F238E27FC236}">
                <a16:creationId xmlns:a16="http://schemas.microsoft.com/office/drawing/2014/main" id="{1AA721BE-E2C4-E75F-3865-015C9B8D0241}"/>
              </a:ext>
            </a:extLst>
          </p:cNvPr>
          <p:cNvPicPr>
            <a:picLocks noGrp="1" noChangeAspect="1"/>
          </p:cNvPicPr>
          <p:nvPr>
            <p:ph idx="1"/>
          </p:nvPr>
        </p:nvPicPr>
        <p:blipFill>
          <a:blip r:embed="rId2"/>
          <a:stretch>
            <a:fillRect/>
          </a:stretch>
        </p:blipFill>
        <p:spPr>
          <a:xfrm>
            <a:off x="4810259" y="662128"/>
            <a:ext cx="6555347" cy="5520750"/>
          </a:xfrm>
        </p:spPr>
      </p:pic>
    </p:spTree>
    <p:extLst>
      <p:ext uri="{BB962C8B-B14F-4D97-AF65-F5344CB8AC3E}">
        <p14:creationId xmlns:p14="http://schemas.microsoft.com/office/powerpoint/2010/main" val="242143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89E7A910-1A04-3EEC-0EAF-1F5628DCF075}"/>
              </a:ext>
            </a:extLst>
          </p:cNvPr>
          <p:cNvSpPr>
            <a:spLocks noGrp="1"/>
          </p:cNvSpPr>
          <p:nvPr>
            <p:ph type="title"/>
          </p:nvPr>
        </p:nvSpPr>
        <p:spPr>
          <a:xfrm>
            <a:off x="838200" y="669925"/>
            <a:ext cx="6667946" cy="1315794"/>
          </a:xfrm>
        </p:spPr>
        <p:txBody>
          <a:bodyPr anchor="b">
            <a:normAutofit/>
          </a:bodyPr>
          <a:lstStyle/>
          <a:p>
            <a:pPr algn="r"/>
            <a:r>
              <a:rPr lang="en-US" dirty="0">
                <a:solidFill>
                  <a:schemeClr val="bg1"/>
                </a:solidFill>
                <a:cs typeface="Calibri Light"/>
              </a:rPr>
              <a:t>SUPPORT VECTOR MACHINE </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6" name="Picture 6" descr="A screenshot of a computer program&#10;&#10;Description automatically generated">
            <a:extLst>
              <a:ext uri="{FF2B5EF4-FFF2-40B4-BE49-F238E27FC236}">
                <a16:creationId xmlns:a16="http://schemas.microsoft.com/office/drawing/2014/main" id="{0492A89C-186F-7B02-84BF-81C36517B6AA}"/>
              </a:ext>
            </a:extLst>
          </p:cNvPr>
          <p:cNvPicPr>
            <a:picLocks noGrp="1" noChangeAspect="1"/>
          </p:cNvPicPr>
          <p:nvPr>
            <p:ph idx="1"/>
          </p:nvPr>
        </p:nvPicPr>
        <p:blipFill>
          <a:blip r:embed="rId2"/>
          <a:stretch>
            <a:fillRect/>
          </a:stretch>
        </p:blipFill>
        <p:spPr>
          <a:xfrm>
            <a:off x="1702239" y="2398957"/>
            <a:ext cx="8787522" cy="3526144"/>
          </a:xfrm>
        </p:spPr>
      </p:pic>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2642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74CEFF-31A3-444C-D09A-B765C4C08326}"/>
              </a:ext>
            </a:extLst>
          </p:cNvPr>
          <p:cNvSpPr>
            <a:spLocks noGrp="1"/>
          </p:cNvSpPr>
          <p:nvPr>
            <p:ph type="title"/>
          </p:nvPr>
        </p:nvSpPr>
        <p:spPr>
          <a:xfrm>
            <a:off x="333778" y="847555"/>
            <a:ext cx="5378403" cy="561439"/>
          </a:xfrm>
        </p:spPr>
        <p:txBody>
          <a:bodyPr anchor="t">
            <a:normAutofit fontScale="90000"/>
          </a:bodyPr>
          <a:lstStyle/>
          <a:p>
            <a:r>
              <a:rPr lang="en-US" sz="4000" dirty="0">
                <a:solidFill>
                  <a:schemeClr val="bg1"/>
                </a:solidFill>
                <a:ea typeface="+mj-lt"/>
                <a:cs typeface="+mj-lt"/>
              </a:rPr>
              <a:t>MODELLING</a:t>
            </a:r>
            <a:endParaRPr lang="en-US" sz="4000" dirty="0">
              <a:solidFill>
                <a:schemeClr val="bg1"/>
              </a:solidFill>
            </a:endParaRPr>
          </a:p>
        </p:txBody>
      </p:sp>
      <p:sp>
        <p:nvSpPr>
          <p:cNvPr id="3" name="Content Placeholder 2">
            <a:extLst>
              <a:ext uri="{FF2B5EF4-FFF2-40B4-BE49-F238E27FC236}">
                <a16:creationId xmlns:a16="http://schemas.microsoft.com/office/drawing/2014/main" id="{088FD601-EF2C-36EC-C9E4-C34D77AE2165}"/>
              </a:ext>
            </a:extLst>
          </p:cNvPr>
          <p:cNvSpPr>
            <a:spLocks noGrp="1"/>
          </p:cNvSpPr>
          <p:nvPr>
            <p:ph idx="1"/>
          </p:nvPr>
        </p:nvSpPr>
        <p:spPr>
          <a:xfrm>
            <a:off x="308871" y="1718992"/>
            <a:ext cx="5660888" cy="4956521"/>
          </a:xfrm>
        </p:spPr>
        <p:txBody>
          <a:bodyPr vert="horz" lIns="91440" tIns="45720" rIns="91440" bIns="45720" rtlCol="0" anchor="t">
            <a:noAutofit/>
          </a:bodyPr>
          <a:lstStyle/>
          <a:p>
            <a:r>
              <a:rPr lang="en-US" sz="2000" dirty="0">
                <a:solidFill>
                  <a:schemeClr val="bg1">
                    <a:alpha val="80000"/>
                  </a:schemeClr>
                </a:solidFill>
                <a:ea typeface="+mn-lt"/>
                <a:cs typeface="+mn-lt"/>
              </a:rPr>
              <a:t>The machine learning model used in this project is a regression model that predicts mental fitness scores based on various inputs such as sleep duration, physical activity, and stress levels. </a:t>
            </a:r>
            <a:endParaRPr lang="en-US" sz="2000" dirty="0">
              <a:solidFill>
                <a:schemeClr val="bg1">
                  <a:alpha val="80000"/>
                </a:schemeClr>
              </a:solidFill>
              <a:cs typeface="Calibri"/>
            </a:endParaRPr>
          </a:p>
          <a:p>
            <a:r>
              <a:rPr lang="en-US" sz="2000" dirty="0">
                <a:solidFill>
                  <a:schemeClr val="bg1">
                    <a:alpha val="80000"/>
                  </a:schemeClr>
                </a:solidFill>
                <a:ea typeface="+mn-lt"/>
                <a:cs typeface="+mn-lt"/>
              </a:rPr>
              <a:t>The model was trained using a dataset of over 10,000 individuals with varying mental fitness </a:t>
            </a:r>
            <a:r>
              <a:rPr lang="en-US" sz="2000">
                <a:solidFill>
                  <a:schemeClr val="bg1">
                    <a:alpha val="80000"/>
                  </a:schemeClr>
                </a:solidFill>
                <a:ea typeface="+mn-lt"/>
                <a:cs typeface="+mn-lt"/>
              </a:rPr>
              <a:t>scores , and</a:t>
            </a:r>
            <a:r>
              <a:rPr lang="en-US" sz="2000" dirty="0">
                <a:solidFill>
                  <a:schemeClr val="bg1">
                    <a:alpha val="80000"/>
                  </a:schemeClr>
                </a:solidFill>
                <a:ea typeface="+mn-lt"/>
                <a:cs typeface="+mn-lt"/>
              </a:rPr>
              <a:t> achieved an accuracy of 87% on the test set.</a:t>
            </a:r>
            <a:endParaRPr lang="en-US" sz="2000" dirty="0">
              <a:solidFill>
                <a:schemeClr val="bg1">
                  <a:alpha val="80000"/>
                </a:schemeClr>
              </a:solidFill>
              <a:cs typeface="Calibri"/>
            </a:endParaRPr>
          </a:p>
          <a:p>
            <a:r>
              <a:rPr lang="en-US" sz="2000" dirty="0">
                <a:solidFill>
                  <a:schemeClr val="bg1">
                    <a:alpha val="80000"/>
                  </a:schemeClr>
                </a:solidFill>
                <a:ea typeface="+mn-lt"/>
                <a:cs typeface="+mn-lt"/>
              </a:rPr>
              <a:t>The inputs to the model were carefully selected based on their known impact on </a:t>
            </a:r>
            <a:r>
              <a:rPr lang="en-US" sz="2000" dirty="0" err="1">
                <a:solidFill>
                  <a:schemeClr val="bg1">
                    <a:alpha val="80000"/>
                  </a:schemeClr>
                </a:solidFill>
                <a:ea typeface="+mn-lt"/>
                <a:cs typeface="+mn-lt"/>
              </a:rPr>
              <a:t>mental_fitness</a:t>
            </a:r>
            <a:r>
              <a:rPr lang="en-US" sz="2000" dirty="0">
                <a:solidFill>
                  <a:schemeClr val="bg1">
                    <a:alpha val="80000"/>
                  </a:schemeClr>
                </a:solidFill>
                <a:ea typeface="+mn-lt"/>
                <a:cs typeface="+mn-lt"/>
              </a:rPr>
              <a:t> , and were pre-processed to ensure consistency and accuracy. </a:t>
            </a:r>
          </a:p>
          <a:p>
            <a:r>
              <a:rPr lang="en-US" sz="2000" dirty="0">
                <a:solidFill>
                  <a:schemeClr val="bg1">
                    <a:alpha val="80000"/>
                  </a:schemeClr>
                </a:solidFill>
                <a:ea typeface="+mn-lt"/>
                <a:cs typeface="+mn-lt"/>
              </a:rPr>
              <a:t>The outputs of the model are mental fitness scores ranging  from 0 to 100, which can be used to track progress over time and identify areas for improvement.</a:t>
            </a:r>
            <a:endParaRPr lang="en-US" sz="2000" dirty="0">
              <a:solidFill>
                <a:schemeClr val="bg1">
                  <a:alpha val="80000"/>
                </a:schemeClr>
              </a:solidFill>
              <a:cs typeface="Calibri"/>
            </a:endParaRPr>
          </a:p>
          <a:p>
            <a:endParaRPr lang="en-US" sz="2000" dirty="0">
              <a:solidFill>
                <a:schemeClr val="bg1">
                  <a:alpha val="80000"/>
                </a:schemeClr>
              </a:solidFill>
              <a:cs typeface="Calibri"/>
            </a:endParaRPr>
          </a:p>
        </p:txBody>
      </p:sp>
      <p:pic>
        <p:nvPicPr>
          <p:cNvPr id="14" name="Picture 13" descr="3D box skeletons">
            <a:extLst>
              <a:ext uri="{FF2B5EF4-FFF2-40B4-BE49-F238E27FC236}">
                <a16:creationId xmlns:a16="http://schemas.microsoft.com/office/drawing/2014/main" id="{91EC4FC6-A080-7056-B2AE-42781EE660AF}"/>
              </a:ext>
            </a:extLst>
          </p:cNvPr>
          <p:cNvPicPr>
            <a:picLocks noChangeAspect="1"/>
          </p:cNvPicPr>
          <p:nvPr/>
        </p:nvPicPr>
        <p:blipFill rotWithShape="1">
          <a:blip r:embed="rId2"/>
          <a:srcRect l="14700" r="9698" b="-1"/>
          <a:stretch/>
        </p:blipFill>
        <p:spPr>
          <a:xfrm>
            <a:off x="6299915" y="1324333"/>
            <a:ext cx="5260975" cy="4645025"/>
          </a:xfrm>
          <a:custGeom>
            <a:avLst/>
            <a:gdLst/>
            <a:ahLst/>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effectLst>
            <a:outerShdw blurRad="381000" dist="152400" dir="5400000" algn="t" rotWithShape="0">
              <a:prstClr val="black">
                <a:alpha val="10000"/>
              </a:prstClr>
            </a:outerShdw>
          </a:effectLst>
        </p:spPr>
      </p:pic>
      <p:grpSp>
        <p:nvGrpSpPr>
          <p:cNvPr id="25" name="Group 24">
            <a:extLst>
              <a:ext uri="{FF2B5EF4-FFF2-40B4-BE49-F238E27FC236}">
                <a16:creationId xmlns:a16="http://schemas.microsoft.com/office/drawing/2014/main" id="{23705FF7-CAB4-430F-A07B-AF2245F17F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26" name="Freeform: Shape 25">
              <a:extLst>
                <a:ext uri="{FF2B5EF4-FFF2-40B4-BE49-F238E27FC236}">
                  <a16:creationId xmlns:a16="http://schemas.microsoft.com/office/drawing/2014/main" id="{6BFFE2ED-DBB9-4090-905D-1939650FC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E4D1EC16-E672-4366-A091-73675BE54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4196307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EAE2F0-B619-151A-EB46-0C4467740FD8}"/>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cs typeface="Calibri Light"/>
              </a:rPr>
              <a:t>CONCLUSION</a:t>
            </a:r>
            <a:endParaRPr lang="en-US" sz="4000" dirty="0">
              <a:solidFill>
                <a:srgbClr val="FFFFFF"/>
              </a:solidFill>
            </a:endParaRPr>
          </a:p>
        </p:txBody>
      </p:sp>
      <p:sp>
        <p:nvSpPr>
          <p:cNvPr id="3" name="Content Placeholder 2">
            <a:extLst>
              <a:ext uri="{FF2B5EF4-FFF2-40B4-BE49-F238E27FC236}">
                <a16:creationId xmlns:a16="http://schemas.microsoft.com/office/drawing/2014/main" id="{B4C379C8-5B56-3BFD-E0A5-979A7E791D9E}"/>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1700" dirty="0">
                <a:ea typeface="+mn-lt"/>
                <a:cs typeface="+mn-lt"/>
              </a:rPr>
              <a:t>In conclusion, our mental fitness tracker using machine learning under regression technique is a powerful tool for monitoring and improving mental health. By gathering data on mood, behavior, and other factors, we can gain valuable insights into our own mental states and take proactive steps to maintain our well-being.</a:t>
            </a:r>
          </a:p>
          <a:p>
            <a:r>
              <a:rPr lang="en-US" sz="1700" dirty="0">
                <a:ea typeface="+mn-lt"/>
                <a:cs typeface="+mn-lt"/>
              </a:rPr>
              <a:t>We have seen how this project addresses the problem of mental health stigma and provides a personalized approach to mental wellness. Our model has demonstrated excellent performance metrics and can be customized to meet the unique needs of different users. With its user-friendly interface and advanced analytics, our mental fitness tracker is poised to revolutionize the field of mental health.</a:t>
            </a:r>
          </a:p>
          <a:p>
            <a:r>
              <a:rPr lang="en-US" sz="1700" dirty="0">
                <a:ea typeface="+mn-lt"/>
                <a:cs typeface="+mn-lt"/>
              </a:rPr>
              <a:t>We believe that mental fitness tracking is not just an optional add-on, but a crucial component of overall health and wellbeing. As we continue to refine our model and gather more data, we are confident that our mental fitness tracker will become an indispensable tool for anyone seeking to improve their mental health.</a:t>
            </a:r>
          </a:p>
          <a:p>
            <a:endParaRPr lang="en-US" sz="1700">
              <a:cs typeface="Calibri"/>
            </a:endParaRPr>
          </a:p>
        </p:txBody>
      </p:sp>
    </p:spTree>
    <p:extLst>
      <p:ext uri="{BB962C8B-B14F-4D97-AF65-F5344CB8AC3E}">
        <p14:creationId xmlns:p14="http://schemas.microsoft.com/office/powerpoint/2010/main" val="276544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679CF-6B75-C6BC-44AC-0952CE17F024}"/>
              </a:ext>
            </a:extLst>
          </p:cNvPr>
          <p:cNvSpPr>
            <a:spLocks noGrp="1"/>
          </p:cNvSpPr>
          <p:nvPr>
            <p:ph type="title"/>
          </p:nvPr>
        </p:nvSpPr>
        <p:spPr/>
        <p:txBody>
          <a:bodyPr/>
          <a:lstStyle/>
          <a:p>
            <a:r>
              <a:rPr lang="en-US" dirty="0">
                <a:cs typeface="Calibri Light"/>
              </a:rPr>
              <a:t>LINK:</a:t>
            </a:r>
            <a:endParaRPr lang="en-US" dirty="0"/>
          </a:p>
        </p:txBody>
      </p:sp>
      <p:sp>
        <p:nvSpPr>
          <p:cNvPr id="3" name="Content Placeholder 2">
            <a:extLst>
              <a:ext uri="{FF2B5EF4-FFF2-40B4-BE49-F238E27FC236}">
                <a16:creationId xmlns:a16="http://schemas.microsoft.com/office/drawing/2014/main" id="{9374918C-1287-5CF5-508C-E085DAB58385}"/>
              </a:ext>
            </a:extLst>
          </p:cNvPr>
          <p:cNvSpPr>
            <a:spLocks noGrp="1"/>
          </p:cNvSpPr>
          <p:nvPr>
            <p:ph idx="1"/>
          </p:nvPr>
        </p:nvSpPr>
        <p:spPr/>
        <p:txBody>
          <a:bodyPr vert="horz" lIns="91440" tIns="45720" rIns="91440" bIns="45720" rtlCol="0" anchor="t">
            <a:normAutofit/>
          </a:bodyPr>
          <a:lstStyle/>
          <a:p>
            <a:r>
              <a:rPr lang="en-US" dirty="0">
                <a:ea typeface="+mn-lt"/>
                <a:cs typeface="+mn-lt"/>
                <a:hlinkClick r:id="rId2"/>
              </a:rPr>
              <a:t>https://colab.research.google.com/drive/1jL23hox1MdCPsFFtGzhfTobk9NlpdtUe#scrollTo=iRHKCA-yyQKY</a:t>
            </a:r>
            <a:endParaRPr lang="en-US" dirty="0">
              <a:ea typeface="+mn-lt"/>
              <a:cs typeface="+mn-lt"/>
            </a:endParaRPr>
          </a:p>
          <a:p>
            <a:r>
              <a:rPr lang="en-US" dirty="0">
                <a:ea typeface="+mn-lt"/>
                <a:cs typeface="+mn-lt"/>
                <a:hlinkClick r:id="rId3"/>
              </a:rPr>
              <a:t>https://github.com/saiachanta21</a:t>
            </a:r>
            <a:endParaRPr lang="en-US" dirty="0">
              <a:ea typeface="+mn-lt"/>
              <a:cs typeface="+mn-lt"/>
            </a:endParaRPr>
          </a:p>
          <a:p>
            <a:endParaRPr lang="en-US" dirty="0">
              <a:ea typeface="+mn-lt"/>
              <a:cs typeface="+mn-lt"/>
            </a:endParaRPr>
          </a:p>
        </p:txBody>
      </p:sp>
    </p:spTree>
    <p:extLst>
      <p:ext uri="{BB962C8B-B14F-4D97-AF65-F5344CB8AC3E}">
        <p14:creationId xmlns:p14="http://schemas.microsoft.com/office/powerpoint/2010/main" val="2757984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5" name="Group 104">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106"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7"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8"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9"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0"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1"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2"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3"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4"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5"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6"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7"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8"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9"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0"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1"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2"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3"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4"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5"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6"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7"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8"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9"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0"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1"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2"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3"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4"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5"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6"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7"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8"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9"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0"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1"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2"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3"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4"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5"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6"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7"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8"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9"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0"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1"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2"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3"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4"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5"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6"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7"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8"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9"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0"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1"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2"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164" name="Rectangle 163">
            <a:extLst>
              <a:ext uri="{FF2B5EF4-FFF2-40B4-BE49-F238E27FC236}">
                <a16:creationId xmlns:a16="http://schemas.microsoft.com/office/drawing/2014/main" id="{58789E63-C78D-4210-8A38-DD6FB3B6B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16" descr="A blue and white background with dots and lines&#10;&#10;Description automatically generated">
            <a:extLst>
              <a:ext uri="{FF2B5EF4-FFF2-40B4-BE49-F238E27FC236}">
                <a16:creationId xmlns:a16="http://schemas.microsoft.com/office/drawing/2014/main" id="{9116891A-615E-14FD-5577-782F442517DE}"/>
              </a:ext>
            </a:extLst>
          </p:cNvPr>
          <p:cNvPicPr>
            <a:picLocks noGrp="1" noChangeAspect="1"/>
          </p:cNvPicPr>
          <p:nvPr>
            <p:ph idx="1"/>
          </p:nvPr>
        </p:nvPicPr>
        <p:blipFill rotWithShape="1">
          <a:blip r:embed="rId2"/>
          <a:srcRect b="25000"/>
          <a:stretch/>
        </p:blipFill>
        <p:spPr>
          <a:xfrm>
            <a:off x="20" y="10"/>
            <a:ext cx="12191980" cy="6857990"/>
          </a:xfrm>
          <a:prstGeom prst="rect">
            <a:avLst/>
          </a:prstGeom>
        </p:spPr>
      </p:pic>
      <p:sp>
        <p:nvSpPr>
          <p:cNvPr id="166" name="Rectangle 165">
            <a:extLst>
              <a:ext uri="{FF2B5EF4-FFF2-40B4-BE49-F238E27FC236}">
                <a16:creationId xmlns:a16="http://schemas.microsoft.com/office/drawing/2014/main" id="{933BD51B-53C3-4AA2-8BD3-AFDF9E98BA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57941" y="-1157556"/>
            <a:ext cx="6858000" cy="9173882"/>
          </a:xfrm>
          <a:prstGeom prst="rect">
            <a:avLst/>
          </a:prstGeom>
          <a:gradFill>
            <a:gsLst>
              <a:gs pos="71000">
                <a:srgbClr val="000000">
                  <a:alpha val="0"/>
                </a:srgbClr>
              </a:gs>
              <a:gs pos="0">
                <a:schemeClr val="tx1"/>
              </a:gs>
              <a:gs pos="0">
                <a:srgbClr val="000000">
                  <a:alpha val="4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9935DE-AE38-514D-BCB9-0C5876374207}"/>
              </a:ext>
            </a:extLst>
          </p:cNvPr>
          <p:cNvSpPr>
            <a:spLocks noGrp="1"/>
          </p:cNvSpPr>
          <p:nvPr>
            <p:ph type="title"/>
          </p:nvPr>
        </p:nvSpPr>
        <p:spPr>
          <a:xfrm>
            <a:off x="97428" y="233967"/>
            <a:ext cx="5048673" cy="696704"/>
          </a:xfrm>
        </p:spPr>
        <p:txBody>
          <a:bodyPr vert="horz" lIns="91440" tIns="45720" rIns="91440" bIns="45720" rtlCol="0" anchor="b">
            <a:normAutofit fontScale="90000"/>
          </a:bodyPr>
          <a:lstStyle/>
          <a:p>
            <a:r>
              <a:rPr lang="en-US" sz="5400">
                <a:solidFill>
                  <a:srgbClr val="FFFFFF"/>
                </a:solidFill>
              </a:rPr>
              <a:t>Student Details</a:t>
            </a:r>
          </a:p>
        </p:txBody>
      </p:sp>
      <p:grpSp>
        <p:nvGrpSpPr>
          <p:cNvPr id="168" name="Group 167">
            <a:extLst>
              <a:ext uri="{FF2B5EF4-FFF2-40B4-BE49-F238E27FC236}">
                <a16:creationId xmlns:a16="http://schemas.microsoft.com/office/drawing/2014/main" id="{C94FD3EC-1310-4AD0-9781-ECB252862C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rgbClr val="FFFFFF"/>
          </a:solidFill>
        </p:grpSpPr>
        <p:sp>
          <p:nvSpPr>
            <p:cNvPr id="169" name="Freeform 10">
              <a:extLst>
                <a:ext uri="{FF2B5EF4-FFF2-40B4-BE49-F238E27FC236}">
                  <a16:creationId xmlns:a16="http://schemas.microsoft.com/office/drawing/2014/main" id="{672A918A-85C5-4B31-8998-25857DAB5E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0" name="Freeform 15">
              <a:extLst>
                <a:ext uri="{FF2B5EF4-FFF2-40B4-BE49-F238E27FC236}">
                  <a16:creationId xmlns:a16="http://schemas.microsoft.com/office/drawing/2014/main" id="{E0815E64-1D86-4D7E-8CE3-57F2E67B7B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1" name="Freeform 18">
              <a:extLst>
                <a:ext uri="{FF2B5EF4-FFF2-40B4-BE49-F238E27FC236}">
                  <a16:creationId xmlns:a16="http://schemas.microsoft.com/office/drawing/2014/main" id="{497B2EDF-E079-4AC9-8201-79F55E655C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2" name="Freeform 22">
              <a:extLst>
                <a:ext uri="{FF2B5EF4-FFF2-40B4-BE49-F238E27FC236}">
                  <a16:creationId xmlns:a16="http://schemas.microsoft.com/office/drawing/2014/main" id="{23833C89-2511-479D-BC7D-43F4661DC9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3" name="Freeform 8">
              <a:extLst>
                <a:ext uri="{FF2B5EF4-FFF2-40B4-BE49-F238E27FC236}">
                  <a16:creationId xmlns:a16="http://schemas.microsoft.com/office/drawing/2014/main" id="{134D3974-8C13-4CDE-B973-7120BB8074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4" name="Freeform 19">
              <a:extLst>
                <a:ext uri="{FF2B5EF4-FFF2-40B4-BE49-F238E27FC236}">
                  <a16:creationId xmlns:a16="http://schemas.microsoft.com/office/drawing/2014/main" id="{5BF1FC02-08FF-4338-9BB7-15FA81B926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5" name="Freeform 20">
              <a:extLst>
                <a:ext uri="{FF2B5EF4-FFF2-40B4-BE49-F238E27FC236}">
                  <a16:creationId xmlns:a16="http://schemas.microsoft.com/office/drawing/2014/main" id="{F56F9F25-5C9C-4CA3-A914-FC497872EC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6" name="Freeform 23">
              <a:extLst>
                <a:ext uri="{FF2B5EF4-FFF2-40B4-BE49-F238E27FC236}">
                  <a16:creationId xmlns:a16="http://schemas.microsoft.com/office/drawing/2014/main" id="{E656ABC3-F068-4B85-8661-0EC5E9C89B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7" name="Freeform 26">
              <a:extLst>
                <a:ext uri="{FF2B5EF4-FFF2-40B4-BE49-F238E27FC236}">
                  <a16:creationId xmlns:a16="http://schemas.microsoft.com/office/drawing/2014/main" id="{535711AB-6053-4A1F-B963-9A991231C4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8" name="Freeform 27">
              <a:extLst>
                <a:ext uri="{FF2B5EF4-FFF2-40B4-BE49-F238E27FC236}">
                  <a16:creationId xmlns:a16="http://schemas.microsoft.com/office/drawing/2014/main" id="{99484A9E-C9E7-48E3-835C-CA00039A94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9" name="Freeform 28">
              <a:extLst>
                <a:ext uri="{FF2B5EF4-FFF2-40B4-BE49-F238E27FC236}">
                  <a16:creationId xmlns:a16="http://schemas.microsoft.com/office/drawing/2014/main" id="{30E00243-C6C1-4AFB-9954-AC9C0837AB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0" name="Freeform 30">
              <a:extLst>
                <a:ext uri="{FF2B5EF4-FFF2-40B4-BE49-F238E27FC236}">
                  <a16:creationId xmlns:a16="http://schemas.microsoft.com/office/drawing/2014/main" id="{47B00545-0508-41CF-9169-37CB97E08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1" name="Freeform 43">
              <a:extLst>
                <a:ext uri="{FF2B5EF4-FFF2-40B4-BE49-F238E27FC236}">
                  <a16:creationId xmlns:a16="http://schemas.microsoft.com/office/drawing/2014/main" id="{884EDA62-CEFA-447C-A731-3A1FC949F5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2" name="Freeform 51">
              <a:extLst>
                <a:ext uri="{FF2B5EF4-FFF2-40B4-BE49-F238E27FC236}">
                  <a16:creationId xmlns:a16="http://schemas.microsoft.com/office/drawing/2014/main" id="{3C095E3E-AA61-45A1-B7D8-48F0E675A0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3" name="Freeform 52">
              <a:extLst>
                <a:ext uri="{FF2B5EF4-FFF2-40B4-BE49-F238E27FC236}">
                  <a16:creationId xmlns:a16="http://schemas.microsoft.com/office/drawing/2014/main" id="{E942C193-F3C5-4954-AD2C-EC2CD1AE72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4" name="Freeform 53">
              <a:extLst>
                <a:ext uri="{FF2B5EF4-FFF2-40B4-BE49-F238E27FC236}">
                  <a16:creationId xmlns:a16="http://schemas.microsoft.com/office/drawing/2014/main" id="{BDABF981-DD5E-4501-8BDA-03AA48E36C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5" name="Freeform 54">
              <a:extLst>
                <a:ext uri="{FF2B5EF4-FFF2-40B4-BE49-F238E27FC236}">
                  <a16:creationId xmlns:a16="http://schemas.microsoft.com/office/drawing/2014/main" id="{F9D003FB-F58B-4C20-87E7-6FB1422CC2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6" name="Freeform 55">
              <a:extLst>
                <a:ext uri="{FF2B5EF4-FFF2-40B4-BE49-F238E27FC236}">
                  <a16:creationId xmlns:a16="http://schemas.microsoft.com/office/drawing/2014/main" id="{D41B2545-F038-4CE0-B931-285F086D97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7" name="Freeform 56">
              <a:extLst>
                <a:ext uri="{FF2B5EF4-FFF2-40B4-BE49-F238E27FC236}">
                  <a16:creationId xmlns:a16="http://schemas.microsoft.com/office/drawing/2014/main" id="{9B64122A-3C88-4240-8766-D84EF1F12B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8" name="Freeform 57">
              <a:extLst>
                <a:ext uri="{FF2B5EF4-FFF2-40B4-BE49-F238E27FC236}">
                  <a16:creationId xmlns:a16="http://schemas.microsoft.com/office/drawing/2014/main" id="{CE208694-203A-403C-AE2F-D2E2894050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9" name="Freeform 59">
              <a:extLst>
                <a:ext uri="{FF2B5EF4-FFF2-40B4-BE49-F238E27FC236}">
                  <a16:creationId xmlns:a16="http://schemas.microsoft.com/office/drawing/2014/main" id="{212458A7-EAC6-4F24-80BD-77B41054B3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0" name="Freeform 60">
              <a:extLst>
                <a:ext uri="{FF2B5EF4-FFF2-40B4-BE49-F238E27FC236}">
                  <a16:creationId xmlns:a16="http://schemas.microsoft.com/office/drawing/2014/main" id="{229A706A-FB43-4854-B0B0-7F09945770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1" name="Freeform 61">
              <a:extLst>
                <a:ext uri="{FF2B5EF4-FFF2-40B4-BE49-F238E27FC236}">
                  <a16:creationId xmlns:a16="http://schemas.microsoft.com/office/drawing/2014/main" id="{476F59BD-B421-4186-BBD7-39A00744FB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2" name="Freeform 5">
              <a:extLst>
                <a:ext uri="{FF2B5EF4-FFF2-40B4-BE49-F238E27FC236}">
                  <a16:creationId xmlns:a16="http://schemas.microsoft.com/office/drawing/2014/main" id="{D27B3750-2ECF-4CC9-B08C-9E5F550635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3" name="Freeform 6">
              <a:extLst>
                <a:ext uri="{FF2B5EF4-FFF2-40B4-BE49-F238E27FC236}">
                  <a16:creationId xmlns:a16="http://schemas.microsoft.com/office/drawing/2014/main" id="{096E7AD1-BF5B-4298-9E32-A47CB010FA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4" name="Freeform 7">
              <a:extLst>
                <a:ext uri="{FF2B5EF4-FFF2-40B4-BE49-F238E27FC236}">
                  <a16:creationId xmlns:a16="http://schemas.microsoft.com/office/drawing/2014/main" id="{5C2E7B82-DC9D-43AD-BA1E-3759FE4AA0C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5" name="Freeform 8">
              <a:extLst>
                <a:ext uri="{FF2B5EF4-FFF2-40B4-BE49-F238E27FC236}">
                  <a16:creationId xmlns:a16="http://schemas.microsoft.com/office/drawing/2014/main" id="{BCDC8C86-4A99-41A4-9DC0-08145CE035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6" name="Freeform 9">
              <a:extLst>
                <a:ext uri="{FF2B5EF4-FFF2-40B4-BE49-F238E27FC236}">
                  <a16:creationId xmlns:a16="http://schemas.microsoft.com/office/drawing/2014/main" id="{C8785DE7-3737-4E27-BE2F-0DBFD301D1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7" name="Freeform 11">
              <a:extLst>
                <a:ext uri="{FF2B5EF4-FFF2-40B4-BE49-F238E27FC236}">
                  <a16:creationId xmlns:a16="http://schemas.microsoft.com/office/drawing/2014/main" id="{C28B40AF-5DD3-4A7F-91AB-F49D46E2EA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8" name="Freeform 12">
              <a:extLst>
                <a:ext uri="{FF2B5EF4-FFF2-40B4-BE49-F238E27FC236}">
                  <a16:creationId xmlns:a16="http://schemas.microsoft.com/office/drawing/2014/main" id="{7411F1BC-34F9-470E-87B5-B3986C27F5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9" name="Freeform 13">
              <a:extLst>
                <a:ext uri="{FF2B5EF4-FFF2-40B4-BE49-F238E27FC236}">
                  <a16:creationId xmlns:a16="http://schemas.microsoft.com/office/drawing/2014/main" id="{6AC0F0C8-6D0F-4644-9C89-D6EF4771C5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0" name="Freeform 14">
              <a:extLst>
                <a:ext uri="{FF2B5EF4-FFF2-40B4-BE49-F238E27FC236}">
                  <a16:creationId xmlns:a16="http://schemas.microsoft.com/office/drawing/2014/main" id="{01D69BD9-5C87-44C7-9112-9A4D5F08D2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1" name="Freeform 16">
              <a:extLst>
                <a:ext uri="{FF2B5EF4-FFF2-40B4-BE49-F238E27FC236}">
                  <a16:creationId xmlns:a16="http://schemas.microsoft.com/office/drawing/2014/main" id="{67ECDACB-4E98-478E-959E-285DA9641C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2" name="Freeform 17">
              <a:extLst>
                <a:ext uri="{FF2B5EF4-FFF2-40B4-BE49-F238E27FC236}">
                  <a16:creationId xmlns:a16="http://schemas.microsoft.com/office/drawing/2014/main" id="{BAA10AA6-CC20-48EF-932E-6E1A686B5A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3" name="Freeform 21">
              <a:extLst>
                <a:ext uri="{FF2B5EF4-FFF2-40B4-BE49-F238E27FC236}">
                  <a16:creationId xmlns:a16="http://schemas.microsoft.com/office/drawing/2014/main" id="{1BE77E80-C10D-4958-BB7D-C901F9401B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4" name="Freeform 25">
              <a:extLst>
                <a:ext uri="{FF2B5EF4-FFF2-40B4-BE49-F238E27FC236}">
                  <a16:creationId xmlns:a16="http://schemas.microsoft.com/office/drawing/2014/main" id="{4202FCC8-1E30-478E-BD2D-2531BE2D94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5" name="Freeform 29">
              <a:extLst>
                <a:ext uri="{FF2B5EF4-FFF2-40B4-BE49-F238E27FC236}">
                  <a16:creationId xmlns:a16="http://schemas.microsoft.com/office/drawing/2014/main" id="{89277949-55D2-4CEB-BD97-066C2B1E37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6" name="Freeform 31">
              <a:extLst>
                <a:ext uri="{FF2B5EF4-FFF2-40B4-BE49-F238E27FC236}">
                  <a16:creationId xmlns:a16="http://schemas.microsoft.com/office/drawing/2014/main" id="{B8EF2C08-9DA7-46E2-ADC8-1A2D271D1B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7" name="Freeform 32">
              <a:extLst>
                <a:ext uri="{FF2B5EF4-FFF2-40B4-BE49-F238E27FC236}">
                  <a16:creationId xmlns:a16="http://schemas.microsoft.com/office/drawing/2014/main" id="{DD0041CF-27BC-41BA-AA0E-8D0BC8C51D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8" name="Freeform 33">
              <a:extLst>
                <a:ext uri="{FF2B5EF4-FFF2-40B4-BE49-F238E27FC236}">
                  <a16:creationId xmlns:a16="http://schemas.microsoft.com/office/drawing/2014/main" id="{0A68EB76-B31F-4A68-A511-E9FA4DBAC9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9" name="Freeform 34">
              <a:extLst>
                <a:ext uri="{FF2B5EF4-FFF2-40B4-BE49-F238E27FC236}">
                  <a16:creationId xmlns:a16="http://schemas.microsoft.com/office/drawing/2014/main" id="{810ECAA2-F5A4-4CCB-9E69-D7B7B340FA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0" name="Freeform 35">
              <a:extLst>
                <a:ext uri="{FF2B5EF4-FFF2-40B4-BE49-F238E27FC236}">
                  <a16:creationId xmlns:a16="http://schemas.microsoft.com/office/drawing/2014/main" id="{BFB1BDBB-BEE0-4E9D-9DA1-1050B31A24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1" name="Freeform 36">
              <a:extLst>
                <a:ext uri="{FF2B5EF4-FFF2-40B4-BE49-F238E27FC236}">
                  <a16:creationId xmlns:a16="http://schemas.microsoft.com/office/drawing/2014/main" id="{93C7B171-B419-495C-8784-E5A33A269C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2" name="Freeform 37">
              <a:extLst>
                <a:ext uri="{FF2B5EF4-FFF2-40B4-BE49-F238E27FC236}">
                  <a16:creationId xmlns:a16="http://schemas.microsoft.com/office/drawing/2014/main" id="{54ED346F-C89B-431F-929F-F60448592D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3" name="Freeform 38">
              <a:extLst>
                <a:ext uri="{FF2B5EF4-FFF2-40B4-BE49-F238E27FC236}">
                  <a16:creationId xmlns:a16="http://schemas.microsoft.com/office/drawing/2014/main" id="{87138F5F-ADD8-43EA-8619-D8E063A489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4" name="Freeform 39">
              <a:extLst>
                <a:ext uri="{FF2B5EF4-FFF2-40B4-BE49-F238E27FC236}">
                  <a16:creationId xmlns:a16="http://schemas.microsoft.com/office/drawing/2014/main" id="{92558A0E-070A-473C-A191-5F1F842E2B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5" name="Freeform 40">
              <a:extLst>
                <a:ext uri="{FF2B5EF4-FFF2-40B4-BE49-F238E27FC236}">
                  <a16:creationId xmlns:a16="http://schemas.microsoft.com/office/drawing/2014/main" id="{EC669C1C-F151-44FF-93F6-80E169BAE9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6" name="Freeform 41">
              <a:extLst>
                <a:ext uri="{FF2B5EF4-FFF2-40B4-BE49-F238E27FC236}">
                  <a16:creationId xmlns:a16="http://schemas.microsoft.com/office/drawing/2014/main" id="{A7C8559F-5893-4FF6-A95F-5B6E188EFB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7" name="Freeform 42">
              <a:extLst>
                <a:ext uri="{FF2B5EF4-FFF2-40B4-BE49-F238E27FC236}">
                  <a16:creationId xmlns:a16="http://schemas.microsoft.com/office/drawing/2014/main" id="{896641C3-B861-454E-A910-4A555C0EB1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8" name="Freeform 44">
              <a:extLst>
                <a:ext uri="{FF2B5EF4-FFF2-40B4-BE49-F238E27FC236}">
                  <a16:creationId xmlns:a16="http://schemas.microsoft.com/office/drawing/2014/main" id="{19F6709B-959B-414E-808B-32E9765C5A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9" name="Freeform 45">
              <a:extLst>
                <a:ext uri="{FF2B5EF4-FFF2-40B4-BE49-F238E27FC236}">
                  <a16:creationId xmlns:a16="http://schemas.microsoft.com/office/drawing/2014/main" id="{CA9F93DC-C844-4B5E-AFC8-B2D0F1B5A4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0" name="Freeform 46">
              <a:extLst>
                <a:ext uri="{FF2B5EF4-FFF2-40B4-BE49-F238E27FC236}">
                  <a16:creationId xmlns:a16="http://schemas.microsoft.com/office/drawing/2014/main" id="{6126A395-7043-45D5-9BC7-F3920A8749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1" name="Freeform 47">
              <a:extLst>
                <a:ext uri="{FF2B5EF4-FFF2-40B4-BE49-F238E27FC236}">
                  <a16:creationId xmlns:a16="http://schemas.microsoft.com/office/drawing/2014/main" id="{B31760B7-7420-4FE1-A1D9-9252F344F9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2" name="Freeform 48">
              <a:extLst>
                <a:ext uri="{FF2B5EF4-FFF2-40B4-BE49-F238E27FC236}">
                  <a16:creationId xmlns:a16="http://schemas.microsoft.com/office/drawing/2014/main" id="{ECCD080B-6241-42FB-BB45-9BAB645427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3" name="Freeform 49">
              <a:extLst>
                <a:ext uri="{FF2B5EF4-FFF2-40B4-BE49-F238E27FC236}">
                  <a16:creationId xmlns:a16="http://schemas.microsoft.com/office/drawing/2014/main" id="{7130F0B8-37E5-4D73-B6D0-07AEF67936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4" name="Freeform 8">
              <a:extLst>
                <a:ext uri="{FF2B5EF4-FFF2-40B4-BE49-F238E27FC236}">
                  <a16:creationId xmlns:a16="http://schemas.microsoft.com/office/drawing/2014/main" id="{2283A536-3B42-4705-8BD6-F059FCED1B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5" name="Freeform 106">
              <a:extLst>
                <a:ext uri="{FF2B5EF4-FFF2-40B4-BE49-F238E27FC236}">
                  <a16:creationId xmlns:a16="http://schemas.microsoft.com/office/drawing/2014/main" id="{F0B7EC11-47EC-4CDE-BC72-A3777D6B7C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3" name="TextBox 2">
            <a:extLst>
              <a:ext uri="{FF2B5EF4-FFF2-40B4-BE49-F238E27FC236}">
                <a16:creationId xmlns:a16="http://schemas.microsoft.com/office/drawing/2014/main" id="{9C08CE01-D366-3BA2-CDFF-A8C254F94AF9}"/>
              </a:ext>
            </a:extLst>
          </p:cNvPr>
          <p:cNvSpPr txBox="1"/>
          <p:nvPr/>
        </p:nvSpPr>
        <p:spPr>
          <a:xfrm>
            <a:off x="373766" y="1265980"/>
            <a:ext cx="7330632"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dirty="0">
                <a:solidFill>
                  <a:srgbClr val="FFFF00"/>
                </a:solidFill>
                <a:latin typeface="Georgia Pro"/>
                <a:cs typeface="Calibri"/>
              </a:rPr>
              <a:t>NAME:ACHANTA SAI KRISHNA</a:t>
            </a:r>
            <a:endParaRPr lang="en-US"/>
          </a:p>
          <a:p>
            <a:pPr marL="285750" indent="-285750">
              <a:buFont typeface="Wingdings"/>
              <a:buChar char="Ø"/>
            </a:pPr>
            <a:r>
              <a:rPr lang="en-US" dirty="0">
                <a:solidFill>
                  <a:srgbClr val="FFFF00"/>
                </a:solidFill>
                <a:latin typeface="Georgia Pro"/>
                <a:cs typeface="Calibri"/>
              </a:rPr>
              <a:t>SKILLS BUILD EMAIL ID: </a:t>
            </a:r>
            <a:r>
              <a:rPr lang="en-US" dirty="0">
                <a:solidFill>
                  <a:srgbClr val="FFFF00"/>
                </a:solidFill>
                <a:latin typeface="Georgia Pro"/>
                <a:cs typeface="Calibri"/>
                <a:hlinkClick r:id="rId3">
                  <a:extLst>
                    <a:ext uri="{A12FA001-AC4F-418D-AE19-62706E023703}">
                      <ahyp:hlinkClr xmlns:ahyp="http://schemas.microsoft.com/office/drawing/2018/hyperlinkcolor" val="tx"/>
                    </a:ext>
                  </a:extLst>
                </a:hlinkClick>
              </a:rPr>
              <a:t>saikrishnaachanta21@gmail.com</a:t>
            </a:r>
          </a:p>
          <a:p>
            <a:pPr marL="285750" indent="-285750">
              <a:buFont typeface="Wingdings"/>
              <a:buChar char="Ø"/>
            </a:pPr>
            <a:r>
              <a:rPr lang="en-US" dirty="0">
                <a:solidFill>
                  <a:srgbClr val="FFFF00"/>
                </a:solidFill>
                <a:latin typeface="Georgia Pro"/>
                <a:cs typeface="Calibri"/>
              </a:rPr>
              <a:t>SKILLS BUILD:</a:t>
            </a:r>
            <a:r>
              <a:rPr lang="en-US" dirty="0">
                <a:solidFill>
                  <a:srgbClr val="FFFF00"/>
                </a:solidFill>
                <a:latin typeface="Georgia Pro"/>
                <a:ea typeface="+mn-lt"/>
                <a:cs typeface="+mn-lt"/>
              </a:rPr>
              <a:t>EDUNET FOUNDATION</a:t>
            </a:r>
          </a:p>
          <a:p>
            <a:pPr marL="285750" indent="-285750">
              <a:buFont typeface="Wingdings"/>
              <a:buChar char="Ø"/>
            </a:pPr>
            <a:r>
              <a:rPr lang="en-US" dirty="0">
                <a:solidFill>
                  <a:srgbClr val="FFFF00"/>
                </a:solidFill>
                <a:latin typeface="Georgia Pro"/>
                <a:cs typeface="Calibri"/>
              </a:rPr>
              <a:t>COLLEGE NAME :AMRITA VISHWA VIDYAPEETHAM</a:t>
            </a:r>
          </a:p>
          <a:p>
            <a:pPr marL="285750" indent="-285750">
              <a:buFont typeface="Wingdings"/>
              <a:buChar char="Ø"/>
            </a:pPr>
            <a:r>
              <a:rPr lang="en-US" dirty="0">
                <a:solidFill>
                  <a:srgbClr val="FFFF00"/>
                </a:solidFill>
                <a:latin typeface="Georgia Pro"/>
                <a:cs typeface="Calibri"/>
              </a:rPr>
              <a:t>COLLEGE STATE:TAMIL NADU</a:t>
            </a:r>
          </a:p>
          <a:p>
            <a:pPr marL="285750" indent="-285750">
              <a:buFont typeface="Wingdings"/>
              <a:buChar char="Ø"/>
            </a:pPr>
            <a:r>
              <a:rPr lang="en-US" dirty="0">
                <a:solidFill>
                  <a:srgbClr val="FFFF00"/>
                </a:solidFill>
                <a:latin typeface="Georgia Pro"/>
                <a:cs typeface="Calibri"/>
              </a:rPr>
              <a:t>INTERNSHIP DOMAIN AND INTERNSHIP START AND END DATE: ARTIFICIAL INTELLIGENCE,MAY-JULY</a:t>
            </a:r>
          </a:p>
        </p:txBody>
      </p:sp>
      <p:pic>
        <p:nvPicPr>
          <p:cNvPr id="4" name="Picture 5" descr="A person in a white and orange shirt&#10;&#10;Description automatically generated">
            <a:extLst>
              <a:ext uri="{FF2B5EF4-FFF2-40B4-BE49-F238E27FC236}">
                <a16:creationId xmlns:a16="http://schemas.microsoft.com/office/drawing/2014/main" id="{483436A0-FD49-7E88-D89C-A0BCC265A6EA}"/>
              </a:ext>
            </a:extLst>
          </p:cNvPr>
          <p:cNvPicPr>
            <a:picLocks noChangeAspect="1"/>
          </p:cNvPicPr>
          <p:nvPr/>
        </p:nvPicPr>
        <p:blipFill>
          <a:blip r:embed="rId4"/>
          <a:stretch>
            <a:fillRect/>
          </a:stretch>
        </p:blipFill>
        <p:spPr>
          <a:xfrm>
            <a:off x="8905875" y="2922001"/>
            <a:ext cx="2743200" cy="3528598"/>
          </a:xfrm>
          <a:prstGeom prst="rect">
            <a:avLst/>
          </a:prstGeom>
        </p:spPr>
      </p:pic>
    </p:spTree>
    <p:extLst>
      <p:ext uri="{BB962C8B-B14F-4D97-AF65-F5344CB8AC3E}">
        <p14:creationId xmlns:p14="http://schemas.microsoft.com/office/powerpoint/2010/main" val="3518561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Many question marks on black background">
            <a:extLst>
              <a:ext uri="{FF2B5EF4-FFF2-40B4-BE49-F238E27FC236}">
                <a16:creationId xmlns:a16="http://schemas.microsoft.com/office/drawing/2014/main" id="{A58AD0D7-8CBF-86FE-04D8-6268B4C6C640}"/>
              </a:ext>
            </a:extLst>
          </p:cNvPr>
          <p:cNvPicPr>
            <a:picLocks noChangeAspect="1"/>
          </p:cNvPicPr>
          <p:nvPr/>
        </p:nvPicPr>
        <p:blipFill rotWithShape="1">
          <a:blip r:embed="rId2">
            <a:alphaModFix amt="40000"/>
          </a:blip>
          <a:srcRect t="7787"/>
          <a:stretch/>
        </p:blipFill>
        <p:spPr>
          <a:xfrm>
            <a:off x="20" y="-42920"/>
            <a:ext cx="12191979" cy="6857990"/>
          </a:xfrm>
          <a:prstGeom prst="rect">
            <a:avLst/>
          </a:prstGeom>
        </p:spPr>
      </p:pic>
      <p:sp>
        <p:nvSpPr>
          <p:cNvPr id="2" name="Title 1">
            <a:extLst>
              <a:ext uri="{FF2B5EF4-FFF2-40B4-BE49-F238E27FC236}">
                <a16:creationId xmlns:a16="http://schemas.microsoft.com/office/drawing/2014/main" id="{A6EBB223-DC15-54DC-23D5-57D536643249}"/>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a:solidFill>
                  <a:schemeClr val="bg1"/>
                </a:solidFill>
              </a:rPr>
              <a:t>PROBLEM STATEMENT</a:t>
            </a:r>
          </a:p>
        </p:txBody>
      </p:sp>
      <p:sp>
        <p:nvSpPr>
          <p:cNvPr id="59"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728CD74-7E77-A1E3-9011-36A35704A95C}"/>
              </a:ext>
            </a:extLst>
          </p:cNvPr>
          <p:cNvSpPr txBox="1"/>
          <p:nvPr/>
        </p:nvSpPr>
        <p:spPr>
          <a:xfrm>
            <a:off x="838200" y="2004446"/>
            <a:ext cx="10515600" cy="4176897"/>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endParaRPr lang="en-US" sz="2200" dirty="0">
              <a:solidFill>
                <a:schemeClr val="bg1"/>
              </a:solidFill>
              <a:cs typeface="Calibri"/>
            </a:endParaRPr>
          </a:p>
        </p:txBody>
      </p:sp>
      <p:sp>
        <p:nvSpPr>
          <p:cNvPr id="4" name="TextBox 3">
            <a:extLst>
              <a:ext uri="{FF2B5EF4-FFF2-40B4-BE49-F238E27FC236}">
                <a16:creationId xmlns:a16="http://schemas.microsoft.com/office/drawing/2014/main" id="{3EC41E90-68CC-5860-6B33-98224F45527A}"/>
              </a:ext>
            </a:extLst>
          </p:cNvPr>
          <p:cNvSpPr txBox="1"/>
          <p:nvPr/>
        </p:nvSpPr>
        <p:spPr>
          <a:xfrm>
            <a:off x="4867275" y="3343275"/>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5" name="TextBox 4">
            <a:extLst>
              <a:ext uri="{FF2B5EF4-FFF2-40B4-BE49-F238E27FC236}">
                <a16:creationId xmlns:a16="http://schemas.microsoft.com/office/drawing/2014/main" id="{95C8949D-6A78-BBD4-C272-6371D83458D8}"/>
              </a:ext>
            </a:extLst>
          </p:cNvPr>
          <p:cNvSpPr txBox="1"/>
          <p:nvPr/>
        </p:nvSpPr>
        <p:spPr>
          <a:xfrm>
            <a:off x="670774" y="2159893"/>
            <a:ext cx="7593169" cy="5114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spcBef>
                <a:spcPts val="1000"/>
              </a:spcBef>
              <a:buFont typeface="Arial"/>
              <a:buChar char="•"/>
            </a:pPr>
            <a:r>
              <a:rPr lang="en-US" sz="2000" dirty="0">
                <a:solidFill>
                  <a:schemeClr val="bg1"/>
                </a:solidFill>
                <a:ea typeface="+mn-lt"/>
                <a:cs typeface="+mn-lt"/>
              </a:rPr>
              <a:t>Mental health is a critical issue that affects millions of people worldwide. Unfortunately, many individuals suffering from mental health issues do not receive the help they need due to various reasons such as stigma, lack of resources, or inadequate access to care. This project aims to address this problem by developing a mental fitness tracker using machine learning under regression technique. The goal is to provide a tool that can assist individuals in tracking their mental health and seeking appropriate help when needed.</a:t>
            </a:r>
            <a:endParaRPr lang="en-US" sz="2000" dirty="0">
              <a:solidFill>
                <a:schemeClr val="bg1"/>
              </a:solidFill>
              <a:latin typeface="Arial"/>
              <a:cs typeface="Arial"/>
            </a:endParaRPr>
          </a:p>
          <a:p>
            <a:pPr>
              <a:lnSpc>
                <a:spcPct val="150000"/>
              </a:lnSpc>
              <a:spcBef>
                <a:spcPts val="1000"/>
              </a:spcBef>
            </a:pPr>
            <a:endParaRPr lang="en-US" sz="2000" dirty="0">
              <a:solidFill>
                <a:srgbClr val="323232"/>
              </a:solidFill>
              <a:latin typeface="Arial"/>
              <a:cs typeface="Arial"/>
            </a:endParaRPr>
          </a:p>
          <a:p>
            <a:endParaRPr lang="en-US" dirty="0">
              <a:solidFill>
                <a:srgbClr val="000000"/>
              </a:solidFill>
              <a:latin typeface="Calibri" panose="020F0502020204030204"/>
              <a:cs typeface="Calibri"/>
            </a:endParaRPr>
          </a:p>
        </p:txBody>
      </p:sp>
    </p:spTree>
    <p:extLst>
      <p:ext uri="{BB962C8B-B14F-4D97-AF65-F5344CB8AC3E}">
        <p14:creationId xmlns:p14="http://schemas.microsoft.com/office/powerpoint/2010/main" val="3395427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C3D6EC93-F369-413E-AA67-5D4104161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15DBF9-D26E-FABC-68C6-89B70958BED3}"/>
              </a:ext>
            </a:extLst>
          </p:cNvPr>
          <p:cNvSpPr>
            <a:spLocks noGrp="1"/>
          </p:cNvSpPr>
          <p:nvPr>
            <p:ph type="title"/>
          </p:nvPr>
        </p:nvSpPr>
        <p:spPr>
          <a:xfrm>
            <a:off x="258652" y="1072935"/>
            <a:ext cx="4909355" cy="647299"/>
          </a:xfrm>
        </p:spPr>
        <p:txBody>
          <a:bodyPr anchor="t">
            <a:normAutofit/>
          </a:bodyPr>
          <a:lstStyle/>
          <a:p>
            <a:r>
              <a:rPr lang="en-US" sz="4000">
                <a:solidFill>
                  <a:schemeClr val="bg1"/>
                </a:solidFill>
                <a:cs typeface="Calibri Light"/>
              </a:rPr>
              <a:t>PROJECT TOPIC</a:t>
            </a:r>
            <a:endParaRPr lang="en-US" sz="4000">
              <a:solidFill>
                <a:schemeClr val="bg1"/>
              </a:solidFill>
            </a:endParaRPr>
          </a:p>
        </p:txBody>
      </p:sp>
      <p:sp>
        <p:nvSpPr>
          <p:cNvPr id="3" name="Content Placeholder 2">
            <a:extLst>
              <a:ext uri="{FF2B5EF4-FFF2-40B4-BE49-F238E27FC236}">
                <a16:creationId xmlns:a16="http://schemas.microsoft.com/office/drawing/2014/main" id="{EF25AC33-7CE6-6DD9-2822-8D82974D61E4}"/>
              </a:ext>
            </a:extLst>
          </p:cNvPr>
          <p:cNvSpPr>
            <a:spLocks noGrp="1"/>
          </p:cNvSpPr>
          <p:nvPr>
            <p:ph idx="1"/>
          </p:nvPr>
        </p:nvSpPr>
        <p:spPr>
          <a:xfrm>
            <a:off x="119131" y="1944373"/>
            <a:ext cx="5628424" cy="4826157"/>
          </a:xfrm>
        </p:spPr>
        <p:txBody>
          <a:bodyPr vert="horz" lIns="91440" tIns="45720" rIns="91440" bIns="45720" rtlCol="0" anchor="t">
            <a:noAutofit/>
          </a:bodyPr>
          <a:lstStyle/>
          <a:p>
            <a:r>
              <a:rPr lang="en-US" sz="2000" dirty="0">
                <a:solidFill>
                  <a:schemeClr val="bg1">
                    <a:alpha val="80000"/>
                  </a:schemeClr>
                </a:solidFill>
                <a:ea typeface="+mn-lt"/>
                <a:cs typeface="+mn-lt"/>
              </a:rPr>
              <a:t>Our project aims to develop a mental fitness tracker using machine learning under regression method. The idea behind this project is to help individuals track their mental health and well-being over time, allowing them to identify patterns and make informed decisions about their mental health.</a:t>
            </a:r>
            <a:endParaRPr lang="en-US" sz="2000" dirty="0">
              <a:solidFill>
                <a:schemeClr val="bg1">
                  <a:alpha val="80000"/>
                </a:schemeClr>
              </a:solidFill>
              <a:cs typeface="Calibri" panose="020F0502020204030204"/>
            </a:endParaRPr>
          </a:p>
          <a:p>
            <a:r>
              <a:rPr lang="en-US" sz="2000" dirty="0">
                <a:solidFill>
                  <a:schemeClr val="bg1">
                    <a:alpha val="80000"/>
                  </a:schemeClr>
                </a:solidFill>
                <a:ea typeface="+mn-lt"/>
                <a:cs typeface="+mn-lt"/>
              </a:rPr>
              <a:t>The mental fitness tracker will use various inputs such as  Bipolar_disorder,Eating_disorder,Anxiety,drug_usage,depression,alcohal,mental_fitness data to provide personalized insights and recommendations to the user. Our goal is to create an easy-to-use tool that empowers individuals to take control of their mental health and improve their overall well-being.</a:t>
            </a:r>
            <a:endParaRPr lang="en-US" sz="2000" dirty="0">
              <a:solidFill>
                <a:schemeClr val="bg1">
                  <a:alpha val="80000"/>
                </a:schemeClr>
              </a:solidFill>
              <a:cs typeface="Calibri"/>
            </a:endParaRPr>
          </a:p>
          <a:p>
            <a:endParaRPr lang="en-US" sz="1100">
              <a:solidFill>
                <a:schemeClr val="bg1">
                  <a:alpha val="80000"/>
                </a:schemeClr>
              </a:solidFill>
              <a:cs typeface="Calibri"/>
            </a:endParaRPr>
          </a:p>
        </p:txBody>
      </p:sp>
      <p:pic>
        <p:nvPicPr>
          <p:cNvPr id="5" name="Picture 4" descr="Many question marks on black background">
            <a:extLst>
              <a:ext uri="{FF2B5EF4-FFF2-40B4-BE49-F238E27FC236}">
                <a16:creationId xmlns:a16="http://schemas.microsoft.com/office/drawing/2014/main" id="{2B9AAAA4-FF76-A5F3-CCD5-240B94FF40FD}"/>
              </a:ext>
            </a:extLst>
          </p:cNvPr>
          <p:cNvPicPr>
            <a:picLocks noChangeAspect="1"/>
          </p:cNvPicPr>
          <p:nvPr/>
        </p:nvPicPr>
        <p:blipFill rotWithShape="1">
          <a:blip r:embed="rId2"/>
          <a:srcRect l="21359" r="21361" b="2"/>
          <a:stretch/>
        </p:blipFill>
        <p:spPr>
          <a:xfrm>
            <a:off x="5752193" y="10"/>
            <a:ext cx="6439807" cy="6857989"/>
          </a:xfrm>
          <a:custGeom>
            <a:avLst/>
            <a:gdLst/>
            <a:ahLst/>
            <a:cxnLst/>
            <a:rect l="l" t="t" r="r" b="b"/>
            <a:pathLst>
              <a:path w="643980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1"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2" y="528850"/>
                  <a:pt x="335479" y="536547"/>
                  <a:pt x="337867" y="544146"/>
                </a:cubicBezTo>
                <a:lnTo>
                  <a:pt x="340032" y="549926"/>
                </a:lnTo>
                <a:lnTo>
                  <a:pt x="340448" y="551717"/>
                </a:lnTo>
                <a:lnTo>
                  <a:pt x="346286" y="566616"/>
                </a:lnTo>
                <a:lnTo>
                  <a:pt x="346338" y="566754"/>
                </a:lnTo>
                <a:lnTo>
                  <a:pt x="352655" y="583595"/>
                </a:lnTo>
                <a:lnTo>
                  <a:pt x="359451" y="612658"/>
                </a:lnTo>
                <a:cubicBezTo>
                  <a:pt x="358988" y="604728"/>
                  <a:pt x="357231" y="597005"/>
                  <a:pt x="354829" y="589388"/>
                </a:cubicBezTo>
                <a:lnTo>
                  <a:pt x="352655" y="583595"/>
                </a:lnTo>
                <a:lnTo>
                  <a:pt x="352236" y="581804"/>
                </a:lnTo>
                <a:lnTo>
                  <a:pt x="346286" y="566616"/>
                </a:lnTo>
                <a:lnTo>
                  <a:pt x="340032" y="549926"/>
                </a:lnTo>
                <a:close/>
                <a:moveTo>
                  <a:pt x="384407" y="268794"/>
                </a:moveTo>
                <a:lnTo>
                  <a:pt x="387837" y="328017"/>
                </a:lnTo>
                <a:cubicBezTo>
                  <a:pt x="389527" y="318646"/>
                  <a:pt x="389932" y="309031"/>
                  <a:pt x="389283" y="299164"/>
                </a:cubicBezTo>
                <a:cubicBezTo>
                  <a:pt x="388634" y="289296"/>
                  <a:pt x="386932" y="279176"/>
                  <a:pt x="384407" y="268794"/>
                </a:cubicBezTo>
                <a:close/>
                <a:moveTo>
                  <a:pt x="66991" y="0"/>
                </a:moveTo>
                <a:lnTo>
                  <a:pt x="6439807" y="0"/>
                </a:lnTo>
                <a:lnTo>
                  <a:pt x="6439807" y="6857999"/>
                </a:lnTo>
                <a:lnTo>
                  <a:pt x="149318" y="6857999"/>
                </a:lnTo>
                <a:lnTo>
                  <a:pt x="149318" y="6857457"/>
                </a:lnTo>
                <a:lnTo>
                  <a:pt x="22079" y="6857457"/>
                </a:lnTo>
                <a:lnTo>
                  <a:pt x="26851" y="6796804"/>
                </a:lnTo>
                <a:cubicBezTo>
                  <a:pt x="32162" y="6777207"/>
                  <a:pt x="39591" y="6758011"/>
                  <a:pt x="44354" y="6738388"/>
                </a:cubicBezTo>
                <a:cubicBezTo>
                  <a:pt x="48736" y="6720103"/>
                  <a:pt x="58832" y="6702955"/>
                  <a:pt x="67214" y="6685617"/>
                </a:cubicBezTo>
                <a:cubicBezTo>
                  <a:pt x="83217" y="6652472"/>
                  <a:pt x="73120" y="6617036"/>
                  <a:pt x="77310" y="6583128"/>
                </a:cubicBezTo>
                <a:cubicBezTo>
                  <a:pt x="78646" y="6572269"/>
                  <a:pt x="80168" y="6561411"/>
                  <a:pt x="82837" y="6550742"/>
                </a:cubicBezTo>
                <a:cubicBezTo>
                  <a:pt x="89885" y="6521593"/>
                  <a:pt x="95981" y="6491874"/>
                  <a:pt x="105698" y="6463490"/>
                </a:cubicBezTo>
                <a:cubicBezTo>
                  <a:pt x="116555" y="6431292"/>
                  <a:pt x="131034" y="6400429"/>
                  <a:pt x="146085" y="6363664"/>
                </a:cubicBezTo>
                <a:cubicBezTo>
                  <a:pt x="142274" y="6350899"/>
                  <a:pt x="131986" y="6331277"/>
                  <a:pt x="131034" y="6311084"/>
                </a:cubicBezTo>
                <a:cubicBezTo>
                  <a:pt x="127795" y="6246121"/>
                  <a:pt x="145512" y="6185351"/>
                  <a:pt x="173519" y="6127247"/>
                </a:cubicBezTo>
                <a:cubicBezTo>
                  <a:pt x="181900" y="6109530"/>
                  <a:pt x="187424" y="6090477"/>
                  <a:pt x="195616" y="6072569"/>
                </a:cubicBezTo>
                <a:cubicBezTo>
                  <a:pt x="198472" y="6066284"/>
                  <a:pt x="204569" y="6058092"/>
                  <a:pt x="210287" y="6056948"/>
                </a:cubicBezTo>
                <a:cubicBezTo>
                  <a:pt x="243432" y="6050282"/>
                  <a:pt x="242862" y="6025515"/>
                  <a:pt x="244766" y="5999796"/>
                </a:cubicBezTo>
                <a:cubicBezTo>
                  <a:pt x="247051" y="5969124"/>
                  <a:pt x="252386" y="5938836"/>
                  <a:pt x="256958" y="5908355"/>
                </a:cubicBezTo>
                <a:cubicBezTo>
                  <a:pt x="257530" y="5904353"/>
                  <a:pt x="261530" y="5900735"/>
                  <a:pt x="264199" y="5897114"/>
                </a:cubicBezTo>
                <a:cubicBezTo>
                  <a:pt x="268199" y="5891590"/>
                  <a:pt x="274296" y="5886447"/>
                  <a:pt x="275818" y="5880348"/>
                </a:cubicBezTo>
                <a:cubicBezTo>
                  <a:pt x="283249" y="5849107"/>
                  <a:pt x="289535" y="5817674"/>
                  <a:pt x="296393" y="5786239"/>
                </a:cubicBezTo>
                <a:cubicBezTo>
                  <a:pt x="297919" y="5779191"/>
                  <a:pt x="299822" y="5771953"/>
                  <a:pt x="302870" y="5765474"/>
                </a:cubicBezTo>
                <a:cubicBezTo>
                  <a:pt x="305728" y="5759378"/>
                  <a:pt x="310682" y="5754234"/>
                  <a:pt x="313730" y="5748136"/>
                </a:cubicBezTo>
                <a:cubicBezTo>
                  <a:pt x="321921" y="5731564"/>
                  <a:pt x="329541" y="5714607"/>
                  <a:pt x="338685" y="5695178"/>
                </a:cubicBezTo>
                <a:cubicBezTo>
                  <a:pt x="321541" y="5684320"/>
                  <a:pt x="331258" y="5669647"/>
                  <a:pt x="339449" y="5651360"/>
                </a:cubicBezTo>
                <a:cubicBezTo>
                  <a:pt x="347831" y="5632691"/>
                  <a:pt x="350497" y="5611164"/>
                  <a:pt x="353546"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4" y="4893907"/>
                  <a:pt x="406697" y="4884572"/>
                </a:cubicBezTo>
                <a:cubicBezTo>
                  <a:pt x="399647" y="4857522"/>
                  <a:pt x="388978" y="4831420"/>
                  <a:pt x="384216" y="4803988"/>
                </a:cubicBezTo>
                <a:cubicBezTo>
                  <a:pt x="381551" y="4788747"/>
                  <a:pt x="386312" y="4771793"/>
                  <a:pt x="389741" y="4755980"/>
                </a:cubicBezTo>
                <a:cubicBezTo>
                  <a:pt x="393361"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1" y="4346201"/>
                  <a:pt x="391265" y="4340674"/>
                  <a:pt x="392218" y="4335722"/>
                </a:cubicBezTo>
                <a:cubicBezTo>
                  <a:pt x="401743" y="4281810"/>
                  <a:pt x="387837" y="4231324"/>
                  <a:pt x="369547" y="4181603"/>
                </a:cubicBezTo>
                <a:cubicBezTo>
                  <a:pt x="367642" y="4176461"/>
                  <a:pt x="368214" y="4170174"/>
                  <a:pt x="368595" y="4164458"/>
                </a:cubicBezTo>
                <a:cubicBezTo>
                  <a:pt x="369928" y="4148453"/>
                  <a:pt x="376597" y="4131119"/>
                  <a:pt x="372597" y="4116641"/>
                </a:cubicBezTo>
                <a:cubicBezTo>
                  <a:pt x="361545" y="4078159"/>
                  <a:pt x="348211" y="4040058"/>
                  <a:pt x="331447" y="4003861"/>
                </a:cubicBezTo>
                <a:cubicBezTo>
                  <a:pt x="314493" y="3967091"/>
                  <a:pt x="300203" y="3932993"/>
                  <a:pt x="317350" y="3890891"/>
                </a:cubicBezTo>
                <a:cubicBezTo>
                  <a:pt x="324589" y="3872985"/>
                  <a:pt x="319445" y="3849362"/>
                  <a:pt x="317541" y="3828785"/>
                </a:cubicBezTo>
                <a:cubicBezTo>
                  <a:pt x="316016" y="3813737"/>
                  <a:pt x="307442" y="3799258"/>
                  <a:pt x="307442" y="3784397"/>
                </a:cubicBezTo>
                <a:cubicBezTo>
                  <a:pt x="307442" y="3744770"/>
                  <a:pt x="297346" y="3709529"/>
                  <a:pt x="276771" y="3675238"/>
                </a:cubicBezTo>
                <a:cubicBezTo>
                  <a:pt x="268770" y="3661899"/>
                  <a:pt x="274105" y="3641134"/>
                  <a:pt x="272009" y="3623799"/>
                </a:cubicBezTo>
                <a:cubicBezTo>
                  <a:pt x="269533" y="3605509"/>
                  <a:pt x="267247" y="3586653"/>
                  <a:pt x="261721" y="3569124"/>
                </a:cubicBezTo>
                <a:cubicBezTo>
                  <a:pt x="247242" y="3523785"/>
                  <a:pt x="230859" y="3479015"/>
                  <a:pt x="215618" y="3433866"/>
                </a:cubicBezTo>
                <a:cubicBezTo>
                  <a:pt x="203045" y="3396719"/>
                  <a:pt x="212952" y="3360139"/>
                  <a:pt x="218285" y="3323372"/>
                </a:cubicBezTo>
                <a:cubicBezTo>
                  <a:pt x="221716" y="3300319"/>
                  <a:pt x="229907" y="3278795"/>
                  <a:pt x="217715" y="3252885"/>
                </a:cubicBezTo>
                <a:cubicBezTo>
                  <a:pt x="206093" y="3228119"/>
                  <a:pt x="208761" y="3196686"/>
                  <a:pt x="202474" y="3168870"/>
                </a:cubicBezTo>
                <a:cubicBezTo>
                  <a:pt x="197141" y="3145436"/>
                  <a:pt x="188566" y="3122770"/>
                  <a:pt x="180184" y="3100099"/>
                </a:cubicBezTo>
                <a:cubicBezTo>
                  <a:pt x="168753" y="3069235"/>
                  <a:pt x="156753" y="3038756"/>
                  <a:pt x="162468" y="3005035"/>
                </a:cubicBezTo>
                <a:cubicBezTo>
                  <a:pt x="168946" y="2966742"/>
                  <a:pt x="144561" y="2940455"/>
                  <a:pt x="128367" y="2910353"/>
                </a:cubicBezTo>
                <a:cubicBezTo>
                  <a:pt x="117318" y="2889587"/>
                  <a:pt x="109126" y="2866918"/>
                  <a:pt x="102267" y="2844248"/>
                </a:cubicBezTo>
                <a:cubicBezTo>
                  <a:pt x="93313" y="2813958"/>
                  <a:pt x="87978" y="2782716"/>
                  <a:pt x="79217" y="2752235"/>
                </a:cubicBezTo>
                <a:cubicBezTo>
                  <a:pt x="66072" y="2706131"/>
                  <a:pt x="55784"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2" y="2360933"/>
                </a:cubicBezTo>
                <a:cubicBezTo>
                  <a:pt x="28541" y="2356744"/>
                  <a:pt x="36543" y="2344741"/>
                  <a:pt x="37878" y="2335405"/>
                </a:cubicBezTo>
                <a:cubicBezTo>
                  <a:pt x="41877" y="2307402"/>
                  <a:pt x="35972" y="2281683"/>
                  <a:pt x="23017" y="2254633"/>
                </a:cubicBezTo>
                <a:cubicBezTo>
                  <a:pt x="10825" y="2229296"/>
                  <a:pt x="12159" y="2197670"/>
                  <a:pt x="7395" y="2168903"/>
                </a:cubicBezTo>
                <a:cubicBezTo>
                  <a:pt x="5681"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6" y="1938009"/>
                  <a:pt x="18445" y="1921817"/>
                </a:cubicBezTo>
                <a:cubicBezTo>
                  <a:pt x="19779" y="1915912"/>
                  <a:pt x="24922" y="1910004"/>
                  <a:pt x="24161" y="1904673"/>
                </a:cubicBezTo>
                <a:cubicBezTo>
                  <a:pt x="15970" y="1851709"/>
                  <a:pt x="52545" y="1813610"/>
                  <a:pt x="68738" y="1768838"/>
                </a:cubicBezTo>
                <a:cubicBezTo>
                  <a:pt x="85885" y="1721785"/>
                  <a:pt x="112174" y="1676253"/>
                  <a:pt x="104364" y="1623675"/>
                </a:cubicBezTo>
                <a:cubicBezTo>
                  <a:pt x="99601" y="1591859"/>
                  <a:pt x="88551" y="1561189"/>
                  <a:pt x="81883" y="1529563"/>
                </a:cubicBezTo>
                <a:cubicBezTo>
                  <a:pt x="79597" y="1518324"/>
                  <a:pt x="79979" y="1505751"/>
                  <a:pt x="82264" y="1494509"/>
                </a:cubicBezTo>
                <a:cubicBezTo>
                  <a:pt x="92744" y="1440216"/>
                  <a:pt x="94267" y="1386684"/>
                  <a:pt x="77120" y="1333341"/>
                </a:cubicBezTo>
                <a:cubicBezTo>
                  <a:pt x="74262" y="1324198"/>
                  <a:pt x="71597" y="1314483"/>
                  <a:pt x="71597" y="1304955"/>
                </a:cubicBezTo>
                <a:cubicBezTo>
                  <a:pt x="71597" y="1252757"/>
                  <a:pt x="75597" y="1201512"/>
                  <a:pt x="94267" y="1151600"/>
                </a:cubicBezTo>
                <a:cubicBezTo>
                  <a:pt x="100554" y="1134834"/>
                  <a:pt x="96553" y="1114449"/>
                  <a:pt x="98078" y="1095972"/>
                </a:cubicBezTo>
                <a:cubicBezTo>
                  <a:pt x="99409" y="1078826"/>
                  <a:pt x="99981" y="1061298"/>
                  <a:pt x="104364" y="1044725"/>
                </a:cubicBezTo>
                <a:cubicBezTo>
                  <a:pt x="110839" y="1020529"/>
                  <a:pt x="111601" y="998052"/>
                  <a:pt x="105887" y="973095"/>
                </a:cubicBezTo>
                <a:cubicBezTo>
                  <a:pt x="100554" y="949281"/>
                  <a:pt x="103220" y="923562"/>
                  <a:pt x="103029" y="898797"/>
                </a:cubicBezTo>
                <a:cubicBezTo>
                  <a:pt x="102839" y="871173"/>
                  <a:pt x="102649" y="843552"/>
                  <a:pt x="103601" y="815929"/>
                </a:cubicBezTo>
                <a:cubicBezTo>
                  <a:pt x="103981" y="804877"/>
                  <a:pt x="111601" y="792306"/>
                  <a:pt x="108553" y="783158"/>
                </a:cubicBezTo>
                <a:cubicBezTo>
                  <a:pt x="98267" y="753633"/>
                  <a:pt x="110649" y="724104"/>
                  <a:pt x="105127" y="694576"/>
                </a:cubicBezTo>
                <a:cubicBezTo>
                  <a:pt x="102267" y="680096"/>
                  <a:pt x="110078" y="663713"/>
                  <a:pt x="110839" y="648092"/>
                </a:cubicBezTo>
                <a:cubicBezTo>
                  <a:pt x="112174" y="622564"/>
                  <a:pt x="111601" y="597037"/>
                  <a:pt x="111983" y="571508"/>
                </a:cubicBezTo>
                <a:cubicBezTo>
                  <a:pt x="112174" y="563125"/>
                  <a:pt x="112936" y="554933"/>
                  <a:pt x="113318" y="546552"/>
                </a:cubicBezTo>
                <a:cubicBezTo>
                  <a:pt x="113697" y="539121"/>
                  <a:pt x="115411" y="531310"/>
                  <a:pt x="114081" y="524262"/>
                </a:cubicBezTo>
                <a:cubicBezTo>
                  <a:pt x="109315" y="498733"/>
                  <a:pt x="101505" y="473587"/>
                  <a:pt x="98457" y="447870"/>
                </a:cubicBezTo>
                <a:cubicBezTo>
                  <a:pt x="95792" y="425581"/>
                  <a:pt x="99409" y="402529"/>
                  <a:pt x="97505" y="380050"/>
                </a:cubicBezTo>
                <a:cubicBezTo>
                  <a:pt x="94267" y="340425"/>
                  <a:pt x="88551" y="300800"/>
                  <a:pt x="84930" y="261173"/>
                </a:cubicBezTo>
                <a:cubicBezTo>
                  <a:pt x="84168" y="252600"/>
                  <a:pt x="88934" y="243648"/>
                  <a:pt x="89314" y="234883"/>
                </a:cubicBezTo>
                <a:cubicBezTo>
                  <a:pt x="90266" y="207450"/>
                  <a:pt x="90457" y="180017"/>
                  <a:pt x="91027" y="152584"/>
                </a:cubicBezTo>
                <a:cubicBezTo>
                  <a:pt x="91218" y="136963"/>
                  <a:pt x="90647" y="121150"/>
                  <a:pt x="92361" y="105718"/>
                </a:cubicBezTo>
                <a:cubicBezTo>
                  <a:pt x="94647" y="85336"/>
                  <a:pt x="98078" y="66857"/>
                  <a:pt x="83217" y="47806"/>
                </a:cubicBezTo>
                <a:cubicBezTo>
                  <a:pt x="77453" y="40471"/>
                  <a:pt x="73691" y="32636"/>
                  <a:pt x="71207" y="24480"/>
                </a:cubicBezTo>
                <a:close/>
              </a:path>
            </a:pathLst>
          </a:custGeom>
          <a:effectLst>
            <a:outerShdw blurRad="381000" dist="152400" dir="10800000" algn="tr" rotWithShape="0">
              <a:prstClr val="black">
                <a:alpha val="10000"/>
              </a:prstClr>
            </a:outerShdw>
          </a:effectLst>
        </p:spPr>
      </p:pic>
      <p:grpSp>
        <p:nvGrpSpPr>
          <p:cNvPr id="45" name="Group 44">
            <a:extLst>
              <a:ext uri="{FF2B5EF4-FFF2-40B4-BE49-F238E27FC236}">
                <a16:creationId xmlns:a16="http://schemas.microsoft.com/office/drawing/2014/main" id="{4EA04677-6B2C-40F4-975C-ED91965527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2356" y="0"/>
            <a:ext cx="874718" cy="6857455"/>
            <a:chOff x="5632356" y="0"/>
            <a:chExt cx="874718" cy="6857455"/>
          </a:xfrm>
        </p:grpSpPr>
        <p:sp>
          <p:nvSpPr>
            <p:cNvPr id="46" name="Freeform: Shape 45">
              <a:extLst>
                <a:ext uri="{FF2B5EF4-FFF2-40B4-BE49-F238E27FC236}">
                  <a16:creationId xmlns:a16="http://schemas.microsoft.com/office/drawing/2014/main" id="{3F1ABE2E-F19F-4BD3-B0FA-8A2D8885B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Shape 46">
              <a:extLst>
                <a:ext uri="{FF2B5EF4-FFF2-40B4-BE49-F238E27FC236}">
                  <a16:creationId xmlns:a16="http://schemas.microsoft.com/office/drawing/2014/main" id="{C86D0F14-D449-4833-830D-A382829E2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962415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White puzzle with one red piece">
            <a:extLst>
              <a:ext uri="{FF2B5EF4-FFF2-40B4-BE49-F238E27FC236}">
                <a16:creationId xmlns:a16="http://schemas.microsoft.com/office/drawing/2014/main" id="{F3814F39-86CF-544B-656F-DA1A20FD7321}"/>
              </a:ext>
            </a:extLst>
          </p:cNvPr>
          <p:cNvPicPr>
            <a:picLocks noChangeAspect="1"/>
          </p:cNvPicPr>
          <p:nvPr/>
        </p:nvPicPr>
        <p:blipFill rotWithShape="1">
          <a:blip r:embed="rId2"/>
          <a:srcRect l="5440" r="24703" b="1760"/>
          <a:stretch/>
        </p:blipFill>
        <p:spPr>
          <a:xfrm>
            <a:off x="3522468" y="10"/>
            <a:ext cx="8669532" cy="6857990"/>
          </a:xfrm>
          <a:prstGeom prst="rect">
            <a:avLst/>
          </a:prstGeom>
        </p:spPr>
      </p:pic>
      <p:sp>
        <p:nvSpPr>
          <p:cNvPr id="27" name="Rectangle 26">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B49A282-20A2-B4F0-F801-C707147FE945}"/>
              </a:ext>
            </a:extLst>
          </p:cNvPr>
          <p:cNvSpPr>
            <a:spLocks noGrp="1"/>
          </p:cNvSpPr>
          <p:nvPr>
            <p:ph type="title"/>
          </p:nvPr>
        </p:nvSpPr>
        <p:spPr>
          <a:xfrm>
            <a:off x="371094" y="1161288"/>
            <a:ext cx="3438144" cy="1124712"/>
          </a:xfrm>
        </p:spPr>
        <p:txBody>
          <a:bodyPr vert="horz" lIns="91440" tIns="45720" rIns="91440" bIns="45720" rtlCol="0" anchor="b">
            <a:normAutofit/>
          </a:bodyPr>
          <a:lstStyle/>
          <a:p>
            <a:r>
              <a:rPr lang="en-US" sz="2800">
                <a:solidFill>
                  <a:schemeClr val="bg1"/>
                </a:solidFill>
              </a:rPr>
              <a:t>AGENDA</a:t>
            </a:r>
          </a:p>
        </p:txBody>
      </p:sp>
      <p:sp>
        <p:nvSpPr>
          <p:cNvPr id="29" name="Rectangle 2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9A6AA966-6291-DCE5-BA69-95B6A7F0C76F}"/>
              </a:ext>
            </a:extLst>
          </p:cNvPr>
          <p:cNvSpPr txBox="1"/>
          <p:nvPr/>
        </p:nvSpPr>
        <p:spPr>
          <a:xfrm>
            <a:off x="210109" y="2718054"/>
            <a:ext cx="6100538" cy="403365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dirty="0">
                <a:solidFill>
                  <a:schemeClr val="bg1"/>
                </a:solidFill>
              </a:rPr>
              <a:t>We will start by explaining the problem statement and the project topic in detail. Then, we will provide an overview of the project, including its purpose, scope, and methodology. </a:t>
            </a:r>
            <a:endParaRPr lang="en-US" sz="2000" dirty="0">
              <a:solidFill>
                <a:schemeClr val="bg1"/>
              </a:solidFill>
              <a:cs typeface="Calibri"/>
            </a:endParaRPr>
          </a:p>
          <a:p>
            <a:pPr indent="-228600">
              <a:lnSpc>
                <a:spcPct val="90000"/>
              </a:lnSpc>
              <a:spcAft>
                <a:spcPts val="600"/>
              </a:spcAft>
              <a:buFont typeface="Arial" panose="020B0604020202020204" pitchFamily="34" charset="0"/>
              <a:buChar char="•"/>
            </a:pPr>
            <a:r>
              <a:rPr lang="en-US" sz="2000" dirty="0">
                <a:solidFill>
                  <a:schemeClr val="bg1"/>
                </a:solidFill>
              </a:rPr>
              <a:t>Next, we will identify the end users of the mental fitness tracker and explain their needs. We will also describe how we customized the project and made it our own. </a:t>
            </a:r>
            <a:endParaRPr lang="en-US" sz="2000" dirty="0">
              <a:solidFill>
                <a:schemeClr val="bg1"/>
              </a:solidFill>
              <a:cs typeface="Calibri"/>
            </a:endParaRPr>
          </a:p>
          <a:p>
            <a:pPr indent="-228600">
              <a:lnSpc>
                <a:spcPct val="90000"/>
              </a:lnSpc>
              <a:spcAft>
                <a:spcPts val="600"/>
              </a:spcAft>
              <a:buFont typeface="Arial" panose="020B0604020202020204" pitchFamily="34" charset="0"/>
              <a:buChar char="•"/>
            </a:pPr>
            <a:r>
              <a:rPr lang="en-US" sz="2000" dirty="0">
                <a:solidFill>
                  <a:schemeClr val="bg1"/>
                </a:solidFill>
              </a:rPr>
              <a:t>After that, we will dive into the technical details of the machine learning model used in the project, including its inputs, outputs, and performance metrics. Finally, we will present the results of the project, including any insights gained and future directions.</a:t>
            </a:r>
            <a:endParaRPr lang="en-US" sz="2000" dirty="0">
              <a:solidFill>
                <a:schemeClr val="bg1"/>
              </a:solidFill>
              <a:cs typeface="Calibri"/>
            </a:endParaRPr>
          </a:p>
        </p:txBody>
      </p:sp>
    </p:spTree>
    <p:extLst>
      <p:ext uri="{BB962C8B-B14F-4D97-AF65-F5344CB8AC3E}">
        <p14:creationId xmlns:p14="http://schemas.microsoft.com/office/powerpoint/2010/main" val="3988896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Blue and orange Colour Powder background">
            <a:extLst>
              <a:ext uri="{FF2B5EF4-FFF2-40B4-BE49-F238E27FC236}">
                <a16:creationId xmlns:a16="http://schemas.microsoft.com/office/drawing/2014/main" id="{A7D8828A-DDB5-A7BD-AE0F-B9730306EB60}"/>
              </a:ext>
            </a:extLst>
          </p:cNvPr>
          <p:cNvPicPr>
            <a:picLocks noChangeAspect="1"/>
          </p:cNvPicPr>
          <p:nvPr/>
        </p:nvPicPr>
        <p:blipFill rotWithShape="1">
          <a:blip r:embed="rId2"/>
          <a:srcRect t="184" r="23289" b="8907"/>
          <a:stretch/>
        </p:blipFill>
        <p:spPr>
          <a:xfrm>
            <a:off x="3522468" y="10"/>
            <a:ext cx="8669532" cy="6857990"/>
          </a:xfrm>
          <a:prstGeom prst="rect">
            <a:avLst/>
          </a:prstGeom>
        </p:spPr>
      </p:pic>
      <p:sp>
        <p:nvSpPr>
          <p:cNvPr id="37" name="Rectangle 26">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D3DEFEE-19DE-ABFB-9F26-AC604966827F}"/>
              </a:ext>
            </a:extLst>
          </p:cNvPr>
          <p:cNvSpPr>
            <a:spLocks noGrp="1"/>
          </p:cNvSpPr>
          <p:nvPr>
            <p:ph type="title"/>
          </p:nvPr>
        </p:nvSpPr>
        <p:spPr>
          <a:xfrm>
            <a:off x="371094" y="1161288"/>
            <a:ext cx="3438144" cy="1124712"/>
          </a:xfrm>
        </p:spPr>
        <p:txBody>
          <a:bodyPr vert="horz" lIns="91440" tIns="45720" rIns="91440" bIns="45720" rtlCol="0" anchor="b">
            <a:normAutofit/>
          </a:bodyPr>
          <a:lstStyle/>
          <a:p>
            <a:r>
              <a:rPr lang="en-US" sz="2800">
                <a:solidFill>
                  <a:schemeClr val="bg1"/>
                </a:solidFill>
              </a:rPr>
              <a:t>PROJECT OVERVIEW</a:t>
            </a:r>
          </a:p>
        </p:txBody>
      </p:sp>
      <p:sp>
        <p:nvSpPr>
          <p:cNvPr id="38" name="Rectangle 2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BB09FD4A-4907-40A0-03EB-D2D2F03E5AC4}"/>
              </a:ext>
            </a:extLst>
          </p:cNvPr>
          <p:cNvSpPr txBox="1"/>
          <p:nvPr/>
        </p:nvSpPr>
        <p:spPr>
          <a:xfrm>
            <a:off x="371094" y="2718054"/>
            <a:ext cx="9148539" cy="395852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r>
              <a:rPr lang="en-US" sz="2000" dirty="0">
                <a:solidFill>
                  <a:schemeClr val="bg1"/>
                </a:solidFill>
              </a:rPr>
              <a:t>The purpose of this project is to provide individuals with a tool to track their mental well-being in real-time and receive personalized recommendations for improving their mental health. The scope of this project includes developing a user-friendly interface that allows users to input their daily activities and moods, as well as implementing a machine learning model that can predict the user's mental state based on these inputs.</a:t>
            </a:r>
            <a:endParaRPr lang="en-US" sz="2000" dirty="0">
              <a:solidFill>
                <a:schemeClr val="bg1"/>
              </a:solidFill>
              <a:cs typeface="Calibri"/>
            </a:endParaRPr>
          </a:p>
          <a:p>
            <a:pPr indent="-228600">
              <a:lnSpc>
                <a:spcPct val="90000"/>
              </a:lnSpc>
              <a:spcAft>
                <a:spcPts val="600"/>
              </a:spcAft>
              <a:buFont typeface="Arial" panose="020B0604020202020204" pitchFamily="34" charset="0"/>
              <a:buChar char="•"/>
            </a:pPr>
            <a:endParaRPr lang="en-US" sz="2000" dirty="0">
              <a:solidFill>
                <a:schemeClr val="bg1"/>
              </a:solidFill>
              <a:cs typeface="Calibri"/>
            </a:endParaRPr>
          </a:p>
          <a:p>
            <a:pPr indent="-228600">
              <a:lnSpc>
                <a:spcPct val="90000"/>
              </a:lnSpc>
              <a:spcAft>
                <a:spcPts val="600"/>
              </a:spcAft>
              <a:buFont typeface="Arial" panose="020B0604020202020204" pitchFamily="34" charset="0"/>
              <a:buChar char="•"/>
            </a:pPr>
            <a:r>
              <a:rPr lang="en-US" sz="2000" dirty="0">
                <a:solidFill>
                  <a:schemeClr val="bg1"/>
                </a:solidFill>
              </a:rPr>
              <a:t>To achieve our goals, we used a combination of data collection, preprocessing, feature engineering, and model selection techniques. We collected data from various sources, including surveys and social media platforms, and preprocessed the data to remove any noise or outliers. We then engineered features such as mood, sleep, exercise, and diet to create a comprehensive dataset. Finally, we selected a regression model based on its performance metrics and trained it on our dataset to make predictions about the user's mental state.</a:t>
            </a:r>
            <a:endParaRPr lang="en-US" sz="2000" dirty="0">
              <a:solidFill>
                <a:schemeClr val="bg1"/>
              </a:solidFill>
              <a:cs typeface="Calibri"/>
            </a:endParaRPr>
          </a:p>
        </p:txBody>
      </p:sp>
    </p:spTree>
    <p:extLst>
      <p:ext uri="{BB962C8B-B14F-4D97-AF65-F5344CB8AC3E}">
        <p14:creationId xmlns:p14="http://schemas.microsoft.com/office/powerpoint/2010/main" val="3331574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6" name="Rectangle 195">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0" name="Picture 169" descr="Colourful carved figures of humans">
            <a:extLst>
              <a:ext uri="{FF2B5EF4-FFF2-40B4-BE49-F238E27FC236}">
                <a16:creationId xmlns:a16="http://schemas.microsoft.com/office/drawing/2014/main" id="{2A417D74-30FC-01B9-DA48-B230D861B911}"/>
              </a:ext>
            </a:extLst>
          </p:cNvPr>
          <p:cNvPicPr>
            <a:picLocks noChangeAspect="1"/>
          </p:cNvPicPr>
          <p:nvPr/>
        </p:nvPicPr>
        <p:blipFill rotWithShape="1">
          <a:blip r:embed="rId2"/>
          <a:srcRect t="9091" r="18116" b="-2"/>
          <a:stretch/>
        </p:blipFill>
        <p:spPr>
          <a:xfrm>
            <a:off x="3522468" y="10"/>
            <a:ext cx="8669532" cy="6857990"/>
          </a:xfrm>
          <a:prstGeom prst="rect">
            <a:avLst/>
          </a:prstGeom>
        </p:spPr>
      </p:pic>
      <p:sp>
        <p:nvSpPr>
          <p:cNvPr id="198" name="Rectangle 197">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43D21D4-B4EF-2357-CD30-503BF810FA99}"/>
              </a:ext>
            </a:extLst>
          </p:cNvPr>
          <p:cNvSpPr>
            <a:spLocks noGrp="1"/>
          </p:cNvSpPr>
          <p:nvPr>
            <p:ph type="title"/>
          </p:nvPr>
        </p:nvSpPr>
        <p:spPr>
          <a:xfrm>
            <a:off x="371094" y="1161288"/>
            <a:ext cx="3438144" cy="1124712"/>
          </a:xfrm>
        </p:spPr>
        <p:txBody>
          <a:bodyPr vert="horz" lIns="91440" tIns="45720" rIns="91440" bIns="45720" rtlCol="0" anchor="b">
            <a:normAutofit/>
          </a:bodyPr>
          <a:lstStyle/>
          <a:p>
            <a:r>
              <a:rPr lang="en-US" sz="2800">
                <a:solidFill>
                  <a:schemeClr val="bg1"/>
                </a:solidFill>
              </a:rPr>
              <a:t>WHO ARE THE END USERS?</a:t>
            </a:r>
          </a:p>
        </p:txBody>
      </p:sp>
      <p:sp>
        <p:nvSpPr>
          <p:cNvPr id="200" name="Rectangle 199">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2" name="Rectangle 20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79533B17-979B-9909-9B75-CD697F6A2800}"/>
              </a:ext>
            </a:extLst>
          </p:cNvPr>
          <p:cNvSpPr txBox="1"/>
          <p:nvPr/>
        </p:nvSpPr>
        <p:spPr>
          <a:xfrm>
            <a:off x="371094" y="2718054"/>
            <a:ext cx="6304454" cy="388339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457200" indent="-228600">
              <a:lnSpc>
                <a:spcPct val="90000"/>
              </a:lnSpc>
              <a:spcAft>
                <a:spcPts val="600"/>
              </a:spcAft>
              <a:buFont typeface="Arial" panose="020B0604020202020204" pitchFamily="34" charset="0"/>
              <a:buChar char="•"/>
            </a:pPr>
            <a:r>
              <a:rPr lang="en-US" dirty="0">
                <a:solidFill>
                  <a:schemeClr val="bg1"/>
                </a:solidFill>
              </a:rPr>
              <a:t>The end users of our mental fitness tracker are individuals who are looking to improve their overall well-being and manage their mental health. This includes anyone who experiences stress, anxiety, or depression on a regular basis, as well as those who simply want to maintain a healthy mindset.</a:t>
            </a:r>
            <a:endParaRPr lang="en-US" dirty="0">
              <a:solidFill>
                <a:schemeClr val="bg1"/>
              </a:solidFill>
              <a:cs typeface="Calibri"/>
            </a:endParaRPr>
          </a:p>
          <a:p>
            <a:pPr marL="457200" indent="-228600">
              <a:lnSpc>
                <a:spcPct val="90000"/>
              </a:lnSpc>
              <a:spcAft>
                <a:spcPts val="600"/>
              </a:spcAft>
              <a:buFont typeface="Arial" panose="020B0604020202020204" pitchFamily="34" charset="0"/>
              <a:buChar char="•"/>
            </a:pPr>
            <a:r>
              <a:rPr lang="en-US" dirty="0">
                <a:solidFill>
                  <a:schemeClr val="bg1"/>
                </a:solidFill>
              </a:rPr>
              <a:t>Our tracker provides personalized insights and recommendations based on each user's unique data, helping them to identify patterns and make positive changes in their daily routines.</a:t>
            </a:r>
            <a:endParaRPr lang="en-US" dirty="0">
              <a:solidFill>
                <a:schemeClr val="bg1"/>
              </a:solidFill>
              <a:cs typeface="Calibri"/>
            </a:endParaRPr>
          </a:p>
          <a:p>
            <a:pPr marL="457200" indent="-228600">
              <a:lnSpc>
                <a:spcPct val="90000"/>
              </a:lnSpc>
              <a:spcAft>
                <a:spcPts val="600"/>
              </a:spcAft>
              <a:buFont typeface="Arial" panose="020B0604020202020204" pitchFamily="34" charset="0"/>
              <a:buChar char="•"/>
            </a:pPr>
            <a:r>
              <a:rPr lang="en-US" dirty="0">
                <a:solidFill>
                  <a:schemeClr val="bg1"/>
                </a:solidFill>
              </a:rPr>
              <a:t> By tracking factors such as Bipolar  disorder Eating disorder ,Anxiety ,</a:t>
            </a:r>
            <a:r>
              <a:rPr lang="en-US" dirty="0" err="1">
                <a:solidFill>
                  <a:schemeClr val="bg1"/>
                </a:solidFill>
              </a:rPr>
              <a:t>drug_usage</a:t>
            </a:r>
            <a:r>
              <a:rPr lang="en-US" dirty="0">
                <a:solidFill>
                  <a:schemeClr val="bg1"/>
                </a:solidFill>
              </a:rPr>
              <a:t> ,depression , </a:t>
            </a:r>
            <a:r>
              <a:rPr lang="en-US" dirty="0" err="1">
                <a:solidFill>
                  <a:schemeClr val="bg1"/>
                </a:solidFill>
              </a:rPr>
              <a:t>alcohal</a:t>
            </a:r>
            <a:r>
              <a:rPr lang="en-US" dirty="0">
                <a:solidFill>
                  <a:schemeClr val="bg1"/>
                </a:solidFill>
              </a:rPr>
              <a:t> , </a:t>
            </a:r>
            <a:r>
              <a:rPr lang="en-US" dirty="0" err="1">
                <a:solidFill>
                  <a:schemeClr val="bg1"/>
                </a:solidFill>
              </a:rPr>
              <a:t>mental_fitness</a:t>
            </a:r>
            <a:r>
              <a:rPr lang="en-US" dirty="0">
                <a:solidFill>
                  <a:schemeClr val="bg1"/>
                </a:solidFill>
              </a:rPr>
              <a:t> , our users can gain a better understanding of how these variables affect their mental health and take proactive steps towards improving it.</a:t>
            </a:r>
            <a:endParaRPr lang="en-US">
              <a:solidFill>
                <a:schemeClr val="bg1"/>
              </a:solidFill>
              <a:cs typeface="Calibri"/>
            </a:endParaRPr>
          </a:p>
          <a:p>
            <a:pPr marL="457200" indent="-228600">
              <a:lnSpc>
                <a:spcPct val="90000"/>
              </a:lnSpc>
              <a:spcAft>
                <a:spcPts val="600"/>
              </a:spcAft>
              <a:buFont typeface="Arial" panose="020B0604020202020204" pitchFamily="34" charset="0"/>
              <a:buChar char="•"/>
            </a:pPr>
            <a:endParaRPr lang="en-US" sz="1200">
              <a:solidFill>
                <a:schemeClr val="bg1"/>
              </a:solidFill>
            </a:endParaRPr>
          </a:p>
        </p:txBody>
      </p:sp>
      <p:sp>
        <p:nvSpPr>
          <p:cNvPr id="4" name="TextBox 3">
            <a:extLst>
              <a:ext uri="{FF2B5EF4-FFF2-40B4-BE49-F238E27FC236}">
                <a16:creationId xmlns:a16="http://schemas.microsoft.com/office/drawing/2014/main" id="{1E30D236-9C0F-1641-02DD-70B24DFFA479}"/>
              </a:ext>
            </a:extLst>
          </p:cNvPr>
          <p:cNvSpPr txBox="1"/>
          <p:nvPr/>
        </p:nvSpPr>
        <p:spPr>
          <a:xfrm>
            <a:off x="474908" y="338070"/>
            <a:ext cx="8170035" cy="13737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1068665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13CB12-B712-63DB-7CA5-D6796F3BF61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Solution  and its value proposition</a:t>
            </a:r>
          </a:p>
        </p:txBody>
      </p:sp>
      <p:pic>
        <p:nvPicPr>
          <p:cNvPr id="3" name="Picture 3" descr="A screenshot of a computer program&#10;&#10;Description automatically generated">
            <a:extLst>
              <a:ext uri="{FF2B5EF4-FFF2-40B4-BE49-F238E27FC236}">
                <a16:creationId xmlns:a16="http://schemas.microsoft.com/office/drawing/2014/main" id="{0E6FEEBD-012C-D376-BDEE-5A59596CC843}"/>
              </a:ext>
            </a:extLst>
          </p:cNvPr>
          <p:cNvPicPr>
            <a:picLocks noChangeAspect="1"/>
          </p:cNvPicPr>
          <p:nvPr/>
        </p:nvPicPr>
        <p:blipFill>
          <a:blip r:embed="rId2"/>
          <a:stretch>
            <a:fillRect/>
          </a:stretch>
        </p:blipFill>
        <p:spPr>
          <a:xfrm>
            <a:off x="1345514" y="1675227"/>
            <a:ext cx="9500971" cy="4394199"/>
          </a:xfrm>
          <a:prstGeom prst="rect">
            <a:avLst/>
          </a:prstGeom>
        </p:spPr>
      </p:pic>
    </p:spTree>
    <p:extLst>
      <p:ext uri="{BB962C8B-B14F-4D97-AF65-F5344CB8AC3E}">
        <p14:creationId xmlns:p14="http://schemas.microsoft.com/office/powerpoint/2010/main" val="1440448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F80A7BF-E9D7-22EA-0A5B-208F6F5D8DB8}"/>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dirty="0">
                <a:solidFill>
                  <a:srgbClr val="FFFFFF"/>
                </a:solidFill>
                <a:cs typeface="Calibri Light"/>
              </a:rPr>
              <a:t>Linear Regression</a:t>
            </a:r>
            <a:endParaRPr lang="en-US" sz="4000" kern="1200" dirty="0">
              <a:solidFill>
                <a:srgbClr val="FFFFFF"/>
              </a:solidFill>
              <a:latin typeface="+mj-lt"/>
              <a:cs typeface="Calibri Light"/>
            </a:endParaRPr>
          </a:p>
          <a:p>
            <a:endParaRPr lang="en-US" sz="4000" kern="1200">
              <a:solidFill>
                <a:srgbClr val="FFFFFF"/>
              </a:solidFill>
              <a:latin typeface="+mj-lt"/>
              <a:ea typeface="+mj-ea"/>
              <a:cs typeface="+mj-cs"/>
            </a:endParaRPr>
          </a:p>
        </p:txBody>
      </p:sp>
      <p:pic>
        <p:nvPicPr>
          <p:cNvPr id="4" name="Picture 4" descr="A screenshot of a computer program&#10;&#10;Description automatically generated">
            <a:extLst>
              <a:ext uri="{FF2B5EF4-FFF2-40B4-BE49-F238E27FC236}">
                <a16:creationId xmlns:a16="http://schemas.microsoft.com/office/drawing/2014/main" id="{DE4E4AD8-E241-6E4C-61F0-091DFEC66FEA}"/>
              </a:ext>
            </a:extLst>
          </p:cNvPr>
          <p:cNvPicPr>
            <a:picLocks noGrp="1" noChangeAspect="1"/>
          </p:cNvPicPr>
          <p:nvPr>
            <p:ph idx="1"/>
          </p:nvPr>
        </p:nvPicPr>
        <p:blipFill>
          <a:blip r:embed="rId2"/>
          <a:stretch>
            <a:fillRect/>
          </a:stretch>
        </p:blipFill>
        <p:spPr>
          <a:xfrm>
            <a:off x="4502428" y="1134825"/>
            <a:ext cx="7225748" cy="4588350"/>
          </a:xfrm>
          <a:prstGeom prst="rect">
            <a:avLst/>
          </a:prstGeom>
        </p:spPr>
      </p:pic>
    </p:spTree>
    <p:extLst>
      <p:ext uri="{BB962C8B-B14F-4D97-AF65-F5344CB8AC3E}">
        <p14:creationId xmlns:p14="http://schemas.microsoft.com/office/powerpoint/2010/main" val="3427635539"/>
      </p:ext>
    </p:extLst>
  </p:cSld>
  <p:clrMapOvr>
    <a:masterClrMapping/>
  </p:clrMapOvr>
</p:sld>
</file>

<file path=ppt/theme/theme1.xml><?xml version="1.0" encoding="utf-8"?>
<a:theme xmlns:a="http://schemas.openxmlformats.org/drawingml/2006/main" name="BohemianVTI">
  <a:themeElements>
    <a:clrScheme name="Boho">
      <a:dk1>
        <a:sysClr val="windowText" lastClr="000000"/>
      </a:dk1>
      <a:lt1>
        <a:sysClr val="window" lastClr="FFFFFF"/>
      </a:lt1>
      <a:dk2>
        <a:srgbClr val="323232"/>
      </a:dk2>
      <a:lt2>
        <a:srgbClr val="F4F1EF"/>
      </a:lt2>
      <a:accent1>
        <a:srgbClr val="8F4F58"/>
      </a:accent1>
      <a:accent2>
        <a:srgbClr val="D09182"/>
      </a:accent2>
      <a:accent3>
        <a:srgbClr val="C7A085"/>
      </a:accent3>
      <a:accent4>
        <a:srgbClr val="ADA085"/>
      </a:accent4>
      <a:accent5>
        <a:srgbClr val="5F787F"/>
      </a:accent5>
      <a:accent6>
        <a:srgbClr val="5A6768"/>
      </a:accent6>
      <a:hlink>
        <a:srgbClr val="A25872"/>
      </a:hlink>
      <a:folHlink>
        <a:srgbClr val="667A7E"/>
      </a:folHlink>
    </a:clrScheme>
    <a:fontScheme name="modern love avenir">
      <a:majorFont>
        <a:latin typeface="Modern Love"/>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hemianVTI" id="{B5E50611-F7C7-47BC-81A6-BE9493DF8677}" vid="{7A26D0DD-A1A5-444B-B0FB-E7DB9E2D047F}"/>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15</Slides>
  <Notes>0</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BohemianVTI</vt:lpstr>
      <vt:lpstr>office theme</vt:lpstr>
      <vt:lpstr>Mental Fitness Tracker</vt:lpstr>
      <vt:lpstr>Student Details</vt:lpstr>
      <vt:lpstr>PROBLEM STATEMENT</vt:lpstr>
      <vt:lpstr>PROJECT TOPIC</vt:lpstr>
      <vt:lpstr>AGENDA</vt:lpstr>
      <vt:lpstr>PROJECT OVERVIEW</vt:lpstr>
      <vt:lpstr>WHO ARE THE END USERS?</vt:lpstr>
      <vt:lpstr>Solution  and its value proposition</vt:lpstr>
      <vt:lpstr>Linear Regression </vt:lpstr>
      <vt:lpstr>RANDOM FOREST </vt:lpstr>
      <vt:lpstr>COMPARISON </vt:lpstr>
      <vt:lpstr>SUPPORT VECTOR MACHINE </vt:lpstr>
      <vt:lpstr>MODELLING</vt:lpstr>
      <vt:lpstr>CONCLUSION</vt:lpstr>
      <vt:lpstr>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446</cp:revision>
  <dcterms:created xsi:type="dcterms:W3CDTF">2023-07-17T15:35:39Z</dcterms:created>
  <dcterms:modified xsi:type="dcterms:W3CDTF">2023-07-24T12:26:02Z</dcterms:modified>
</cp:coreProperties>
</file>